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4486275" cy="2809875"/>
  <p:notesSz cx="2809875" cy="4486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10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821DC7D-FDD6-F612-0B7A-558592B0BF1C}"/>
              </a:ext>
            </a:extLst>
          </p:cNvPr>
          <p:cNvSpPr/>
          <p:nvPr/>
        </p:nvSpPr>
        <p:spPr>
          <a:xfrm>
            <a:off x="0" y="-4763"/>
            <a:ext cx="4486275" cy="2814638"/>
          </a:xfrm>
          <a:prstGeom prst="rect">
            <a:avLst/>
          </a:prstGeom>
          <a:gradFill flip="none" rotWithShape="1">
            <a:gsLst>
              <a:gs pos="0">
                <a:srgbClr val="5575FF"/>
              </a:gs>
              <a:gs pos="100000">
                <a:srgbClr val="F68F01">
                  <a:alpha val="2700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8BC2B-9A84-318C-991E-D7AE9D789474}"/>
              </a:ext>
            </a:extLst>
          </p:cNvPr>
          <p:cNvSpPr txBox="1"/>
          <p:nvPr/>
        </p:nvSpPr>
        <p:spPr>
          <a:xfrm>
            <a:off x="81501" y="75205"/>
            <a:ext cx="4376736" cy="2654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샘퀴즈</a:t>
            </a:r>
            <a:r>
              <a:rPr lang="ko-KR" altLang="en-US" sz="9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9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대표이미지를</a:t>
            </a:r>
            <a:r>
              <a:rPr lang="ko-KR" altLang="en-US" sz="9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만들어 보세요</a:t>
            </a:r>
            <a:r>
              <a:rPr lang="en-US" altLang="ko-KR" sz="9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  <a:p>
            <a:pPr>
              <a:lnSpc>
                <a:spcPct val="150000"/>
              </a:lnSpc>
            </a:pPr>
            <a:endParaRPr lang="en-US" altLang="ko-KR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슬라이드 배경에 퀴즈 제목을 입력해 주세요</a:t>
            </a:r>
            <a:r>
              <a:rPr lang="en-US" altLang="ko-KR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 </a:t>
            </a:r>
            <a:r>
              <a:rPr lang="en-US" altLang="ko-KR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8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다른이름으로</a:t>
            </a:r>
            <a:r>
              <a:rPr lang="ko-KR" altLang="en-US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저장 </a:t>
            </a:r>
            <a:r>
              <a:rPr lang="en-US" altLang="ko-KR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파일 형식을 </a:t>
            </a:r>
            <a:r>
              <a:rPr lang="en-US" altLang="ko-KR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JPEG </a:t>
            </a:r>
            <a:r>
              <a:rPr lang="ko-KR" altLang="en-US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en-US" altLang="ko-KR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PNG</a:t>
            </a:r>
            <a:r>
              <a:rPr lang="ko-KR" altLang="en-US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선택해 저장해 주세요</a:t>
            </a:r>
            <a:r>
              <a:rPr lang="en-US" altLang="ko-KR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en-US" altLang="ko-KR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저장된 이미지를 </a:t>
            </a:r>
            <a:r>
              <a:rPr lang="ko-KR" altLang="en-US" sz="8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샘퀴즈</a:t>
            </a:r>
            <a:r>
              <a:rPr lang="ko-KR" altLang="en-US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8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대표이미지로</a:t>
            </a:r>
            <a:r>
              <a:rPr lang="ko-KR" altLang="en-US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삽입해 주세요</a:t>
            </a:r>
            <a:r>
              <a:rPr lang="en-US" altLang="ko-KR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제공해드리는 샘플 외에 자유로운 </a:t>
            </a:r>
            <a:r>
              <a:rPr lang="ko-KR" altLang="en-US" sz="8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대표이미지를</a:t>
            </a:r>
            <a:r>
              <a:rPr lang="ko-KR" altLang="en-US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제작하여 삽입해 주셔도 좋습니다 </a:t>
            </a:r>
            <a:r>
              <a:rPr lang="en-US" altLang="ko-KR" sz="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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ADB97FB-296A-FDD0-A1F6-37858DE3F549}"/>
              </a:ext>
            </a:extLst>
          </p:cNvPr>
          <p:cNvGrpSpPr/>
          <p:nvPr/>
        </p:nvGrpSpPr>
        <p:grpSpPr>
          <a:xfrm>
            <a:off x="414337" y="919556"/>
            <a:ext cx="1600200" cy="1295400"/>
            <a:chOff x="417272" y="795337"/>
            <a:chExt cx="1600200" cy="129540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19633515-B222-95F1-502D-F8027AE84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801" t="11450" r="42932" b="26950"/>
            <a:stretch/>
          </p:blipFill>
          <p:spPr>
            <a:xfrm>
              <a:off x="417272" y="795337"/>
              <a:ext cx="1600200" cy="1295400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1F909F1-0807-CF88-6EA2-1F2924B5893D}"/>
                </a:ext>
              </a:extLst>
            </p:cNvPr>
            <p:cNvSpPr/>
            <p:nvPr/>
          </p:nvSpPr>
          <p:spPr>
            <a:xfrm>
              <a:off x="417272" y="1633537"/>
              <a:ext cx="1368665" cy="108000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CD63EAC0-5500-EC4F-F7A8-C3314B2C9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55" b="95076" l="5556" r="90741">
                        <a14:foregroundMark x1="37500" y1="7955" x2="37500" y2="7955"/>
                        <a14:foregroundMark x1="63426" y1="33712" x2="63426" y2="33712"/>
                        <a14:foregroundMark x1="68056" y1="32197" x2="68056" y2="32197"/>
                        <a14:foregroundMark x1="58796" y1="51136" x2="58796" y2="51136"/>
                        <a14:foregroundMark x1="56019" y1="44318" x2="56019" y2="44318"/>
                        <a14:foregroundMark x1="37963" y1="46591" x2="37963" y2="46591"/>
                        <a14:foregroundMark x1="5556" y1="35985" x2="5556" y2="35985"/>
                        <a14:foregroundMark x1="21759" y1="90909" x2="21759" y2="90909"/>
                        <a14:foregroundMark x1="54167" y1="89773" x2="54167" y2="89773"/>
                        <a14:foregroundMark x1="89815" y1="75758" x2="89815" y2="75758"/>
                        <a14:foregroundMark x1="53704" y1="95076" x2="53704" y2="95076"/>
                        <a14:foregroundMark x1="90741" y1="46970" x2="90741" y2="46970"/>
                        <a14:foregroundMark x1="52315" y1="44697" x2="52315" y2="44697"/>
                        <a14:foregroundMark x1="59259" y1="39015" x2="59259" y2="39015"/>
                        <a14:foregroundMark x1="35185" y1="28030" x2="35185" y2="28030"/>
                        <a14:foregroundMark x1="42593" y1="27652" x2="42593" y2="27652"/>
                        <a14:foregroundMark x1="40278" y1="26894" x2="40278" y2="26894"/>
                        <a14:foregroundMark x1="43056" y1="31439" x2="43056" y2="31439"/>
                        <a14:foregroundMark x1="41204" y1="32576" x2="41204" y2="32576"/>
                        <a14:foregroundMark x1="39352" y1="41288" x2="39352" y2="41288"/>
                        <a14:foregroundMark x1="30093" y1="41288" x2="30093" y2="41288"/>
                        <a14:foregroundMark x1="31944" y1="42803" x2="31944" y2="42803"/>
                        <a14:foregroundMark x1="45370" y1="45455" x2="45370" y2="45455"/>
                        <a14:foregroundMark x1="51389" y1="46212" x2="51389" y2="46212"/>
                        <a14:foregroundMark x1="64352" y1="47727" x2="64352" y2="47727"/>
                        <a14:foregroundMark x1="68519" y1="32576" x2="68519" y2="32576"/>
                        <a14:foregroundMark x1="66667" y1="30303" x2="66667" y2="30303"/>
                        <a14:foregroundMark x1="62500" y1="30303" x2="62500" y2="30303"/>
                        <a14:foregroundMark x1="67593" y1="36742" x2="67593" y2="36742"/>
                        <a14:foregroundMark x1="61574" y1="38258" x2="61574" y2="38258"/>
                        <a14:foregroundMark x1="58796" y1="34470" x2="58796" y2="34470"/>
                        <a14:foregroundMark x1="66667" y1="37500" x2="66667" y2="37500"/>
                        <a14:foregroundMark x1="66667" y1="47727" x2="66667" y2="47727"/>
                        <a14:foregroundMark x1="37963" y1="25379" x2="37963" y2="25379"/>
                        <a14:foregroundMark x1="32407" y1="27652" x2="32407" y2="27652"/>
                        <a14:foregroundMark x1="33333" y1="33333" x2="33333" y2="33333"/>
                        <a14:foregroundMark x1="34259" y1="33333" x2="34259" y2="33333"/>
                        <a14:foregroundMark x1="41204" y1="37879" x2="41204" y2="37879"/>
                        <a14:foregroundMark x1="56019" y1="39394" x2="56019" y2="39394"/>
                        <a14:foregroundMark x1="56019" y1="43939" x2="56019" y2="43939"/>
                        <a14:foregroundMark x1="50463" y1="45833" x2="50463" y2="45833"/>
                        <a14:foregroundMark x1="50463" y1="49621" x2="50463" y2="49621"/>
                        <a14:foregroundMark x1="45370" y1="49242" x2="45370" y2="49242"/>
                        <a14:foregroundMark x1="39815" y1="48106" x2="39815" y2="48106"/>
                        <a14:foregroundMark x1="36574" y1="43561" x2="36574" y2="43561"/>
                        <a14:foregroundMark x1="34259" y1="41288" x2="34259" y2="41288"/>
                        <a14:foregroundMark x1="29167" y1="39773" x2="29167" y2="39773"/>
                        <a14:foregroundMark x1="26852" y1="39773" x2="26852" y2="39773"/>
                        <a14:foregroundMark x1="32407" y1="43561" x2="32407" y2="43561"/>
                        <a14:foregroundMark x1="41667" y1="43939" x2="41667" y2="43939"/>
                        <a14:foregroundMark x1="53241" y1="44697" x2="53241" y2="44697"/>
                        <a14:foregroundMark x1="56019" y1="39394" x2="56019" y2="39394"/>
                        <a14:foregroundMark x1="51389" y1="39015" x2="51389" y2="39015"/>
                        <a14:foregroundMark x1="57870" y1="43939" x2="57870" y2="43939"/>
                        <a14:foregroundMark x1="62037" y1="43939" x2="62037" y2="43939"/>
                        <a14:foregroundMark x1="64815" y1="45833" x2="64815" y2="45833"/>
                        <a14:foregroundMark x1="59259" y1="46591" x2="47685" y2="47727"/>
                        <a14:foregroundMark x1="47685" y1="47727" x2="35648" y2="43939"/>
                        <a14:foregroundMark x1="35648" y1="43939" x2="44907" y2="38636"/>
                        <a14:foregroundMark x1="44907" y1="38636" x2="34259" y2="34848"/>
                        <a14:foregroundMark x1="34259" y1="34848" x2="44444" y2="35606"/>
                        <a14:foregroundMark x1="44444" y1="35606" x2="41204" y2="43939"/>
                        <a14:foregroundMark x1="41204" y1="43939" x2="30093" y2="42803"/>
                        <a14:foregroundMark x1="30093" y1="42803" x2="41667" y2="42803"/>
                        <a14:foregroundMark x1="41667" y1="42803" x2="71296" y2="49621"/>
                        <a14:foregroundMark x1="64352" y1="33712" x2="64352" y2="33712"/>
                        <a14:foregroundMark x1="37500" y1="28788" x2="37500" y2="28788"/>
                        <a14:foregroundMark x1="83333" y1="79545" x2="83333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5174" y="1760964"/>
            <a:ext cx="609600" cy="74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2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B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80712" y="341375"/>
            <a:ext cx="4124290" cy="1909678"/>
            <a:chOff x="180712" y="341375"/>
            <a:chExt cx="4124290" cy="19096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712" y="341375"/>
              <a:ext cx="4124290" cy="19096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1493" y="469933"/>
            <a:ext cx="637344" cy="383568"/>
            <a:chOff x="551493" y="469933"/>
            <a:chExt cx="637344" cy="3835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493" y="469933"/>
              <a:ext cx="637344" cy="38356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54644" y="1171746"/>
            <a:ext cx="342453" cy="470744"/>
            <a:chOff x="454644" y="1171746"/>
            <a:chExt cx="342453" cy="47074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920000">
              <a:off x="454644" y="1171746"/>
              <a:ext cx="342453" cy="47074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638579" y="494743"/>
            <a:ext cx="340889" cy="637062"/>
            <a:chOff x="3638579" y="494743"/>
            <a:chExt cx="340889" cy="63706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660000">
              <a:off x="3638579" y="494743"/>
              <a:ext cx="340889" cy="63706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89198" y="1585251"/>
            <a:ext cx="140421" cy="140421"/>
            <a:chOff x="889198" y="1585251"/>
            <a:chExt cx="140421" cy="14042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140000">
              <a:off x="889198" y="1585251"/>
              <a:ext cx="140421" cy="14042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526725" y="1286230"/>
            <a:ext cx="102570" cy="102570"/>
            <a:chOff x="3526725" y="1286230"/>
            <a:chExt cx="102570" cy="10257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380000">
              <a:off x="3526725" y="1286230"/>
              <a:ext cx="102570" cy="10257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439611" y="1885966"/>
            <a:ext cx="83891" cy="129698"/>
            <a:chOff x="439611" y="1885966"/>
            <a:chExt cx="83891" cy="12969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920000">
              <a:off x="439611" y="1885966"/>
              <a:ext cx="83891" cy="12969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975597" y="2034280"/>
            <a:ext cx="108753" cy="74554"/>
            <a:chOff x="2975597" y="2034280"/>
            <a:chExt cx="108753" cy="74554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480000">
              <a:off x="2975597" y="2034280"/>
              <a:ext cx="108753" cy="7455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3093532" y="1273182"/>
            <a:ext cx="1685714" cy="1685714"/>
            <a:chOff x="3093532" y="1273182"/>
            <a:chExt cx="1685714" cy="1685714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900000">
              <a:off x="3093532" y="1273182"/>
              <a:ext cx="1685714" cy="168571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9481" y="1750358"/>
            <a:ext cx="1032780" cy="731364"/>
            <a:chOff x="109481" y="1750358"/>
            <a:chExt cx="1032780" cy="73136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1800000">
              <a:off x="109481" y="1750358"/>
              <a:ext cx="1032780" cy="73136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C24B96-C953-593D-7634-74583C88C5C7}"/>
              </a:ext>
            </a:extLst>
          </p:cNvPr>
          <p:cNvSpPr txBox="1"/>
          <p:nvPr/>
        </p:nvSpPr>
        <p:spPr>
          <a:xfrm>
            <a:off x="4008259" y="109537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샘퀴즈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4BFB2-A692-BC4B-3712-8F5124C0C51A}"/>
              </a:ext>
            </a:extLst>
          </p:cNvPr>
          <p:cNvSpPr txBox="1"/>
          <p:nvPr/>
        </p:nvSpPr>
        <p:spPr>
          <a:xfrm>
            <a:off x="1004914" y="886638"/>
            <a:ext cx="2557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퀴즈 제목을 넣어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주세요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485714" cy="2809524"/>
            <a:chOff x="0" y="0"/>
            <a:chExt cx="4485714" cy="28095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485714" cy="280952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5860" y="250493"/>
            <a:ext cx="4293995" cy="2308538"/>
            <a:chOff x="95860" y="250493"/>
            <a:chExt cx="4293995" cy="230853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000910" y="-853549"/>
              <a:ext cx="8587989" cy="4617077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60" y="250493"/>
              <a:ext cx="4293995" cy="230853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81369" y="594454"/>
            <a:ext cx="1724510" cy="1612262"/>
            <a:chOff x="1781369" y="594454"/>
            <a:chExt cx="1724510" cy="161226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1369" y="594454"/>
              <a:ext cx="1724510" cy="161226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97016" y="1152173"/>
            <a:ext cx="702438" cy="656716"/>
            <a:chOff x="1197016" y="1152173"/>
            <a:chExt cx="702438" cy="65671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7016" y="1152173"/>
              <a:ext cx="702438" cy="65671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97016" y="346462"/>
            <a:ext cx="2091682" cy="187290"/>
            <a:chOff x="1197016" y="346462"/>
            <a:chExt cx="2091682" cy="18729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7016" y="346462"/>
              <a:ext cx="2091682" cy="18729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1106" y="1723746"/>
            <a:ext cx="153578" cy="153578"/>
            <a:chOff x="751106" y="1723746"/>
            <a:chExt cx="153578" cy="15357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140000">
              <a:off x="751106" y="1723746"/>
              <a:ext cx="153578" cy="15357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116731E-3A06-9750-266A-E4E727AB11DF}"/>
              </a:ext>
            </a:extLst>
          </p:cNvPr>
          <p:cNvSpPr txBox="1"/>
          <p:nvPr/>
        </p:nvSpPr>
        <p:spPr>
          <a:xfrm>
            <a:off x="4008259" y="61882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샘퀴즈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BE9CA-95C6-AEEB-7227-6A8AECA62435}"/>
              </a:ext>
            </a:extLst>
          </p:cNvPr>
          <p:cNvSpPr txBox="1"/>
          <p:nvPr/>
        </p:nvSpPr>
        <p:spPr>
          <a:xfrm>
            <a:off x="1004914" y="886638"/>
            <a:ext cx="2557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퀴즈 제목을 넣어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주세요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DD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6753" y="240964"/>
            <a:ext cx="4235572" cy="2327280"/>
            <a:chOff x="126753" y="240964"/>
            <a:chExt cx="4235572" cy="23272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33844" y="-879581"/>
              <a:ext cx="8471145" cy="4654560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53" y="240964"/>
              <a:ext cx="4235572" cy="232728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24418" y="187545"/>
            <a:ext cx="3993553" cy="227363"/>
            <a:chOff x="224418" y="187545"/>
            <a:chExt cx="3993553" cy="227363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418" y="187545"/>
              <a:ext cx="3993553" cy="22736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97502" y="1606457"/>
            <a:ext cx="2418022" cy="529248"/>
            <a:chOff x="1397502" y="1606457"/>
            <a:chExt cx="2418022" cy="52924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036" y="1376378"/>
              <a:ext cx="4836044" cy="1058497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7502" y="1606457"/>
              <a:ext cx="2418022" cy="52924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16571" y="797565"/>
            <a:ext cx="2969857" cy="679927"/>
            <a:chOff x="1016571" y="797565"/>
            <a:chExt cx="2969857" cy="67992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452619" y="478486"/>
              <a:ext cx="5939713" cy="1359854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6571" y="797565"/>
              <a:ext cx="2969857" cy="67992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00349" y="782059"/>
            <a:ext cx="550550" cy="171654"/>
            <a:chOff x="900349" y="782059"/>
            <a:chExt cx="550550" cy="17165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2220000">
              <a:off x="900349" y="782059"/>
              <a:ext cx="550550" cy="17165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700237" y="633677"/>
            <a:ext cx="213867" cy="235054"/>
            <a:chOff x="3700237" y="633677"/>
            <a:chExt cx="213867" cy="23505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0237" y="633677"/>
              <a:ext cx="213867" cy="23505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8238" y="1871081"/>
            <a:ext cx="953598" cy="907606"/>
            <a:chOff x="-49471" y="1606457"/>
            <a:chExt cx="1230421" cy="120306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49471" y="1606457"/>
              <a:ext cx="1230421" cy="120306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B05102-0EBF-8CC0-D733-2BD0981AEE57}"/>
              </a:ext>
            </a:extLst>
          </p:cNvPr>
          <p:cNvSpPr txBox="1"/>
          <p:nvPr/>
        </p:nvSpPr>
        <p:spPr>
          <a:xfrm>
            <a:off x="4008259" y="61882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샘퀴즈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B8886-5F98-1935-0964-EAEE2E727DC2}"/>
              </a:ext>
            </a:extLst>
          </p:cNvPr>
          <p:cNvSpPr txBox="1"/>
          <p:nvPr/>
        </p:nvSpPr>
        <p:spPr>
          <a:xfrm>
            <a:off x="1014157" y="957518"/>
            <a:ext cx="2843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퀴즈 제목을 넣어 주세요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485714" cy="2809524"/>
            <a:chOff x="0" y="0"/>
            <a:chExt cx="4485714" cy="28095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485714" cy="280952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5922" y="247692"/>
            <a:ext cx="4253870" cy="2314140"/>
            <a:chOff x="115922" y="247692"/>
            <a:chExt cx="4253870" cy="23141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22" y="247692"/>
              <a:ext cx="4253870" cy="231414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46282" y="647011"/>
            <a:ext cx="3878268" cy="757751"/>
            <a:chOff x="346282" y="647011"/>
            <a:chExt cx="3878268" cy="75775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543392" y="317595"/>
              <a:ext cx="7756536" cy="1515502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282" y="647011"/>
              <a:ext cx="3878268" cy="75775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005136" y="1633536"/>
            <a:ext cx="1439843" cy="1150801"/>
            <a:chOff x="2759266" y="1378382"/>
            <a:chExt cx="1685714" cy="140595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9266" y="1378382"/>
              <a:ext cx="1685714" cy="14059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6E9F969-B705-BA60-C995-8ACC3109D5DC}"/>
              </a:ext>
            </a:extLst>
          </p:cNvPr>
          <p:cNvSpPr txBox="1"/>
          <p:nvPr/>
        </p:nvSpPr>
        <p:spPr>
          <a:xfrm>
            <a:off x="4008259" y="61882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샘퀴즈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FA937-996C-23E4-194F-71931A2F9E10}"/>
              </a:ext>
            </a:extLst>
          </p:cNvPr>
          <p:cNvSpPr txBox="1"/>
          <p:nvPr/>
        </p:nvSpPr>
        <p:spPr>
          <a:xfrm>
            <a:off x="437641" y="818018"/>
            <a:ext cx="361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퀴즈 제목을 넣어 주세요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485714" cy="2809524"/>
            <a:chOff x="0" y="0"/>
            <a:chExt cx="4485714" cy="28095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485714" cy="280952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134" y="389595"/>
            <a:ext cx="4293445" cy="2214004"/>
            <a:chOff x="96134" y="389595"/>
            <a:chExt cx="4293445" cy="221400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34" y="389595"/>
              <a:ext cx="4293445" cy="221400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44843" y="189554"/>
            <a:ext cx="4196028" cy="2370756"/>
            <a:chOff x="144843" y="189554"/>
            <a:chExt cx="4196028" cy="23707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843" y="189554"/>
              <a:ext cx="4196028" cy="23707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7341" y="633285"/>
            <a:ext cx="1851033" cy="257510"/>
            <a:chOff x="1317341" y="633285"/>
            <a:chExt cx="1851033" cy="25751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7341" y="633285"/>
              <a:ext cx="1851033" cy="25751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4843" y="317448"/>
            <a:ext cx="1096933" cy="256996"/>
            <a:chOff x="144843" y="317448"/>
            <a:chExt cx="1096933" cy="25699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843" y="317448"/>
              <a:ext cx="1096933" cy="25699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32F298-F5C1-8270-5F22-B76A6A89AC2F}"/>
              </a:ext>
            </a:extLst>
          </p:cNvPr>
          <p:cNvSpPr txBox="1"/>
          <p:nvPr/>
        </p:nvSpPr>
        <p:spPr>
          <a:xfrm>
            <a:off x="4008259" y="61882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샘퀴즈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20E7-19C7-E5BD-ACB4-C1E829E248AE}"/>
              </a:ext>
            </a:extLst>
          </p:cNvPr>
          <p:cNvSpPr txBox="1"/>
          <p:nvPr/>
        </p:nvSpPr>
        <p:spPr>
          <a:xfrm>
            <a:off x="566737" y="1150746"/>
            <a:ext cx="361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퀴즈 제목을 넣어 주세요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9392" y="210925"/>
            <a:ext cx="4373219" cy="2393012"/>
            <a:chOff x="59392" y="210925"/>
            <a:chExt cx="4373219" cy="239301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83949" y="210925"/>
              <a:ext cx="4343614" cy="38132"/>
              <a:chOff x="83949" y="210925"/>
              <a:chExt cx="4343614" cy="38132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3949" y="210925"/>
                <a:ext cx="4343614" cy="38132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67727" y="2565805"/>
              <a:ext cx="4326752" cy="38132"/>
              <a:chOff x="67727" y="2565805"/>
              <a:chExt cx="4326752" cy="38132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7727" y="2565805"/>
                <a:ext cx="4326752" cy="38132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-1074430" y="1378913"/>
              <a:ext cx="2305776" cy="38132"/>
              <a:chOff x="-1074430" y="1378913"/>
              <a:chExt cx="2305776" cy="38132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-1074430" y="1378913"/>
                <a:ext cx="2305776" cy="38132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235523" y="1406849"/>
              <a:ext cx="2356044" cy="38132"/>
              <a:chOff x="3235523" y="1406849"/>
              <a:chExt cx="2356044" cy="38132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5400000">
                <a:off x="3235523" y="1406849"/>
                <a:ext cx="2356044" cy="38132"/>
              </a:xfrm>
              <a:prstGeom prst="rect">
                <a:avLst/>
              </a:prstGeom>
            </p:spPr>
          </p:pic>
        </p:grpSp>
      </p:grpSp>
      <p:grpSp>
        <p:nvGrpSpPr>
          <p:cNvPr id="1006" name="그룹 1006"/>
          <p:cNvGrpSpPr/>
          <p:nvPr/>
        </p:nvGrpSpPr>
        <p:grpSpPr>
          <a:xfrm>
            <a:off x="83609" y="233773"/>
            <a:ext cx="885282" cy="885282"/>
            <a:chOff x="83609" y="233773"/>
            <a:chExt cx="885282" cy="88528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609" y="233773"/>
              <a:ext cx="885282" cy="88528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3292834" y="1462694"/>
            <a:ext cx="1116957" cy="1116957"/>
            <a:chOff x="3292834" y="1462694"/>
            <a:chExt cx="1116957" cy="111695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2834" y="1462694"/>
              <a:ext cx="1116957" cy="111695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56208" y="895628"/>
            <a:ext cx="1573298" cy="187074"/>
            <a:chOff x="1456208" y="895628"/>
            <a:chExt cx="1573298" cy="187074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6208" y="895628"/>
              <a:ext cx="1573298" cy="187074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837167" y="281526"/>
            <a:ext cx="1682143" cy="335578"/>
            <a:chOff x="2837167" y="281526"/>
            <a:chExt cx="1682143" cy="33557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7167" y="281526"/>
              <a:ext cx="1682143" cy="33557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766453" y="419818"/>
            <a:ext cx="136911" cy="25559"/>
            <a:chOff x="3766453" y="419818"/>
            <a:chExt cx="136911" cy="25559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3766453" y="419818"/>
              <a:ext cx="136911" cy="2555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62C8F8C-6A06-7716-1167-FDCCED9C89C6}"/>
              </a:ext>
            </a:extLst>
          </p:cNvPr>
          <p:cNvSpPr txBox="1"/>
          <p:nvPr/>
        </p:nvSpPr>
        <p:spPr>
          <a:xfrm>
            <a:off x="4008259" y="61882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샘퀴즈</a:t>
            </a:r>
            <a:endParaRPr lang="ko-KR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BDD5EC-5B87-DC9C-34A1-CC812B90B94F}"/>
              </a:ext>
            </a:extLst>
          </p:cNvPr>
          <p:cNvSpPr txBox="1"/>
          <p:nvPr/>
        </p:nvSpPr>
        <p:spPr>
          <a:xfrm>
            <a:off x="475337" y="1168109"/>
            <a:ext cx="361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퀴즈 제목을 넣어 주세요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4485714" cy="2809524"/>
            <a:chOff x="0" y="0"/>
            <a:chExt cx="4485714" cy="280952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485714" cy="280952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0616" y="325387"/>
            <a:ext cx="4144482" cy="2191458"/>
            <a:chOff x="170616" y="325387"/>
            <a:chExt cx="4144482" cy="219145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875578" y="-726993"/>
              <a:ext cx="8288964" cy="4382917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16" y="325387"/>
              <a:ext cx="4144482" cy="2191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54534" y="291068"/>
            <a:ext cx="3776646" cy="160507"/>
            <a:chOff x="354534" y="291068"/>
            <a:chExt cx="3776646" cy="16050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534" y="291068"/>
              <a:ext cx="3776646" cy="16050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1760" y="2315295"/>
            <a:ext cx="4142074" cy="44014"/>
            <a:chOff x="171760" y="2315295"/>
            <a:chExt cx="4142074" cy="440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760" y="2315295"/>
              <a:ext cx="4142074" cy="4401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10040" y="675977"/>
            <a:ext cx="1291657" cy="177139"/>
            <a:chOff x="1610040" y="675977"/>
            <a:chExt cx="1291657" cy="17713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0040" y="675977"/>
              <a:ext cx="1291657" cy="17713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764E4CD-5B90-14D8-FC40-4F1B87AA8AE3}"/>
              </a:ext>
            </a:extLst>
          </p:cNvPr>
          <p:cNvSpPr txBox="1"/>
          <p:nvPr/>
        </p:nvSpPr>
        <p:spPr>
          <a:xfrm>
            <a:off x="4008259" y="61882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샘퀴즈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7B5BC-C0F4-7FBA-9BDC-8A7EF5D4B302}"/>
              </a:ext>
            </a:extLst>
          </p:cNvPr>
          <p:cNvSpPr txBox="1"/>
          <p:nvPr/>
        </p:nvSpPr>
        <p:spPr>
          <a:xfrm>
            <a:off x="512430" y="1129043"/>
            <a:ext cx="361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퀴즈 제목을 넣어 주세요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88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72522" y="876211"/>
            <a:ext cx="2940670" cy="511566"/>
            <a:chOff x="772522" y="876211"/>
            <a:chExt cx="2940670" cy="51156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522" y="876211"/>
              <a:ext cx="2940670" cy="51156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770662" y="1429474"/>
            <a:ext cx="126627" cy="190850"/>
            <a:chOff x="3770662" y="1429474"/>
            <a:chExt cx="126627" cy="1908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140000">
              <a:off x="3770662" y="1429474"/>
              <a:ext cx="126627" cy="1908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6311" y="242050"/>
            <a:ext cx="4233092" cy="128763"/>
            <a:chOff x="126311" y="242050"/>
            <a:chExt cx="4233092" cy="128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311" y="242050"/>
              <a:ext cx="4233092" cy="12876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4B8F2DD-B73C-23E7-FAB3-FA71CF3A5516}"/>
              </a:ext>
            </a:extLst>
          </p:cNvPr>
          <p:cNvSpPr txBox="1"/>
          <p:nvPr/>
        </p:nvSpPr>
        <p:spPr>
          <a:xfrm>
            <a:off x="4008259" y="61882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샘퀴즈</a:t>
            </a:r>
            <a:endParaRPr lang="ko-KR" altLang="en-US" sz="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73357-C767-C0AF-CF4F-7559787BD7AD}"/>
              </a:ext>
            </a:extLst>
          </p:cNvPr>
          <p:cNvSpPr txBox="1"/>
          <p:nvPr/>
        </p:nvSpPr>
        <p:spPr>
          <a:xfrm>
            <a:off x="397828" y="947328"/>
            <a:ext cx="361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퀴즈 제목을 넣어 주세요</a:t>
            </a: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92</Words>
  <Application>Microsoft Office PowerPoint</Application>
  <PresentationFormat>사용자 지정</PresentationFormat>
  <Paragraphs>32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김지연 웹서비스기획2 Cell</cp:lastModifiedBy>
  <cp:revision>6</cp:revision>
  <dcterms:created xsi:type="dcterms:W3CDTF">2023-05-26T15:03:13Z</dcterms:created>
  <dcterms:modified xsi:type="dcterms:W3CDTF">2023-06-08T06:18:05Z</dcterms:modified>
</cp:coreProperties>
</file>