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58" r:id="rId2"/>
    <p:sldId id="280" r:id="rId3"/>
    <p:sldId id="261" r:id="rId4"/>
    <p:sldId id="274" r:id="rId5"/>
    <p:sldId id="275" r:id="rId6"/>
    <p:sldId id="282" r:id="rId7"/>
    <p:sldId id="283" r:id="rId8"/>
    <p:sldId id="278" r:id="rId9"/>
    <p:sldId id="263" r:id="rId10"/>
  </p:sldIdLst>
  <p:sldSz cx="9906000" cy="6858000" type="A4"/>
  <p:notesSz cx="6858000" cy="9144000"/>
  <p:custShowLst>
    <p:custShow name="재구성한 쇼 1" id="0">
      <p:sldLst>
        <p:sld r:id="rId3"/>
      </p:sldLst>
    </p:custShow>
    <p:custShow name="재구성한 쇼 2" id="1">
      <p:sldLst/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695A35"/>
    <a:srgbClr val="208235"/>
    <a:srgbClr val="165A25"/>
    <a:srgbClr val="F5A200"/>
    <a:srgbClr val="F08300"/>
    <a:srgbClr val="3C4BA0"/>
    <a:srgbClr val="228A38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 autoAdjust="0"/>
    <p:restoredTop sz="94900" autoAdjust="0"/>
  </p:normalViewPr>
  <p:slideViewPr>
    <p:cSldViewPr snapToGrid="0" showGuides="1">
      <p:cViewPr>
        <p:scale>
          <a:sx n="70" d="100"/>
          <a:sy n="70" d="100"/>
        </p:scale>
        <p:origin x="-1968" y="-396"/>
      </p:cViewPr>
      <p:guideLst>
        <p:guide orient="horz" pos="537"/>
        <p:guide orient="horz" pos="3692"/>
        <p:guide orient="horz" pos="893"/>
        <p:guide pos="2576"/>
        <p:guide pos="5681"/>
        <p:guide pos="5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3" name="직사각형 12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2" name="그룹 11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4" name="그룹 13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모서리가 둥근 직사각형 30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-114927" y="-14610"/>
            <a:ext cx="8194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spc="-8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5400" spc="-800" baseline="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  <a:endParaRPr lang="en-US" altLang="ko-KR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 userDrawn="1"/>
        </p:nvSpPr>
        <p:spPr>
          <a:xfrm>
            <a:off x="776537" y="413354"/>
            <a:ext cx="3136050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596514" y="413354"/>
            <a:ext cx="43530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8" name="그림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1" name="직사각형 20"/>
          <p:cNvSpPr/>
          <p:nvPr userDrawn="1"/>
        </p:nvSpPr>
        <p:spPr>
          <a:xfrm>
            <a:off x="-114927" y="-14610"/>
            <a:ext cx="8194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spc="-8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5400" spc="-800" baseline="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  <a:endParaRPr lang="en-US" altLang="ko-KR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.xml"/><Relationship Id="rId5" Type="http://schemas.openxmlformats.org/officeDocument/2006/relationships/slide" Target="slide8.xml"/><Relationship Id="rId10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12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11" Type="http://schemas.openxmlformats.org/officeDocument/2006/relationships/slide" Target="slide3.xml"/><Relationship Id="rId5" Type="http://schemas.openxmlformats.org/officeDocument/2006/relationships/image" Target="../media/image7.png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5.xml"/><Relationship Id="rId5" Type="http://schemas.openxmlformats.org/officeDocument/2006/relationships/image" Target="../media/image7.png"/><Relationship Id="rId15" Type="http://schemas.openxmlformats.org/officeDocument/2006/relationships/slide" Target="slide1.xml"/><Relationship Id="rId10" Type="http://schemas.openxmlformats.org/officeDocument/2006/relationships/slide" Target="slide6.xml"/><Relationship Id="rId4" Type="http://schemas.openxmlformats.org/officeDocument/2006/relationships/image" Target="../media/image4.png"/><Relationship Id="rId9" Type="http://schemas.openxmlformats.org/officeDocument/2006/relationships/slide" Target="slide8.xml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slide" Target="slide4.xml"/><Relationship Id="rId5" Type="http://schemas.openxmlformats.org/officeDocument/2006/relationships/image" Target="../media/image8.png"/><Relationship Id="rId10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slide" Target="slide6.xml"/><Relationship Id="rId1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openxmlformats.org/officeDocument/2006/relationships/slide" Target="slide6.xml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11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openxmlformats.org/officeDocument/2006/relationships/slide" Target="slide7.xml"/><Relationship Id="rId4" Type="http://schemas.openxmlformats.org/officeDocument/2006/relationships/image" Target="../media/image12.png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12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11" Type="http://schemas.openxmlformats.org/officeDocument/2006/relationships/slide" Target="slide3.xml"/><Relationship Id="rId5" Type="http://schemas.openxmlformats.org/officeDocument/2006/relationships/image" Target="../media/image12.png"/><Relationship Id="rId10" Type="http://schemas.openxmlformats.org/officeDocument/2006/relationships/slide" Target="slide7.xml"/><Relationship Id="rId4" Type="http://schemas.openxmlformats.org/officeDocument/2006/relationships/image" Target="../media/image7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12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slide" Target="slide7.xml"/><Relationship Id="rId5" Type="http://schemas.openxmlformats.org/officeDocument/2006/relationships/image" Target="../media/image14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980892" y="3029037"/>
            <a:ext cx="535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얼마나 알고 있나요 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496616" y="2636912"/>
            <a:ext cx="2070232" cy="1323439"/>
            <a:chOff x="1496616" y="2636912"/>
            <a:chExt cx="207023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96616" y="2636912"/>
              <a:ext cx="14761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spc="-50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10</a:t>
              </a:r>
              <a:endParaRPr lang="ko-KR" altLang="en-US" sz="8000" b="1" spc="-5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6288" y="404664"/>
            <a:ext cx="40819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나눔고딕 ExtraBold" pitchFamily="50" charset="-127"/>
                <a:ea typeface="나눔고딕 ExtraBold" pitchFamily="50" charset="-127"/>
              </a:rPr>
              <a:t>여러 가지 </a:t>
            </a:r>
            <a:r>
              <a:rPr lang="ko-KR" altLang="en-US" sz="2400" b="1" dirty="0" smtClean="0">
                <a:latin typeface="나눔고딕 ExtraBold" pitchFamily="50" charset="-127"/>
                <a:ea typeface="나눔고딕 ExtraBold" pitchFamily="50" charset="-127"/>
              </a:rPr>
              <a:t>그래프</a:t>
            </a:r>
            <a:endParaRPr lang="en-US" altLang="ko-KR" sz="2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110~111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7238206" y="195550"/>
            <a:ext cx="2526588" cy="713981"/>
            <a:chOff x="7238206" y="195550"/>
            <a:chExt cx="2526588" cy="713981"/>
          </a:xfrm>
        </p:grpSpPr>
        <p:pic>
          <p:nvPicPr>
            <p:cNvPr id="14" name="그림 1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98" r="31200" b="95193"/>
            <a:stretch/>
          </p:blipFill>
          <p:spPr>
            <a:xfrm>
              <a:off x="7257256" y="195550"/>
              <a:ext cx="2507538" cy="713981"/>
            </a:xfrm>
            <a:prstGeom prst="rect">
              <a:avLst/>
            </a:prstGeom>
          </p:spPr>
        </p:pic>
        <p:pic>
          <p:nvPicPr>
            <p:cNvPr id="15" name="그림 1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7238206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2" name="직사각형 11">
            <a:hlinkClick r:id="rId5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9" action="ppaction://hlinksldjump"/>
          </p:cNvPr>
          <p:cNvSpPr/>
          <p:nvPr/>
        </p:nvSpPr>
        <p:spPr>
          <a:xfrm>
            <a:off x="90675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0" action="ppaction://hlinksldjump"/>
          </p:cNvPr>
          <p:cNvSpPr/>
          <p:nvPr/>
        </p:nvSpPr>
        <p:spPr>
          <a:xfrm>
            <a:off x="762254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1" action="ppaction://hlinksldjump"/>
          </p:cNvPr>
          <p:cNvSpPr/>
          <p:nvPr/>
        </p:nvSpPr>
        <p:spPr>
          <a:xfrm>
            <a:off x="7261895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내용 개체 틀 5"/>
          <p:cNvSpPr txBox="1">
            <a:spLocks/>
          </p:cNvSpPr>
          <p:nvPr/>
        </p:nvSpPr>
        <p:spPr>
          <a:xfrm>
            <a:off x="694689" y="41206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자료를 표로 나타내기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986830" y="2234471"/>
            <a:ext cx="7989150" cy="2464266"/>
            <a:chOff x="1248571" y="2234471"/>
            <a:chExt cx="7989150" cy="2464266"/>
          </a:xfrm>
        </p:grpSpPr>
        <p:pic>
          <p:nvPicPr>
            <p:cNvPr id="6" name="그림 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5" t="25605" r="8195" b="55483"/>
            <a:stretch/>
          </p:blipFill>
          <p:spPr>
            <a:xfrm>
              <a:off x="1248571" y="2234471"/>
              <a:ext cx="7989150" cy="2464266"/>
            </a:xfrm>
            <a:prstGeom prst="rect">
              <a:avLst/>
            </a:prstGeom>
          </p:spPr>
        </p:pic>
        <p:sp>
          <p:nvSpPr>
            <p:cNvPr id="139" name="내용 개체 틀 2"/>
            <p:cNvSpPr txBox="1">
              <a:spLocks/>
            </p:cNvSpPr>
            <p:nvPr/>
          </p:nvSpPr>
          <p:spPr>
            <a:xfrm>
              <a:off x="2760933" y="3607720"/>
              <a:ext cx="837997" cy="4126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50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148" name="내용 개체 틀 2"/>
            <p:cNvSpPr txBox="1">
              <a:spLocks/>
            </p:cNvSpPr>
            <p:nvPr/>
          </p:nvSpPr>
          <p:spPr>
            <a:xfrm>
              <a:off x="2760933" y="4048838"/>
              <a:ext cx="837997" cy="4126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25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149" name="내용 개체 틀 2"/>
            <p:cNvSpPr txBox="1">
              <a:spLocks/>
            </p:cNvSpPr>
            <p:nvPr/>
          </p:nvSpPr>
          <p:spPr>
            <a:xfrm>
              <a:off x="3635590" y="3607720"/>
              <a:ext cx="837997" cy="4126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50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150" name="내용 개체 틀 2"/>
            <p:cNvSpPr txBox="1">
              <a:spLocks/>
            </p:cNvSpPr>
            <p:nvPr/>
          </p:nvSpPr>
          <p:spPr>
            <a:xfrm>
              <a:off x="3635590" y="4048838"/>
              <a:ext cx="837997" cy="4126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25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151" name="내용 개체 틀 2"/>
            <p:cNvSpPr txBox="1">
              <a:spLocks/>
            </p:cNvSpPr>
            <p:nvPr/>
          </p:nvSpPr>
          <p:spPr>
            <a:xfrm>
              <a:off x="4520952" y="3607720"/>
              <a:ext cx="837997" cy="4126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40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152" name="내용 개체 틀 2"/>
            <p:cNvSpPr txBox="1">
              <a:spLocks/>
            </p:cNvSpPr>
            <p:nvPr/>
          </p:nvSpPr>
          <p:spPr>
            <a:xfrm>
              <a:off x="4532827" y="4048838"/>
              <a:ext cx="837997" cy="4126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20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153" name="내용 개체 틀 2"/>
            <p:cNvSpPr txBox="1">
              <a:spLocks/>
            </p:cNvSpPr>
            <p:nvPr/>
          </p:nvSpPr>
          <p:spPr>
            <a:xfrm>
              <a:off x="5406386" y="3607720"/>
              <a:ext cx="837997" cy="4126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30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154" name="내용 개체 틀 2"/>
            <p:cNvSpPr txBox="1">
              <a:spLocks/>
            </p:cNvSpPr>
            <p:nvPr/>
          </p:nvSpPr>
          <p:spPr>
            <a:xfrm>
              <a:off x="5406386" y="4048838"/>
              <a:ext cx="837997" cy="4126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15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155" name="내용 개체 틀 2"/>
            <p:cNvSpPr txBox="1">
              <a:spLocks/>
            </p:cNvSpPr>
            <p:nvPr/>
          </p:nvSpPr>
          <p:spPr>
            <a:xfrm>
              <a:off x="6281043" y="3607720"/>
              <a:ext cx="837997" cy="4126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20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156" name="내용 개체 틀 2"/>
            <p:cNvSpPr txBox="1">
              <a:spLocks/>
            </p:cNvSpPr>
            <p:nvPr/>
          </p:nvSpPr>
          <p:spPr>
            <a:xfrm>
              <a:off x="6281043" y="4050611"/>
              <a:ext cx="837997" cy="4126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10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157" name="내용 개체 틀 2"/>
            <p:cNvSpPr txBox="1">
              <a:spLocks/>
            </p:cNvSpPr>
            <p:nvPr/>
          </p:nvSpPr>
          <p:spPr>
            <a:xfrm>
              <a:off x="7166405" y="3607720"/>
              <a:ext cx="837997" cy="4126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10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158" name="내용 개체 틀 2"/>
            <p:cNvSpPr txBox="1">
              <a:spLocks/>
            </p:cNvSpPr>
            <p:nvPr/>
          </p:nvSpPr>
          <p:spPr>
            <a:xfrm>
              <a:off x="7178280" y="4050611"/>
              <a:ext cx="837997" cy="4126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5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159" name="내용 개체 틀 2"/>
            <p:cNvSpPr txBox="1">
              <a:spLocks/>
            </p:cNvSpPr>
            <p:nvPr/>
          </p:nvSpPr>
          <p:spPr>
            <a:xfrm>
              <a:off x="8038711" y="3595845"/>
              <a:ext cx="837997" cy="4126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200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160" name="내용 개체 틀 2"/>
            <p:cNvSpPr txBox="1">
              <a:spLocks/>
            </p:cNvSpPr>
            <p:nvPr/>
          </p:nvSpPr>
          <p:spPr>
            <a:xfrm>
              <a:off x="8038711" y="4036963"/>
              <a:ext cx="837997" cy="4126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100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97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그림 12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25605" r="8195" b="55483"/>
          <a:stretch/>
        </p:blipFill>
        <p:spPr>
          <a:xfrm>
            <a:off x="2495337" y="2360032"/>
            <a:ext cx="5076273" cy="1565784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904354" y="2331975"/>
            <a:ext cx="8507530" cy="3542874"/>
            <a:chOff x="904354" y="2331975"/>
            <a:chExt cx="8507530" cy="3542874"/>
          </a:xfrm>
        </p:grpSpPr>
        <p:sp>
          <p:nvSpPr>
            <p:cNvPr id="34" name="모서리가 둥근 직사각형 33"/>
            <p:cNvSpPr/>
            <p:nvPr/>
          </p:nvSpPr>
          <p:spPr bwMode="auto">
            <a:xfrm>
              <a:off x="904354" y="4010416"/>
              <a:ext cx="8109000" cy="1864433"/>
            </a:xfrm>
            <a:prstGeom prst="roundRect">
              <a:avLst>
                <a:gd name="adj" fmla="val 758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108" name="그룹 107"/>
            <p:cNvGrpSpPr/>
            <p:nvPr/>
          </p:nvGrpSpPr>
          <p:grpSpPr>
            <a:xfrm>
              <a:off x="906680" y="2331975"/>
              <a:ext cx="8505204" cy="432049"/>
              <a:chOff x="906680" y="1364897"/>
              <a:chExt cx="8505204" cy="432049"/>
            </a:xfrm>
          </p:grpSpPr>
          <p:sp>
            <p:nvSpPr>
              <p:cNvPr id="109" name="내용 개체 틀 3"/>
              <p:cNvSpPr txBox="1">
                <a:spLocks/>
              </p:cNvSpPr>
              <p:nvPr/>
            </p:nvSpPr>
            <p:spPr>
              <a:xfrm>
                <a:off x="1136576" y="1364897"/>
                <a:ext cx="8275308" cy="4320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표로 나타내어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grpSp>
            <p:nvGrpSpPr>
              <p:cNvPr id="110" name="그룹 109"/>
              <p:cNvGrpSpPr/>
              <p:nvPr/>
            </p:nvGrpSpPr>
            <p:grpSpPr>
              <a:xfrm>
                <a:off x="906680" y="1429176"/>
                <a:ext cx="217025" cy="217025"/>
                <a:chOff x="4520952" y="3717032"/>
                <a:chExt cx="217025" cy="217025"/>
              </a:xfrm>
            </p:grpSpPr>
            <p:grpSp>
              <p:nvGrpSpPr>
                <p:cNvPr id="111" name="그룹 110"/>
                <p:cNvGrpSpPr/>
                <p:nvPr/>
              </p:nvGrpSpPr>
              <p:grpSpPr>
                <a:xfrm>
                  <a:off x="4520952" y="3717032"/>
                  <a:ext cx="217025" cy="217025"/>
                  <a:chOff x="1496616" y="995289"/>
                  <a:chExt cx="216024" cy="216024"/>
                </a:xfrm>
              </p:grpSpPr>
              <p:sp>
                <p:nvSpPr>
                  <p:cNvPr id="113" name="모서리가 둥근 직사각형 112"/>
                  <p:cNvSpPr/>
                  <p:nvPr/>
                </p:nvSpPr>
                <p:spPr>
                  <a:xfrm>
                    <a:off x="1496616" y="995289"/>
                    <a:ext cx="216024" cy="216024"/>
                  </a:xfrm>
                  <a:prstGeom prst="roundRect">
                    <a:avLst>
                      <a:gd name="adj" fmla="val 28425"/>
                    </a:avLst>
                  </a:prstGeom>
                  <a:solidFill>
                    <a:srgbClr val="FFC8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나눔고딕" pitchFamily="50" charset="-127"/>
                      <a:ea typeface="나눔고딕" pitchFamily="50" charset="-127"/>
                    </a:endParaRPr>
                  </a:p>
                </p:txBody>
              </p:sp>
              <p:sp>
                <p:nvSpPr>
                  <p:cNvPr id="114" name="모서리가 둥근 직사각형 5"/>
                  <p:cNvSpPr/>
                  <p:nvPr/>
                </p:nvSpPr>
                <p:spPr>
                  <a:xfrm>
                    <a:off x="1496616" y="1103301"/>
                    <a:ext cx="216024" cy="108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24" h="108012">
                        <a:moveTo>
                          <a:pt x="0" y="0"/>
                        </a:moveTo>
                        <a:lnTo>
                          <a:pt x="216024" y="0"/>
                        </a:lnTo>
                        <a:lnTo>
                          <a:pt x="216024" y="46607"/>
                        </a:lnTo>
                        <a:cubicBezTo>
                          <a:pt x="216024" y="80520"/>
                          <a:pt x="188532" y="108012"/>
                          <a:pt x="154619" y="108012"/>
                        </a:cubicBezTo>
                        <a:lnTo>
                          <a:pt x="61405" y="108012"/>
                        </a:lnTo>
                        <a:cubicBezTo>
                          <a:pt x="27492" y="108012"/>
                          <a:pt x="0" y="80520"/>
                          <a:pt x="0" y="46607"/>
                        </a:cubicBezTo>
                        <a:close/>
                      </a:path>
                    </a:pathLst>
                  </a:custGeom>
                  <a:solidFill>
                    <a:srgbClr val="F5A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나눔고딕" pitchFamily="50" charset="-127"/>
                      <a:ea typeface="나눔고딕" pitchFamily="50" charset="-127"/>
                    </a:endParaRPr>
                  </a:p>
                </p:txBody>
              </p:sp>
            </p:grpSp>
            <p:sp>
              <p:nvSpPr>
                <p:cNvPr id="112" name="모서리가 둥근 직사각형 111"/>
                <p:cNvSpPr/>
                <p:nvPr/>
              </p:nvSpPr>
              <p:spPr>
                <a:xfrm>
                  <a:off x="4588857" y="3784937"/>
                  <a:ext cx="81214" cy="81214"/>
                </a:xfrm>
                <a:prstGeom prst="roundRect">
                  <a:avLst>
                    <a:gd name="adj" fmla="val 2658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8" name="내용 개체 틀 3"/>
          <p:cNvSpPr txBox="1">
            <a:spLocks/>
          </p:cNvSpPr>
          <p:nvPr/>
        </p:nvSpPr>
        <p:spPr>
          <a:xfrm>
            <a:off x="812540" y="1376772"/>
            <a:ext cx="8208912" cy="1008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628650"/>
            <a:r>
              <a:rPr lang="en-US" altLang="ko-KR" dirty="0" smtClean="0"/>
              <a:t>[1~3] </a:t>
            </a:r>
            <a:r>
              <a:rPr lang="ko-KR" altLang="en-US" spc="-30" dirty="0" smtClean="0"/>
              <a:t>슬기네 학교 </a:t>
            </a:r>
            <a:r>
              <a:rPr lang="en-US" altLang="ko-KR" spc="-30" dirty="0" smtClean="0"/>
              <a:t>6</a:t>
            </a:r>
            <a:r>
              <a:rPr lang="ko-KR" altLang="en-US" spc="-30" dirty="0" smtClean="0"/>
              <a:t>학년 학생들의 장래 희망을 조사하였더니 연예인 </a:t>
            </a:r>
            <a:r>
              <a:rPr lang="en-US" altLang="ko-KR" spc="-30" dirty="0"/>
              <a:t>50</a:t>
            </a:r>
            <a:r>
              <a:rPr lang="ko-KR" altLang="en-US" spc="-30" dirty="0"/>
              <a:t>명</a:t>
            </a:r>
            <a:r>
              <a:rPr lang="en-US" altLang="ko-KR" spc="-30" dirty="0" smtClean="0"/>
              <a:t>, </a:t>
            </a:r>
            <a:r>
              <a:rPr lang="ko-KR" altLang="en-US" spc="-30" dirty="0"/>
              <a:t>운동선수 </a:t>
            </a:r>
            <a:r>
              <a:rPr lang="en-US" altLang="ko-KR" spc="-30" dirty="0"/>
              <a:t>50</a:t>
            </a:r>
            <a:r>
              <a:rPr lang="ko-KR" altLang="en-US" spc="-30" dirty="0"/>
              <a:t>명</a:t>
            </a:r>
            <a:r>
              <a:rPr lang="en-US" altLang="ko-KR" spc="-30" dirty="0"/>
              <a:t>, </a:t>
            </a:r>
            <a:r>
              <a:rPr lang="ko-KR" altLang="en-US" spc="-30" dirty="0" smtClean="0"/>
              <a:t>컴퓨터 프로그래머 </a:t>
            </a:r>
            <a:r>
              <a:rPr lang="en-US" altLang="ko-KR" spc="-30" dirty="0"/>
              <a:t>4</a:t>
            </a:r>
            <a:r>
              <a:rPr lang="en-US" altLang="ko-KR" spc="-30" dirty="0" smtClean="0"/>
              <a:t>0</a:t>
            </a:r>
            <a:r>
              <a:rPr lang="ko-KR" altLang="en-US" spc="-30" dirty="0" smtClean="0"/>
              <a:t>명</a:t>
            </a:r>
            <a:r>
              <a:rPr lang="en-US" altLang="ko-KR" spc="-30" dirty="0" smtClean="0"/>
              <a:t>, </a:t>
            </a:r>
            <a:r>
              <a:rPr lang="ko-KR" altLang="en-US" spc="-30" dirty="0" smtClean="0"/>
              <a:t>선생님 </a:t>
            </a:r>
            <a:r>
              <a:rPr lang="en-US" altLang="ko-KR" spc="-30" dirty="0" smtClean="0"/>
              <a:t>30</a:t>
            </a:r>
            <a:r>
              <a:rPr lang="ko-KR" altLang="en-US" spc="-30" dirty="0" smtClean="0"/>
              <a:t>명</a:t>
            </a:r>
            <a:r>
              <a:rPr lang="en-US" altLang="ko-KR" spc="-30" dirty="0" smtClean="0"/>
              <a:t>, </a:t>
            </a:r>
            <a:r>
              <a:rPr lang="ko-KR" altLang="en-US" spc="-30" dirty="0"/>
              <a:t>요리사 </a:t>
            </a:r>
            <a:r>
              <a:rPr lang="en-US" altLang="ko-KR" spc="-30" dirty="0"/>
              <a:t>20</a:t>
            </a:r>
            <a:r>
              <a:rPr lang="ko-KR" altLang="en-US" spc="-30" dirty="0"/>
              <a:t>명</a:t>
            </a:r>
            <a:r>
              <a:rPr lang="en-US" altLang="ko-KR" spc="-30" dirty="0"/>
              <a:t>, </a:t>
            </a:r>
            <a:r>
              <a:rPr lang="ko-KR" altLang="en-US" spc="-30" dirty="0" smtClean="0"/>
              <a:t>의사 </a:t>
            </a:r>
            <a:r>
              <a:rPr lang="en-US" altLang="ko-KR" spc="-30" dirty="0"/>
              <a:t>2</a:t>
            </a:r>
            <a:r>
              <a:rPr lang="ko-KR" altLang="en-US" spc="-30" dirty="0" smtClean="0"/>
              <a:t>명</a:t>
            </a:r>
            <a:r>
              <a:rPr lang="en-US" altLang="ko-KR" spc="-30" dirty="0" smtClean="0"/>
              <a:t>, </a:t>
            </a:r>
            <a:r>
              <a:rPr lang="ko-KR" altLang="en-US" spc="-30" dirty="0" smtClean="0"/>
              <a:t>경찰 </a:t>
            </a:r>
            <a:r>
              <a:rPr lang="en-US" altLang="ko-KR" dirty="0"/>
              <a:t>3</a:t>
            </a:r>
            <a:r>
              <a:rPr lang="ko-KR" altLang="en-US" dirty="0" smtClean="0"/>
              <a:t>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예술가 </a:t>
            </a:r>
            <a:r>
              <a:rPr lang="en-US" altLang="ko-KR" dirty="0"/>
              <a:t>5</a:t>
            </a:r>
            <a:r>
              <a:rPr lang="ko-KR" altLang="en-US" dirty="0" smtClean="0"/>
              <a:t>명입니다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물음에 답해 봅시다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1" name="내용 개체 틀 2"/>
          <p:cNvSpPr txBox="1">
            <a:spLocks/>
          </p:cNvSpPr>
          <p:nvPr/>
        </p:nvSpPr>
        <p:spPr>
          <a:xfrm>
            <a:off x="3481667" y="3487817"/>
            <a:ext cx="505542" cy="335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44" name="내용 개체 틀 2"/>
          <p:cNvSpPr txBox="1">
            <a:spLocks/>
          </p:cNvSpPr>
          <p:nvPr/>
        </p:nvSpPr>
        <p:spPr>
          <a:xfrm>
            <a:off x="4012548" y="3487720"/>
            <a:ext cx="548819" cy="335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45" name="내용 개체 틀 2"/>
          <p:cNvSpPr txBox="1">
            <a:spLocks/>
          </p:cNvSpPr>
          <p:nvPr/>
        </p:nvSpPr>
        <p:spPr>
          <a:xfrm>
            <a:off x="4561367" y="3487720"/>
            <a:ext cx="578917" cy="335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20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47" name="내용 개체 틀 2"/>
          <p:cNvSpPr txBox="1">
            <a:spLocks/>
          </p:cNvSpPr>
          <p:nvPr/>
        </p:nvSpPr>
        <p:spPr>
          <a:xfrm>
            <a:off x="5134448" y="3486632"/>
            <a:ext cx="558926" cy="335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49" name="내용 개체 틀 2"/>
          <p:cNvSpPr txBox="1">
            <a:spLocks/>
          </p:cNvSpPr>
          <p:nvPr/>
        </p:nvSpPr>
        <p:spPr>
          <a:xfrm>
            <a:off x="5672108" y="3490614"/>
            <a:ext cx="586025" cy="335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10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51" name="내용 개체 틀 2"/>
          <p:cNvSpPr txBox="1">
            <a:spLocks/>
          </p:cNvSpPr>
          <p:nvPr/>
        </p:nvSpPr>
        <p:spPr>
          <a:xfrm>
            <a:off x="6192520" y="3498507"/>
            <a:ext cx="666760" cy="335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53" name="내용 개체 틀 2"/>
          <p:cNvSpPr txBox="1">
            <a:spLocks/>
          </p:cNvSpPr>
          <p:nvPr/>
        </p:nvSpPr>
        <p:spPr>
          <a:xfrm>
            <a:off x="6746934" y="3490303"/>
            <a:ext cx="666760" cy="335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100</a:t>
            </a:r>
            <a:endParaRPr lang="ko-KR" altLang="en-US" dirty="0">
              <a:solidFill>
                <a:srgbClr val="208235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37583" y="4646741"/>
            <a:ext cx="4755791" cy="630652"/>
            <a:chOff x="937583" y="4077072"/>
            <a:chExt cx="4755791" cy="630652"/>
          </a:xfrm>
        </p:grpSpPr>
        <p:sp>
          <p:nvSpPr>
            <p:cNvPr id="35" name="내용 개체 틀 2"/>
            <p:cNvSpPr txBox="1">
              <a:spLocks/>
            </p:cNvSpPr>
            <p:nvPr/>
          </p:nvSpPr>
          <p:spPr>
            <a:xfrm>
              <a:off x="937583" y="4210935"/>
              <a:ext cx="4755791" cy="49678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>
                  <a:solidFill>
                    <a:srgbClr val="208235"/>
                  </a:solidFill>
                </a:rPr>
                <a:t>컴퓨터 프로그래머</a:t>
              </a:r>
              <a:r>
                <a:rPr lang="ko-KR" altLang="en-US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:          </a:t>
              </a:r>
              <a:r>
                <a:rPr lang="en-US" altLang="ko-KR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spc="-150" dirty="0" smtClean="0">
                  <a:solidFill>
                    <a:srgbClr val="208235"/>
                  </a:solidFill>
                </a:rPr>
                <a:t>×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100=2</a:t>
              </a:r>
              <a:r>
                <a:rPr lang="en-US" altLang="ko-KR" spc="300" dirty="0" smtClean="0">
                  <a:solidFill>
                    <a:srgbClr val="208235"/>
                  </a:solidFill>
                </a:rPr>
                <a:t>0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(%)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grpSp>
          <p:nvGrpSpPr>
            <p:cNvPr id="62" name="그룹 61"/>
            <p:cNvGrpSpPr/>
            <p:nvPr/>
          </p:nvGrpSpPr>
          <p:grpSpPr>
            <a:xfrm>
              <a:off x="3146013" y="4077072"/>
              <a:ext cx="653821" cy="630652"/>
              <a:chOff x="8493768" y="2218231"/>
              <a:chExt cx="627773" cy="630652"/>
            </a:xfrm>
          </p:grpSpPr>
          <p:cxnSp>
            <p:nvCxnSpPr>
              <p:cNvPr id="63" name="직선 연결선 62"/>
              <p:cNvCxnSpPr/>
              <p:nvPr/>
            </p:nvCxnSpPr>
            <p:spPr>
              <a:xfrm>
                <a:off x="8560308" y="2539187"/>
                <a:ext cx="449355" cy="0"/>
              </a:xfrm>
              <a:prstGeom prst="line">
                <a:avLst/>
              </a:prstGeom>
              <a:ln w="1905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그룹 63"/>
              <p:cNvGrpSpPr/>
              <p:nvPr/>
            </p:nvGrpSpPr>
            <p:grpSpPr>
              <a:xfrm>
                <a:off x="8493768" y="2218231"/>
                <a:ext cx="627773" cy="630652"/>
                <a:chOff x="8493768" y="2218231"/>
                <a:chExt cx="627773" cy="630652"/>
              </a:xfrm>
            </p:grpSpPr>
            <p:sp>
              <p:nvSpPr>
                <p:cNvPr id="6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53791" y="2218231"/>
                  <a:ext cx="499987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lang="en-US" altLang="ko-KR" sz="1800" b="1" dirty="0">
                      <a:solidFill>
                        <a:srgbClr val="208235"/>
                      </a:solidFill>
                      <a:latin typeface="나눔고딕" pitchFamily="50" charset="-127"/>
                    </a:rPr>
                    <a:t>4</a:t>
                  </a:r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6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493768" y="2479551"/>
                  <a:ext cx="62777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200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</p:grpSp>
        </p:grpSp>
      </p:grpSp>
      <p:grpSp>
        <p:nvGrpSpPr>
          <p:cNvPr id="4" name="그룹 3"/>
          <p:cNvGrpSpPr/>
          <p:nvPr/>
        </p:nvGrpSpPr>
        <p:grpSpPr>
          <a:xfrm>
            <a:off x="937583" y="5220586"/>
            <a:ext cx="4483469" cy="654402"/>
            <a:chOff x="937583" y="4575363"/>
            <a:chExt cx="4483469" cy="654402"/>
          </a:xfrm>
        </p:grpSpPr>
        <p:sp>
          <p:nvSpPr>
            <p:cNvPr id="67" name="내용 개체 틀 2"/>
            <p:cNvSpPr txBox="1">
              <a:spLocks/>
            </p:cNvSpPr>
            <p:nvPr/>
          </p:nvSpPr>
          <p:spPr>
            <a:xfrm>
              <a:off x="937583" y="4707724"/>
              <a:ext cx="4483469" cy="49678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>
                  <a:solidFill>
                    <a:srgbClr val="208235"/>
                  </a:solidFill>
                </a:rPr>
                <a:t>요리사</a:t>
              </a:r>
              <a:r>
                <a:rPr lang="ko-KR" altLang="en-US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:          </a:t>
              </a:r>
              <a:r>
                <a:rPr lang="en-US" altLang="ko-KR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spc="-150" dirty="0" smtClean="0">
                  <a:solidFill>
                    <a:srgbClr val="208235"/>
                  </a:solidFill>
                </a:rPr>
                <a:t>×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100=1</a:t>
              </a:r>
              <a:r>
                <a:rPr lang="en-US" altLang="ko-KR" spc="300" dirty="0" smtClean="0">
                  <a:solidFill>
                    <a:srgbClr val="208235"/>
                  </a:solidFill>
                </a:rPr>
                <a:t>0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(%)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2011721" y="4575363"/>
              <a:ext cx="653821" cy="654402"/>
              <a:chOff x="8573464" y="2206356"/>
              <a:chExt cx="627773" cy="654402"/>
            </a:xfrm>
          </p:grpSpPr>
          <p:cxnSp>
            <p:nvCxnSpPr>
              <p:cNvPr id="69" name="직선 연결선 68"/>
              <p:cNvCxnSpPr/>
              <p:nvPr/>
            </p:nvCxnSpPr>
            <p:spPr>
              <a:xfrm>
                <a:off x="8640122" y="2539187"/>
                <a:ext cx="449355" cy="0"/>
              </a:xfrm>
              <a:prstGeom prst="line">
                <a:avLst/>
              </a:prstGeom>
              <a:ln w="1905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그룹 69"/>
              <p:cNvGrpSpPr/>
              <p:nvPr/>
            </p:nvGrpSpPr>
            <p:grpSpPr>
              <a:xfrm>
                <a:off x="8573464" y="2206356"/>
                <a:ext cx="627773" cy="654402"/>
                <a:chOff x="8573464" y="2206356"/>
                <a:chExt cx="627773" cy="654402"/>
              </a:xfrm>
            </p:grpSpPr>
            <p:sp>
              <p:nvSpPr>
                <p:cNvPr id="7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633487" y="2206356"/>
                  <a:ext cx="499987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2</a:t>
                  </a:r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7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73464" y="2491426"/>
                  <a:ext cx="62777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lang="en-US" altLang="ko-KR" sz="1800" b="1" dirty="0">
                      <a:solidFill>
                        <a:srgbClr val="208235"/>
                      </a:solidFill>
                      <a:latin typeface="나눔고딕" pitchFamily="50" charset="-127"/>
                    </a:rPr>
                    <a:t>2</a:t>
                  </a:r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00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</p:grpSp>
        </p:grpSp>
      </p:grpSp>
      <p:grpSp>
        <p:nvGrpSpPr>
          <p:cNvPr id="5" name="그룹 4"/>
          <p:cNvGrpSpPr/>
          <p:nvPr/>
        </p:nvGrpSpPr>
        <p:grpSpPr>
          <a:xfrm>
            <a:off x="5440249" y="4617751"/>
            <a:ext cx="4483469" cy="630652"/>
            <a:chOff x="937583" y="5232672"/>
            <a:chExt cx="4483469" cy="630652"/>
          </a:xfrm>
        </p:grpSpPr>
        <p:sp>
          <p:nvSpPr>
            <p:cNvPr id="73" name="내용 개체 틀 2"/>
            <p:cNvSpPr txBox="1">
              <a:spLocks/>
            </p:cNvSpPr>
            <p:nvPr/>
          </p:nvSpPr>
          <p:spPr>
            <a:xfrm>
              <a:off x="937583" y="5355796"/>
              <a:ext cx="4483469" cy="49678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>
                  <a:solidFill>
                    <a:srgbClr val="208235"/>
                  </a:solidFill>
                </a:rPr>
                <a:t>선생님</a:t>
              </a:r>
              <a:r>
                <a:rPr lang="ko-KR" altLang="en-US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:         </a:t>
              </a:r>
              <a:r>
                <a:rPr lang="en-US" altLang="ko-KR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spc="-150" dirty="0" smtClean="0">
                  <a:solidFill>
                    <a:srgbClr val="208235"/>
                  </a:solidFill>
                </a:rPr>
                <a:t>×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100=1</a:t>
              </a:r>
              <a:r>
                <a:rPr lang="en-US" altLang="ko-KR" spc="300" dirty="0" smtClean="0">
                  <a:solidFill>
                    <a:srgbClr val="208235"/>
                  </a:solidFill>
                </a:rPr>
                <a:t>5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(%)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grpSp>
          <p:nvGrpSpPr>
            <p:cNvPr id="74" name="그룹 73"/>
            <p:cNvGrpSpPr/>
            <p:nvPr/>
          </p:nvGrpSpPr>
          <p:grpSpPr>
            <a:xfrm>
              <a:off x="1930345" y="5232672"/>
              <a:ext cx="653821" cy="630652"/>
              <a:chOff x="8495330" y="2218231"/>
              <a:chExt cx="627773" cy="630652"/>
            </a:xfrm>
          </p:grpSpPr>
          <p:cxnSp>
            <p:nvCxnSpPr>
              <p:cNvPr id="75" name="직선 연결선 74"/>
              <p:cNvCxnSpPr/>
              <p:nvPr/>
            </p:nvCxnSpPr>
            <p:spPr>
              <a:xfrm>
                <a:off x="8560308" y="2539187"/>
                <a:ext cx="449355" cy="0"/>
              </a:xfrm>
              <a:prstGeom prst="line">
                <a:avLst/>
              </a:prstGeom>
              <a:ln w="1905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그룹 75"/>
              <p:cNvGrpSpPr/>
              <p:nvPr/>
            </p:nvGrpSpPr>
            <p:grpSpPr>
              <a:xfrm>
                <a:off x="8495330" y="2218231"/>
                <a:ext cx="627773" cy="630652"/>
                <a:chOff x="8495330" y="2218231"/>
                <a:chExt cx="627773" cy="630652"/>
              </a:xfrm>
            </p:grpSpPr>
            <p:sp>
              <p:nvSpPr>
                <p:cNvPr id="77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55353" y="2218231"/>
                  <a:ext cx="499987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30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78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495330" y="2479551"/>
                  <a:ext cx="62777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lang="en-US" altLang="ko-KR" sz="1800" b="1" dirty="0">
                      <a:solidFill>
                        <a:srgbClr val="208235"/>
                      </a:solidFill>
                      <a:latin typeface="나눔고딕" pitchFamily="50" charset="-127"/>
                    </a:rPr>
                    <a:t>2</a:t>
                  </a:r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00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</p:grpSp>
        </p:grpSp>
      </p:grpSp>
      <p:grpSp>
        <p:nvGrpSpPr>
          <p:cNvPr id="7" name="그룹 6"/>
          <p:cNvGrpSpPr/>
          <p:nvPr/>
        </p:nvGrpSpPr>
        <p:grpSpPr>
          <a:xfrm>
            <a:off x="946147" y="4037285"/>
            <a:ext cx="4483469" cy="640805"/>
            <a:chOff x="5256000" y="4077072"/>
            <a:chExt cx="4483469" cy="640805"/>
          </a:xfrm>
        </p:grpSpPr>
        <p:sp>
          <p:nvSpPr>
            <p:cNvPr id="79" name="내용 개체 틀 2"/>
            <p:cNvSpPr txBox="1">
              <a:spLocks/>
            </p:cNvSpPr>
            <p:nvPr/>
          </p:nvSpPr>
          <p:spPr>
            <a:xfrm>
              <a:off x="5256000" y="4221088"/>
              <a:ext cx="4483469" cy="49678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>
                  <a:solidFill>
                    <a:srgbClr val="208235"/>
                  </a:solidFill>
                </a:rPr>
                <a:t>연예인</a:t>
              </a:r>
              <a:r>
                <a:rPr lang="ko-KR" altLang="en-US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:          </a:t>
              </a:r>
              <a:r>
                <a:rPr lang="en-US" altLang="ko-KR" spc="-150" dirty="0" smtClean="0">
                  <a:solidFill>
                    <a:srgbClr val="208235"/>
                  </a:solidFill>
                </a:rPr>
                <a:t>×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100=2</a:t>
              </a:r>
              <a:r>
                <a:rPr lang="en-US" altLang="ko-KR" spc="300" dirty="0" smtClean="0">
                  <a:solidFill>
                    <a:srgbClr val="208235"/>
                  </a:solidFill>
                </a:rPr>
                <a:t>5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(%)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grpSp>
          <p:nvGrpSpPr>
            <p:cNvPr id="80" name="그룹 79"/>
            <p:cNvGrpSpPr/>
            <p:nvPr/>
          </p:nvGrpSpPr>
          <p:grpSpPr>
            <a:xfrm>
              <a:off x="6272149" y="4077072"/>
              <a:ext cx="653821" cy="630652"/>
              <a:chOff x="8493323" y="2218231"/>
              <a:chExt cx="627773" cy="630652"/>
            </a:xfrm>
          </p:grpSpPr>
          <p:cxnSp>
            <p:nvCxnSpPr>
              <p:cNvPr id="81" name="직선 연결선 80"/>
              <p:cNvCxnSpPr/>
              <p:nvPr/>
            </p:nvCxnSpPr>
            <p:spPr>
              <a:xfrm>
                <a:off x="8560308" y="2539187"/>
                <a:ext cx="449355" cy="0"/>
              </a:xfrm>
              <a:prstGeom prst="line">
                <a:avLst/>
              </a:prstGeom>
              <a:ln w="1905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그룹 81"/>
              <p:cNvGrpSpPr/>
              <p:nvPr/>
            </p:nvGrpSpPr>
            <p:grpSpPr>
              <a:xfrm>
                <a:off x="8493323" y="2218231"/>
                <a:ext cx="627773" cy="630652"/>
                <a:chOff x="8493323" y="2218231"/>
                <a:chExt cx="627773" cy="630652"/>
              </a:xfrm>
            </p:grpSpPr>
            <p:sp>
              <p:nvSpPr>
                <p:cNvPr id="8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53346" y="2218231"/>
                  <a:ext cx="499987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50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8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493323" y="2479551"/>
                  <a:ext cx="62777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lang="en-US" altLang="ko-KR" sz="1800" b="1" dirty="0">
                      <a:solidFill>
                        <a:srgbClr val="208235"/>
                      </a:solidFill>
                      <a:latin typeface="나눔고딕" pitchFamily="50" charset="-127"/>
                    </a:rPr>
                    <a:t>2</a:t>
                  </a:r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00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</p:grpSp>
        </p:grpSp>
      </p:grpSp>
      <p:grpSp>
        <p:nvGrpSpPr>
          <p:cNvPr id="8" name="그룹 7"/>
          <p:cNvGrpSpPr/>
          <p:nvPr/>
        </p:nvGrpSpPr>
        <p:grpSpPr>
          <a:xfrm>
            <a:off x="5421052" y="4011116"/>
            <a:ext cx="4483469" cy="660972"/>
            <a:chOff x="5260428" y="4553694"/>
            <a:chExt cx="4483469" cy="660972"/>
          </a:xfrm>
        </p:grpSpPr>
        <p:sp>
          <p:nvSpPr>
            <p:cNvPr id="85" name="내용 개체 틀 2"/>
            <p:cNvSpPr txBox="1">
              <a:spLocks/>
            </p:cNvSpPr>
            <p:nvPr/>
          </p:nvSpPr>
          <p:spPr>
            <a:xfrm>
              <a:off x="5260428" y="4717877"/>
              <a:ext cx="4483469" cy="49678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>
                  <a:solidFill>
                    <a:srgbClr val="208235"/>
                  </a:solidFill>
                </a:rPr>
                <a:t>운동선수</a:t>
              </a:r>
              <a:r>
                <a:rPr lang="ko-KR" altLang="en-US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:         </a:t>
              </a:r>
              <a:r>
                <a:rPr lang="en-US" altLang="ko-KR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spc="-150" dirty="0" smtClean="0">
                  <a:solidFill>
                    <a:srgbClr val="208235"/>
                  </a:solidFill>
                </a:rPr>
                <a:t>×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100=2</a:t>
              </a:r>
              <a:r>
                <a:rPr lang="en-US" altLang="ko-KR" spc="300" dirty="0" smtClean="0">
                  <a:solidFill>
                    <a:srgbClr val="208235"/>
                  </a:solidFill>
                </a:rPr>
                <a:t>5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(%)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grpSp>
          <p:nvGrpSpPr>
            <p:cNvPr id="86" name="그룹 85"/>
            <p:cNvGrpSpPr/>
            <p:nvPr/>
          </p:nvGrpSpPr>
          <p:grpSpPr>
            <a:xfrm>
              <a:off x="6446737" y="4553694"/>
              <a:ext cx="653820" cy="630652"/>
              <a:chOff x="8482601" y="2218231"/>
              <a:chExt cx="627773" cy="630652"/>
            </a:xfrm>
          </p:grpSpPr>
          <p:cxnSp>
            <p:nvCxnSpPr>
              <p:cNvPr id="87" name="직선 연결선 86"/>
              <p:cNvCxnSpPr/>
              <p:nvPr/>
            </p:nvCxnSpPr>
            <p:spPr>
              <a:xfrm>
                <a:off x="8560308" y="2539187"/>
                <a:ext cx="449355" cy="0"/>
              </a:xfrm>
              <a:prstGeom prst="line">
                <a:avLst/>
              </a:prstGeom>
              <a:ln w="1905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8" name="그룹 87"/>
              <p:cNvGrpSpPr/>
              <p:nvPr/>
            </p:nvGrpSpPr>
            <p:grpSpPr>
              <a:xfrm>
                <a:off x="8482601" y="2218231"/>
                <a:ext cx="627773" cy="630652"/>
                <a:chOff x="8482601" y="2218231"/>
                <a:chExt cx="627773" cy="630652"/>
              </a:xfrm>
            </p:grpSpPr>
            <p:sp>
              <p:nvSpPr>
                <p:cNvPr id="8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42626" y="2218231"/>
                  <a:ext cx="499987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50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9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482601" y="2479551"/>
                  <a:ext cx="62777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lang="en-US" altLang="ko-KR" sz="1800" b="1" dirty="0">
                      <a:solidFill>
                        <a:srgbClr val="208235"/>
                      </a:solidFill>
                      <a:latin typeface="나눔고딕" pitchFamily="50" charset="-127"/>
                    </a:rPr>
                    <a:t>2</a:t>
                  </a:r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00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</p:grpSp>
        </p:grpSp>
      </p:grpSp>
      <p:grpSp>
        <p:nvGrpSpPr>
          <p:cNvPr id="9" name="그룹 8"/>
          <p:cNvGrpSpPr/>
          <p:nvPr/>
        </p:nvGrpSpPr>
        <p:grpSpPr>
          <a:xfrm>
            <a:off x="5450882" y="5177870"/>
            <a:ext cx="4483469" cy="650958"/>
            <a:chOff x="5278295" y="5211780"/>
            <a:chExt cx="4483469" cy="650958"/>
          </a:xfrm>
        </p:grpSpPr>
        <p:sp>
          <p:nvSpPr>
            <p:cNvPr id="91" name="내용 개체 틀 2"/>
            <p:cNvSpPr txBox="1">
              <a:spLocks/>
            </p:cNvSpPr>
            <p:nvPr/>
          </p:nvSpPr>
          <p:spPr>
            <a:xfrm>
              <a:off x="5278295" y="5365949"/>
              <a:ext cx="4483469" cy="49678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>
                  <a:solidFill>
                    <a:srgbClr val="208235"/>
                  </a:solidFill>
                </a:rPr>
                <a:t>기타</a:t>
              </a:r>
              <a:r>
                <a:rPr lang="ko-KR" altLang="en-US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:          </a:t>
              </a:r>
              <a:r>
                <a:rPr lang="en-US" altLang="ko-KR" spc="-150" dirty="0" smtClean="0">
                  <a:solidFill>
                    <a:srgbClr val="208235"/>
                  </a:solidFill>
                </a:rPr>
                <a:t>×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100=</a:t>
              </a:r>
              <a:r>
                <a:rPr lang="en-US" altLang="ko-KR" spc="300" dirty="0" smtClean="0">
                  <a:solidFill>
                    <a:srgbClr val="208235"/>
                  </a:solidFill>
                </a:rPr>
                <a:t>5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(%)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grpSp>
          <p:nvGrpSpPr>
            <p:cNvPr id="92" name="그룹 91"/>
            <p:cNvGrpSpPr/>
            <p:nvPr/>
          </p:nvGrpSpPr>
          <p:grpSpPr>
            <a:xfrm>
              <a:off x="6084227" y="5211780"/>
              <a:ext cx="653821" cy="630652"/>
              <a:chOff x="8507919" y="2218231"/>
              <a:chExt cx="627773" cy="630652"/>
            </a:xfrm>
          </p:grpSpPr>
          <p:cxnSp>
            <p:nvCxnSpPr>
              <p:cNvPr id="93" name="직선 연결선 92"/>
              <p:cNvCxnSpPr/>
              <p:nvPr/>
            </p:nvCxnSpPr>
            <p:spPr>
              <a:xfrm>
                <a:off x="8560308" y="2539187"/>
                <a:ext cx="449355" cy="0"/>
              </a:xfrm>
              <a:prstGeom prst="line">
                <a:avLst/>
              </a:prstGeom>
              <a:ln w="1905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그룹 93"/>
              <p:cNvGrpSpPr/>
              <p:nvPr/>
            </p:nvGrpSpPr>
            <p:grpSpPr>
              <a:xfrm>
                <a:off x="8507919" y="2218231"/>
                <a:ext cx="627773" cy="630652"/>
                <a:chOff x="8507919" y="2218231"/>
                <a:chExt cx="627773" cy="630652"/>
              </a:xfrm>
            </p:grpSpPr>
            <p:sp>
              <p:nvSpPr>
                <p:cNvPr id="9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67942" y="2218231"/>
                  <a:ext cx="499987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10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9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07919" y="2479551"/>
                  <a:ext cx="62777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lang="en-US" altLang="ko-KR" sz="1800" b="1" dirty="0">
                      <a:solidFill>
                        <a:srgbClr val="208235"/>
                      </a:solidFill>
                      <a:latin typeface="나눔고딕" pitchFamily="50" charset="-127"/>
                    </a:rPr>
                    <a:t>2</a:t>
                  </a:r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00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</p:grpSp>
        </p:grpSp>
      </p:grpSp>
      <p:grpSp>
        <p:nvGrpSpPr>
          <p:cNvPr id="2" name="그룹 1"/>
          <p:cNvGrpSpPr/>
          <p:nvPr/>
        </p:nvGrpSpPr>
        <p:grpSpPr>
          <a:xfrm>
            <a:off x="7244057" y="195550"/>
            <a:ext cx="2520736" cy="723728"/>
            <a:chOff x="7244057" y="195550"/>
            <a:chExt cx="2520736" cy="723728"/>
          </a:xfrm>
        </p:grpSpPr>
        <p:pic>
          <p:nvPicPr>
            <p:cNvPr id="98" name="그림 97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5" r="31201" b="95193"/>
            <a:stretch/>
          </p:blipFill>
          <p:spPr>
            <a:xfrm>
              <a:off x="7635678" y="195550"/>
              <a:ext cx="2129115" cy="713981"/>
            </a:xfrm>
            <a:prstGeom prst="rect">
              <a:avLst/>
            </a:prstGeom>
          </p:spPr>
        </p:pic>
        <p:pic>
          <p:nvPicPr>
            <p:cNvPr id="120" name="그림 11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9197" r="90764" b="87337"/>
            <a:stretch/>
          </p:blipFill>
          <p:spPr>
            <a:xfrm>
              <a:off x="7244057" y="387880"/>
              <a:ext cx="335504" cy="514827"/>
            </a:xfrm>
            <a:prstGeom prst="rect">
              <a:avLst/>
            </a:prstGeom>
          </p:spPr>
        </p:pic>
        <p:pic>
          <p:nvPicPr>
            <p:cNvPr id="121" name="그림 120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04609" y="205297"/>
              <a:ext cx="335504" cy="713981"/>
            </a:xfrm>
            <a:prstGeom prst="rect">
              <a:avLst/>
            </a:prstGeom>
          </p:spPr>
        </p:pic>
      </p:grpSp>
      <p:sp>
        <p:nvSpPr>
          <p:cNvPr id="122" name="내용 개체 틀 5"/>
          <p:cNvSpPr txBox="1">
            <a:spLocks/>
          </p:cNvSpPr>
          <p:nvPr/>
        </p:nvSpPr>
        <p:spPr>
          <a:xfrm>
            <a:off x="694689" y="41206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자료를 표로 나타내기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3481667" y="3214372"/>
            <a:ext cx="3932027" cy="339193"/>
            <a:chOff x="3481667" y="3190622"/>
            <a:chExt cx="3932027" cy="339193"/>
          </a:xfrm>
        </p:grpSpPr>
        <p:sp>
          <p:nvSpPr>
            <p:cNvPr id="125" name="내용 개체 틀 2"/>
            <p:cNvSpPr txBox="1">
              <a:spLocks/>
            </p:cNvSpPr>
            <p:nvPr/>
          </p:nvSpPr>
          <p:spPr>
            <a:xfrm>
              <a:off x="3481667" y="3191807"/>
              <a:ext cx="505542" cy="3352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50 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126" name="내용 개체 틀 2"/>
            <p:cNvSpPr txBox="1">
              <a:spLocks/>
            </p:cNvSpPr>
            <p:nvPr/>
          </p:nvSpPr>
          <p:spPr>
            <a:xfrm>
              <a:off x="4012548" y="3191710"/>
              <a:ext cx="548819" cy="3352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50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127" name="내용 개체 틀 2"/>
            <p:cNvSpPr txBox="1">
              <a:spLocks/>
            </p:cNvSpPr>
            <p:nvPr/>
          </p:nvSpPr>
          <p:spPr>
            <a:xfrm>
              <a:off x="4561367" y="3191710"/>
              <a:ext cx="578917" cy="3352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40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128" name="내용 개체 틀 2"/>
            <p:cNvSpPr txBox="1">
              <a:spLocks/>
            </p:cNvSpPr>
            <p:nvPr/>
          </p:nvSpPr>
          <p:spPr>
            <a:xfrm>
              <a:off x="5134448" y="3190622"/>
              <a:ext cx="558926" cy="3352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30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129" name="내용 개체 틀 2"/>
            <p:cNvSpPr txBox="1">
              <a:spLocks/>
            </p:cNvSpPr>
            <p:nvPr/>
          </p:nvSpPr>
          <p:spPr>
            <a:xfrm>
              <a:off x="5672108" y="3194604"/>
              <a:ext cx="586025" cy="3352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20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130" name="내용 개체 틀 2"/>
            <p:cNvSpPr txBox="1">
              <a:spLocks/>
            </p:cNvSpPr>
            <p:nvPr/>
          </p:nvSpPr>
          <p:spPr>
            <a:xfrm>
              <a:off x="6192520" y="3190622"/>
              <a:ext cx="666760" cy="3352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10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131" name="내용 개체 틀 2"/>
            <p:cNvSpPr txBox="1">
              <a:spLocks/>
            </p:cNvSpPr>
            <p:nvPr/>
          </p:nvSpPr>
          <p:spPr>
            <a:xfrm>
              <a:off x="6746934" y="3194293"/>
              <a:ext cx="666760" cy="3352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200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</p:grpSp>
      <p:pic>
        <p:nvPicPr>
          <p:cNvPr id="100" name="그림 9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5792" y="32897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직사각형 96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직사각형 98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직사각형 101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직사각형 102">
            <a:hlinkClick r:id="rId10" action="ppaction://hlinksldjump"/>
          </p:cNvPr>
          <p:cNvSpPr/>
          <p:nvPr/>
        </p:nvSpPr>
        <p:spPr>
          <a:xfrm>
            <a:off x="90675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>
            <a:hlinkClick r:id="rId11" action="ppaction://hlinksldjump"/>
          </p:cNvPr>
          <p:cNvSpPr/>
          <p:nvPr/>
        </p:nvSpPr>
        <p:spPr>
          <a:xfrm>
            <a:off x="762254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직사각형 104">
            <a:hlinkClick r:id="rId12" action="ppaction://hlinksldjump"/>
          </p:cNvPr>
          <p:cNvSpPr/>
          <p:nvPr/>
        </p:nvSpPr>
        <p:spPr>
          <a:xfrm>
            <a:off x="7261895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4" grpId="0"/>
      <p:bldP spid="45" grpId="0"/>
      <p:bldP spid="47" grpId="0"/>
      <p:bldP spid="49" grpId="0"/>
      <p:bldP spid="51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39"/>
          <p:cNvGrpSpPr/>
          <p:nvPr/>
        </p:nvGrpSpPr>
        <p:grpSpPr>
          <a:xfrm>
            <a:off x="7244057" y="195550"/>
            <a:ext cx="2520736" cy="713981"/>
            <a:chOff x="7244057" y="195550"/>
            <a:chExt cx="2520736" cy="713981"/>
          </a:xfrm>
        </p:grpSpPr>
        <p:pic>
          <p:nvPicPr>
            <p:cNvPr id="41" name="그림 40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5" r="31201" b="95193"/>
            <a:stretch/>
          </p:blipFill>
          <p:spPr>
            <a:xfrm>
              <a:off x="7635678" y="195550"/>
              <a:ext cx="2129115" cy="713981"/>
            </a:xfrm>
            <a:prstGeom prst="rect">
              <a:avLst/>
            </a:prstGeom>
          </p:spPr>
        </p:pic>
        <p:pic>
          <p:nvPicPr>
            <p:cNvPr id="51" name="그림 50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9197" r="90764" b="87337"/>
            <a:stretch/>
          </p:blipFill>
          <p:spPr>
            <a:xfrm>
              <a:off x="7244057" y="387880"/>
              <a:ext cx="335504" cy="514827"/>
            </a:xfrm>
            <a:prstGeom prst="rect">
              <a:avLst/>
            </a:prstGeom>
          </p:spPr>
        </p:pic>
      </p:grpSp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t="3471" r="37842" b="79381"/>
          <a:stretch/>
        </p:blipFill>
        <p:spPr>
          <a:xfrm>
            <a:off x="1041177" y="3688098"/>
            <a:ext cx="7872263" cy="1764002"/>
          </a:xfrm>
          <a:prstGeom prst="rect">
            <a:avLst/>
          </a:prstGeom>
        </p:spPr>
      </p:pic>
      <p:pic>
        <p:nvPicPr>
          <p:cNvPr id="79" name="그림 78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" t="19436" r="41012" b="65370"/>
          <a:stretch/>
        </p:blipFill>
        <p:spPr>
          <a:xfrm>
            <a:off x="1233376" y="4317545"/>
            <a:ext cx="7259475" cy="1562986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809" y="46427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t="31576" r="61383" b="63617"/>
          <a:stretch/>
        </p:blipFill>
        <p:spPr>
          <a:xfrm>
            <a:off x="7968890" y="145596"/>
            <a:ext cx="335504" cy="713981"/>
          </a:xfrm>
          <a:prstGeom prst="rect">
            <a:avLst/>
          </a:prstGeom>
        </p:spPr>
      </p:pic>
      <p:sp>
        <p:nvSpPr>
          <p:cNvPr id="32" name="내용 개체 틀 5"/>
          <p:cNvSpPr txBox="1">
            <a:spLocks/>
          </p:cNvSpPr>
          <p:nvPr/>
        </p:nvSpPr>
        <p:spPr>
          <a:xfrm>
            <a:off x="694689" y="41206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띠그래프로  나타내기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906680" y="3106171"/>
            <a:ext cx="8505204" cy="432049"/>
            <a:chOff x="906680" y="1364897"/>
            <a:chExt cx="8505204" cy="432049"/>
          </a:xfrm>
        </p:grpSpPr>
        <p:sp>
          <p:nvSpPr>
            <p:cNvPr id="54" name="내용 개체 틀 3"/>
            <p:cNvSpPr txBox="1">
              <a:spLocks/>
            </p:cNvSpPr>
            <p:nvPr/>
          </p:nvSpPr>
          <p:spPr>
            <a:xfrm>
              <a:off x="1136576" y="1364897"/>
              <a:ext cx="8275308" cy="4320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띠그래프로 나타내어 보세요</a:t>
              </a:r>
              <a:r>
                <a:rPr lang="en-US" altLang="ko-KR" dirty="0"/>
                <a:t>.  </a:t>
              </a:r>
              <a:endParaRPr lang="ko-KR" altLang="en-US" dirty="0"/>
            </a:p>
          </p:txBody>
        </p:sp>
        <p:grpSp>
          <p:nvGrpSpPr>
            <p:cNvPr id="55" name="그룹 54"/>
            <p:cNvGrpSpPr/>
            <p:nvPr/>
          </p:nvGrpSpPr>
          <p:grpSpPr>
            <a:xfrm>
              <a:off x="906680" y="1429176"/>
              <a:ext cx="217025" cy="217025"/>
              <a:chOff x="4520952" y="3717032"/>
              <a:chExt cx="217025" cy="217025"/>
            </a:xfrm>
          </p:grpSpPr>
          <p:grpSp>
            <p:nvGrpSpPr>
              <p:cNvPr id="56" name="그룹 55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63" name="모서리가 둥근 직사각형 62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6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62" name="모서리가 둥근 직사각형 61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2495337" y="1387746"/>
            <a:ext cx="5278600" cy="1565784"/>
            <a:chOff x="2495337" y="2360032"/>
            <a:chExt cx="5278600" cy="1565784"/>
          </a:xfrm>
        </p:grpSpPr>
        <p:grpSp>
          <p:nvGrpSpPr>
            <p:cNvPr id="65" name="그룹 64"/>
            <p:cNvGrpSpPr/>
            <p:nvPr/>
          </p:nvGrpSpPr>
          <p:grpSpPr>
            <a:xfrm>
              <a:off x="2495337" y="2360032"/>
              <a:ext cx="5278600" cy="1565784"/>
              <a:chOff x="2495337" y="2360032"/>
              <a:chExt cx="5278600" cy="1565784"/>
            </a:xfrm>
          </p:grpSpPr>
          <p:pic>
            <p:nvPicPr>
              <p:cNvPr id="66" name="그림 65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65" t="25605" r="8195" b="55483"/>
              <a:stretch/>
            </p:blipFill>
            <p:spPr>
              <a:xfrm>
                <a:off x="2495337" y="2360032"/>
                <a:ext cx="5076273" cy="1565784"/>
              </a:xfrm>
              <a:prstGeom prst="rect">
                <a:avLst/>
              </a:prstGeom>
            </p:spPr>
          </p:pic>
          <p:pic>
            <p:nvPicPr>
              <p:cNvPr id="67" name="그림 66">
                <a:hlinkClick r:id="" action="ppaction://customshow?id=0&amp;return=true"/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7422" y="2780928"/>
                <a:ext cx="276515" cy="273955"/>
              </a:xfrm>
              <a:prstGeom prst="rect">
                <a:avLst/>
              </a:prstGeom>
            </p:spPr>
          </p:pic>
        </p:grpSp>
        <p:sp>
          <p:nvSpPr>
            <p:cNvPr id="68" name="내용 개체 틀 2"/>
            <p:cNvSpPr txBox="1">
              <a:spLocks/>
            </p:cNvSpPr>
            <p:nvPr/>
          </p:nvSpPr>
          <p:spPr>
            <a:xfrm>
              <a:off x="3481667" y="3487817"/>
              <a:ext cx="505542" cy="3352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25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9" name="내용 개체 틀 2"/>
            <p:cNvSpPr txBox="1">
              <a:spLocks/>
            </p:cNvSpPr>
            <p:nvPr/>
          </p:nvSpPr>
          <p:spPr>
            <a:xfrm>
              <a:off x="4012548" y="3487720"/>
              <a:ext cx="548819" cy="3352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25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70" name="내용 개체 틀 2"/>
            <p:cNvSpPr txBox="1">
              <a:spLocks/>
            </p:cNvSpPr>
            <p:nvPr/>
          </p:nvSpPr>
          <p:spPr>
            <a:xfrm>
              <a:off x="4561367" y="3487720"/>
              <a:ext cx="578917" cy="3352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20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71" name="내용 개체 틀 2"/>
            <p:cNvSpPr txBox="1">
              <a:spLocks/>
            </p:cNvSpPr>
            <p:nvPr/>
          </p:nvSpPr>
          <p:spPr>
            <a:xfrm>
              <a:off x="5134448" y="3486632"/>
              <a:ext cx="558926" cy="3352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15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72" name="내용 개체 틀 2"/>
            <p:cNvSpPr txBox="1">
              <a:spLocks/>
            </p:cNvSpPr>
            <p:nvPr/>
          </p:nvSpPr>
          <p:spPr>
            <a:xfrm>
              <a:off x="5672108" y="3490614"/>
              <a:ext cx="586025" cy="3352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10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73" name="내용 개체 틀 2"/>
            <p:cNvSpPr txBox="1">
              <a:spLocks/>
            </p:cNvSpPr>
            <p:nvPr/>
          </p:nvSpPr>
          <p:spPr>
            <a:xfrm>
              <a:off x="6192520" y="3486632"/>
              <a:ext cx="666760" cy="3352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5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74" name="내용 개체 틀 2"/>
            <p:cNvSpPr txBox="1">
              <a:spLocks/>
            </p:cNvSpPr>
            <p:nvPr/>
          </p:nvSpPr>
          <p:spPr>
            <a:xfrm>
              <a:off x="6746934" y="3490303"/>
              <a:ext cx="666760" cy="3352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100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grpSp>
          <p:nvGrpSpPr>
            <p:cNvPr id="75" name="그룹 74"/>
            <p:cNvGrpSpPr/>
            <p:nvPr/>
          </p:nvGrpSpPr>
          <p:grpSpPr>
            <a:xfrm>
              <a:off x="3481667" y="3214372"/>
              <a:ext cx="3932027" cy="339193"/>
              <a:chOff x="3481667" y="3190622"/>
              <a:chExt cx="3932027" cy="339193"/>
            </a:xfrm>
          </p:grpSpPr>
          <p:sp>
            <p:nvSpPr>
              <p:cNvPr id="76" name="내용 개체 틀 2"/>
              <p:cNvSpPr txBox="1">
                <a:spLocks/>
              </p:cNvSpPr>
              <p:nvPr/>
            </p:nvSpPr>
            <p:spPr>
              <a:xfrm>
                <a:off x="3481667" y="3191807"/>
                <a:ext cx="505542" cy="3352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en-US" altLang="ko-KR" dirty="0" smtClean="0">
                    <a:solidFill>
                      <a:srgbClr val="208235"/>
                    </a:solidFill>
                  </a:rPr>
                  <a:t>50 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77" name="내용 개체 틀 2"/>
              <p:cNvSpPr txBox="1">
                <a:spLocks/>
              </p:cNvSpPr>
              <p:nvPr/>
            </p:nvSpPr>
            <p:spPr>
              <a:xfrm>
                <a:off x="4012548" y="3191710"/>
                <a:ext cx="548819" cy="3352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en-US" altLang="ko-KR" dirty="0" smtClean="0">
                    <a:solidFill>
                      <a:srgbClr val="208235"/>
                    </a:solidFill>
                  </a:rPr>
                  <a:t>50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78" name="내용 개체 틀 2"/>
              <p:cNvSpPr txBox="1">
                <a:spLocks/>
              </p:cNvSpPr>
              <p:nvPr/>
            </p:nvSpPr>
            <p:spPr>
              <a:xfrm>
                <a:off x="4561367" y="3191710"/>
                <a:ext cx="578917" cy="3352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en-US" altLang="ko-KR" dirty="0" smtClean="0">
                    <a:solidFill>
                      <a:srgbClr val="208235"/>
                    </a:solidFill>
                  </a:rPr>
                  <a:t>40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80" name="내용 개체 틀 2"/>
              <p:cNvSpPr txBox="1">
                <a:spLocks/>
              </p:cNvSpPr>
              <p:nvPr/>
            </p:nvSpPr>
            <p:spPr>
              <a:xfrm>
                <a:off x="5134448" y="3190622"/>
                <a:ext cx="558926" cy="3352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en-US" altLang="ko-KR" dirty="0" smtClean="0">
                    <a:solidFill>
                      <a:srgbClr val="208235"/>
                    </a:solidFill>
                  </a:rPr>
                  <a:t>30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81" name="내용 개체 틀 2"/>
              <p:cNvSpPr txBox="1">
                <a:spLocks/>
              </p:cNvSpPr>
              <p:nvPr/>
            </p:nvSpPr>
            <p:spPr>
              <a:xfrm>
                <a:off x="5672108" y="3194604"/>
                <a:ext cx="586025" cy="3352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en-US" altLang="ko-KR" dirty="0" smtClean="0">
                    <a:solidFill>
                      <a:srgbClr val="208235"/>
                    </a:solidFill>
                  </a:rPr>
                  <a:t>20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82" name="내용 개체 틀 2"/>
              <p:cNvSpPr txBox="1">
                <a:spLocks/>
              </p:cNvSpPr>
              <p:nvPr/>
            </p:nvSpPr>
            <p:spPr>
              <a:xfrm>
                <a:off x="6192520" y="3190622"/>
                <a:ext cx="666760" cy="3352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en-US" altLang="ko-KR" dirty="0" smtClean="0">
                    <a:solidFill>
                      <a:srgbClr val="208235"/>
                    </a:solidFill>
                  </a:rPr>
                  <a:t>10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  <p:sp>
            <p:nvSpPr>
              <p:cNvPr id="83" name="내용 개체 틀 2"/>
              <p:cNvSpPr txBox="1">
                <a:spLocks/>
              </p:cNvSpPr>
              <p:nvPr/>
            </p:nvSpPr>
            <p:spPr>
              <a:xfrm>
                <a:off x="6746934" y="3194293"/>
                <a:ext cx="666760" cy="3352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</a:pPr>
                <a:r>
                  <a:rPr lang="en-US" altLang="ko-KR" dirty="0" smtClean="0">
                    <a:solidFill>
                      <a:srgbClr val="208235"/>
                    </a:solidFill>
                  </a:rPr>
                  <a:t>200</a:t>
                </a:r>
                <a:endParaRPr lang="ko-KR" altLang="en-US" dirty="0">
                  <a:solidFill>
                    <a:srgbClr val="208235"/>
                  </a:solidFill>
                </a:endParaRPr>
              </a:p>
            </p:txBody>
          </p:sp>
        </p:grpSp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7" t="52024" r="38885" b="45048"/>
          <a:stretch/>
        </p:blipFill>
        <p:spPr>
          <a:xfrm>
            <a:off x="3799603" y="3567746"/>
            <a:ext cx="1870379" cy="381617"/>
          </a:xfrm>
          <a:prstGeom prst="rect">
            <a:avLst/>
          </a:prstGeom>
        </p:spPr>
      </p:pic>
      <p:sp>
        <p:nvSpPr>
          <p:cNvPr id="39" name="직사각형 38">
            <a:hlinkClick r:id="rId9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0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1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2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3" action="ppaction://hlinksldjump"/>
          </p:cNvPr>
          <p:cNvSpPr/>
          <p:nvPr/>
        </p:nvSpPr>
        <p:spPr>
          <a:xfrm>
            <a:off x="90675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4" action="ppaction://hlinksldjump"/>
          </p:cNvPr>
          <p:cNvSpPr/>
          <p:nvPr/>
        </p:nvSpPr>
        <p:spPr>
          <a:xfrm>
            <a:off x="762254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5" action="ppaction://hlinksldjump"/>
          </p:cNvPr>
          <p:cNvSpPr/>
          <p:nvPr/>
        </p:nvSpPr>
        <p:spPr>
          <a:xfrm>
            <a:off x="7261895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64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7244057" y="195550"/>
            <a:ext cx="2520736" cy="713981"/>
            <a:chOff x="7244057" y="195550"/>
            <a:chExt cx="2520736" cy="713981"/>
          </a:xfrm>
        </p:grpSpPr>
        <p:pic>
          <p:nvPicPr>
            <p:cNvPr id="22" name="그림 2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5" r="31201" b="95193"/>
            <a:stretch/>
          </p:blipFill>
          <p:spPr>
            <a:xfrm>
              <a:off x="7635678" y="195550"/>
              <a:ext cx="2129115" cy="713981"/>
            </a:xfrm>
            <a:prstGeom prst="rect">
              <a:avLst/>
            </a:prstGeom>
          </p:spPr>
        </p:pic>
        <p:pic>
          <p:nvPicPr>
            <p:cNvPr id="23" name="그림 22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9197" r="90764" b="87337"/>
            <a:stretch/>
          </p:blipFill>
          <p:spPr>
            <a:xfrm>
              <a:off x="7244057" y="387880"/>
              <a:ext cx="335504" cy="514827"/>
            </a:xfrm>
            <a:prstGeom prst="rect">
              <a:avLst/>
            </a:prstGeom>
          </p:spPr>
        </p:pic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5088" y="462757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그림 48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0" t="39425" r="53996" b="55768"/>
          <a:stretch/>
        </p:blipFill>
        <p:spPr>
          <a:xfrm>
            <a:off x="8324481" y="134333"/>
            <a:ext cx="335504" cy="713981"/>
          </a:xfrm>
          <a:prstGeom prst="rect">
            <a:avLst/>
          </a:prstGeom>
        </p:spPr>
      </p:pic>
      <p:sp>
        <p:nvSpPr>
          <p:cNvPr id="50" name="내용 개체 틀 5"/>
          <p:cNvSpPr txBox="1">
            <a:spLocks/>
          </p:cNvSpPr>
          <p:nvPr/>
        </p:nvSpPr>
        <p:spPr>
          <a:xfrm>
            <a:off x="694689" y="41206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띠그래프  해석하기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41177" y="1354762"/>
            <a:ext cx="7872263" cy="2192433"/>
            <a:chOff x="1041177" y="1354762"/>
            <a:chExt cx="7872263" cy="2192433"/>
          </a:xfrm>
        </p:grpSpPr>
        <p:pic>
          <p:nvPicPr>
            <p:cNvPr id="51" name="그림 5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9" t="3471" r="37842" b="79381"/>
            <a:stretch/>
          </p:blipFill>
          <p:spPr>
            <a:xfrm>
              <a:off x="1041177" y="1354762"/>
              <a:ext cx="7872263" cy="1764002"/>
            </a:xfrm>
            <a:prstGeom prst="rect">
              <a:avLst/>
            </a:prstGeom>
          </p:spPr>
        </p:pic>
        <p:pic>
          <p:nvPicPr>
            <p:cNvPr id="52" name="그림 5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7" t="19436" r="41012" b="65370"/>
            <a:stretch/>
          </p:blipFill>
          <p:spPr>
            <a:xfrm>
              <a:off x="1233376" y="1984209"/>
              <a:ext cx="7259475" cy="1562986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906680" y="3651498"/>
            <a:ext cx="8505204" cy="2063142"/>
            <a:chOff x="906680" y="3651498"/>
            <a:chExt cx="8505204" cy="2063142"/>
          </a:xfrm>
        </p:grpSpPr>
        <p:grpSp>
          <p:nvGrpSpPr>
            <p:cNvPr id="5" name="그룹 4"/>
            <p:cNvGrpSpPr/>
            <p:nvPr/>
          </p:nvGrpSpPr>
          <p:grpSpPr>
            <a:xfrm>
              <a:off x="1074995" y="4454500"/>
              <a:ext cx="7967596" cy="1260140"/>
              <a:chOff x="1074995" y="2744924"/>
              <a:chExt cx="7967596" cy="1260140"/>
            </a:xfrm>
          </p:grpSpPr>
          <p:pic>
            <p:nvPicPr>
              <p:cNvPr id="2" name="그림 1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12" t="89867" r="9728" b="7477"/>
              <a:stretch/>
            </p:blipFill>
            <p:spPr>
              <a:xfrm>
                <a:off x="1074995" y="2744924"/>
                <a:ext cx="7967596" cy="346155"/>
              </a:xfrm>
              <a:prstGeom prst="rect">
                <a:avLst/>
              </a:prstGeom>
            </p:spPr>
          </p:pic>
          <p:pic>
            <p:nvPicPr>
              <p:cNvPr id="30" name="그림 29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12" t="89867" r="9728" b="7477"/>
              <a:stretch/>
            </p:blipFill>
            <p:spPr>
              <a:xfrm>
                <a:off x="1074995" y="3214607"/>
                <a:ext cx="7967596" cy="346155"/>
              </a:xfrm>
              <a:prstGeom prst="rect">
                <a:avLst/>
              </a:prstGeom>
            </p:spPr>
          </p:pic>
          <p:pic>
            <p:nvPicPr>
              <p:cNvPr id="32" name="그림 31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12" t="89867" r="9728" b="7477"/>
              <a:stretch/>
            </p:blipFill>
            <p:spPr>
              <a:xfrm>
                <a:off x="1074995" y="3658909"/>
                <a:ext cx="7967596" cy="346155"/>
              </a:xfrm>
              <a:prstGeom prst="rect">
                <a:avLst/>
              </a:prstGeom>
            </p:spPr>
          </p:pic>
        </p:grpSp>
        <p:grpSp>
          <p:nvGrpSpPr>
            <p:cNvPr id="36" name="그룹 35"/>
            <p:cNvGrpSpPr/>
            <p:nvPr/>
          </p:nvGrpSpPr>
          <p:grpSpPr>
            <a:xfrm>
              <a:off x="906680" y="3651498"/>
              <a:ext cx="8505204" cy="432049"/>
              <a:chOff x="906680" y="1364897"/>
              <a:chExt cx="8505204" cy="432049"/>
            </a:xfrm>
          </p:grpSpPr>
          <p:sp>
            <p:nvSpPr>
              <p:cNvPr id="38" name="내용 개체 틀 3"/>
              <p:cNvSpPr txBox="1">
                <a:spLocks/>
              </p:cNvSpPr>
              <p:nvPr/>
            </p:nvSpPr>
            <p:spPr>
              <a:xfrm>
                <a:off x="1136576" y="1364897"/>
                <a:ext cx="8275308" cy="4320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띠그래프를 보고 알 수 있는 내용을 </a:t>
                </a:r>
                <a:r>
                  <a:rPr lang="en-US" altLang="ko-KR" dirty="0"/>
                  <a:t>2</a:t>
                </a:r>
                <a:r>
                  <a:rPr lang="ko-KR" altLang="en-US" dirty="0"/>
                  <a:t>가지 이상 써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grpSp>
            <p:nvGrpSpPr>
              <p:cNvPr id="39" name="그룹 38"/>
              <p:cNvGrpSpPr/>
              <p:nvPr/>
            </p:nvGrpSpPr>
            <p:grpSpPr>
              <a:xfrm>
                <a:off x="906680" y="1429176"/>
                <a:ext cx="217025" cy="217025"/>
                <a:chOff x="4520952" y="3717032"/>
                <a:chExt cx="217025" cy="217025"/>
              </a:xfrm>
            </p:grpSpPr>
            <p:grpSp>
              <p:nvGrpSpPr>
                <p:cNvPr id="40" name="그룹 39"/>
                <p:cNvGrpSpPr/>
                <p:nvPr/>
              </p:nvGrpSpPr>
              <p:grpSpPr>
                <a:xfrm>
                  <a:off x="4520952" y="3717032"/>
                  <a:ext cx="217025" cy="217025"/>
                  <a:chOff x="1496616" y="995289"/>
                  <a:chExt cx="216024" cy="216024"/>
                </a:xfrm>
              </p:grpSpPr>
              <p:sp>
                <p:nvSpPr>
                  <p:cNvPr id="42" name="모서리가 둥근 직사각형 41"/>
                  <p:cNvSpPr/>
                  <p:nvPr/>
                </p:nvSpPr>
                <p:spPr>
                  <a:xfrm>
                    <a:off x="1496616" y="995289"/>
                    <a:ext cx="216024" cy="216024"/>
                  </a:xfrm>
                  <a:prstGeom prst="roundRect">
                    <a:avLst>
                      <a:gd name="adj" fmla="val 28425"/>
                    </a:avLst>
                  </a:prstGeom>
                  <a:solidFill>
                    <a:srgbClr val="FFC8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나눔고딕" pitchFamily="50" charset="-127"/>
                      <a:ea typeface="나눔고딕" pitchFamily="50" charset="-127"/>
                    </a:endParaRPr>
                  </a:p>
                </p:txBody>
              </p:sp>
              <p:sp>
                <p:nvSpPr>
                  <p:cNvPr id="43" name="모서리가 둥근 직사각형 5"/>
                  <p:cNvSpPr/>
                  <p:nvPr/>
                </p:nvSpPr>
                <p:spPr>
                  <a:xfrm>
                    <a:off x="1496616" y="1103301"/>
                    <a:ext cx="216024" cy="108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24" h="108012">
                        <a:moveTo>
                          <a:pt x="0" y="0"/>
                        </a:moveTo>
                        <a:lnTo>
                          <a:pt x="216024" y="0"/>
                        </a:lnTo>
                        <a:lnTo>
                          <a:pt x="216024" y="46607"/>
                        </a:lnTo>
                        <a:cubicBezTo>
                          <a:pt x="216024" y="80520"/>
                          <a:pt x="188532" y="108012"/>
                          <a:pt x="154619" y="108012"/>
                        </a:cubicBezTo>
                        <a:lnTo>
                          <a:pt x="61405" y="108012"/>
                        </a:lnTo>
                        <a:cubicBezTo>
                          <a:pt x="27492" y="108012"/>
                          <a:pt x="0" y="80520"/>
                          <a:pt x="0" y="46607"/>
                        </a:cubicBezTo>
                        <a:close/>
                      </a:path>
                    </a:pathLst>
                  </a:custGeom>
                  <a:solidFill>
                    <a:srgbClr val="F5A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나눔고딕" pitchFamily="50" charset="-127"/>
                      <a:ea typeface="나눔고딕" pitchFamily="50" charset="-127"/>
                    </a:endParaRPr>
                  </a:p>
                </p:txBody>
              </p:sp>
            </p:grpSp>
            <p:sp>
              <p:nvSpPr>
                <p:cNvPr id="41" name="모서리가 둥근 직사각형 40"/>
                <p:cNvSpPr/>
                <p:nvPr/>
              </p:nvSpPr>
              <p:spPr>
                <a:xfrm>
                  <a:off x="4588857" y="3784937"/>
                  <a:ext cx="81214" cy="81214"/>
                </a:xfrm>
                <a:prstGeom prst="roundRect">
                  <a:avLst>
                    <a:gd name="adj" fmla="val 2658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</p:grpSp>
      </p:grpSp>
      <p:pic>
        <p:nvPicPr>
          <p:cNvPr id="26" name="그림 25"/>
          <p:cNvPicPr preferRelativeResize="0"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7" t="52024" r="38885" b="45048"/>
          <a:stretch/>
        </p:blipFill>
        <p:spPr>
          <a:xfrm>
            <a:off x="3799603" y="1323000"/>
            <a:ext cx="1870379" cy="381617"/>
          </a:xfrm>
          <a:prstGeom prst="rect">
            <a:avLst/>
          </a:prstGeom>
        </p:spPr>
      </p:pic>
      <p:sp>
        <p:nvSpPr>
          <p:cNvPr id="31" name="내용 개체 틀 2"/>
          <p:cNvSpPr txBox="1">
            <a:spLocks/>
          </p:cNvSpPr>
          <p:nvPr/>
        </p:nvSpPr>
        <p:spPr>
          <a:xfrm>
            <a:off x="1049901" y="4106714"/>
            <a:ext cx="7863539" cy="1434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975">
              <a:lnSpc>
                <a:spcPct val="150000"/>
              </a:lnSpc>
            </a:pPr>
            <a:r>
              <a:rPr lang="ko-KR" altLang="en-US" dirty="0" smtClean="0">
                <a:solidFill>
                  <a:srgbClr val="208235"/>
                </a:solidFill>
              </a:rPr>
              <a:t>예</a:t>
            </a:r>
            <a:r>
              <a:rPr lang="en-US" altLang="ko-KR" dirty="0" smtClean="0">
                <a:solidFill>
                  <a:srgbClr val="208235"/>
                </a:solidFill>
              </a:rPr>
              <a:t>) </a:t>
            </a:r>
            <a:r>
              <a:rPr lang="ko-KR" altLang="en-US" dirty="0" smtClean="0">
                <a:solidFill>
                  <a:srgbClr val="208235"/>
                </a:solidFill>
              </a:rPr>
              <a:t>장래 희망이 연예인인 학생 수와 운동선수인 학생 수의 비율이 같습니다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</a:p>
          <a:p>
            <a:pPr indent="180975">
              <a:lnSpc>
                <a:spcPct val="150000"/>
              </a:lnSpc>
            </a:pPr>
            <a:r>
              <a:rPr lang="ko-KR" altLang="en-US" dirty="0" smtClean="0">
                <a:solidFill>
                  <a:srgbClr val="208235"/>
                </a:solidFill>
              </a:rPr>
              <a:t>예</a:t>
            </a:r>
            <a:r>
              <a:rPr lang="en-US" altLang="ko-KR" dirty="0" smtClean="0">
                <a:solidFill>
                  <a:srgbClr val="208235"/>
                </a:solidFill>
              </a:rPr>
              <a:t>) </a:t>
            </a:r>
            <a:r>
              <a:rPr lang="ko-KR" altLang="en-US" spc="40" dirty="0" smtClean="0">
                <a:solidFill>
                  <a:srgbClr val="208235"/>
                </a:solidFill>
              </a:rPr>
              <a:t>장래 희망이 컴퓨터 프로그래머인 학생 수의 비율은 요리사인 학생 수의   </a:t>
            </a:r>
            <a:endParaRPr lang="en-US" altLang="ko-KR" spc="40" dirty="0" smtClean="0">
              <a:solidFill>
                <a:srgbClr val="208235"/>
              </a:solidFill>
            </a:endParaRPr>
          </a:p>
          <a:p>
            <a:pPr marL="446088" indent="96838">
              <a:lnSpc>
                <a:spcPct val="150000"/>
              </a:lnSpc>
              <a:buNone/>
              <a:tabLst>
                <a:tab pos="85725" algn="l"/>
              </a:tabLst>
            </a:pPr>
            <a:r>
              <a:rPr lang="ko-KR" altLang="en-US" spc="40" dirty="0" smtClean="0">
                <a:solidFill>
                  <a:srgbClr val="208235"/>
                </a:solidFill>
              </a:rPr>
              <a:t>비율의 </a:t>
            </a:r>
            <a:r>
              <a:rPr lang="en-US" altLang="ko-KR" spc="40" dirty="0" smtClean="0">
                <a:solidFill>
                  <a:srgbClr val="208235"/>
                </a:solidFill>
              </a:rPr>
              <a:t>2</a:t>
            </a:r>
            <a:r>
              <a:rPr lang="ko-KR" altLang="en-US" spc="40" dirty="0" smtClean="0">
                <a:solidFill>
                  <a:srgbClr val="208235"/>
                </a:solidFill>
              </a:rPr>
              <a:t>배입니다</a:t>
            </a:r>
            <a:r>
              <a:rPr lang="en-US" altLang="ko-KR" spc="40" dirty="0" smtClean="0">
                <a:solidFill>
                  <a:srgbClr val="208235"/>
                </a:solidFill>
              </a:rPr>
              <a:t>. </a:t>
            </a:r>
            <a:endParaRPr lang="ko-KR" altLang="en-US" spc="40" dirty="0">
              <a:solidFill>
                <a:srgbClr val="208235"/>
              </a:solidFill>
            </a:endParaRPr>
          </a:p>
        </p:txBody>
      </p:sp>
      <p:sp>
        <p:nvSpPr>
          <p:cNvPr id="27" name="직사각형 26">
            <a:hlinkClick r:id="rId8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9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1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2" action="ppaction://hlinksldjump"/>
          </p:cNvPr>
          <p:cNvSpPr/>
          <p:nvPr/>
        </p:nvSpPr>
        <p:spPr>
          <a:xfrm>
            <a:off x="90675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3" action="ppaction://hlinksldjump"/>
          </p:cNvPr>
          <p:cNvSpPr/>
          <p:nvPr/>
        </p:nvSpPr>
        <p:spPr>
          <a:xfrm>
            <a:off x="762254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4" action="ppaction://hlinksldjump"/>
          </p:cNvPr>
          <p:cNvSpPr/>
          <p:nvPr/>
        </p:nvSpPr>
        <p:spPr>
          <a:xfrm>
            <a:off x="7261895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64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71885" y="4942175"/>
            <a:ext cx="8149877" cy="893828"/>
            <a:chOff x="871885" y="4942175"/>
            <a:chExt cx="8149877" cy="893828"/>
          </a:xfrm>
        </p:grpSpPr>
        <p:sp>
          <p:nvSpPr>
            <p:cNvPr id="50" name="모서리가 둥근 직사각형 49"/>
            <p:cNvSpPr/>
            <p:nvPr/>
          </p:nvSpPr>
          <p:spPr bwMode="auto">
            <a:xfrm>
              <a:off x="871885" y="5417337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902750" y="4942175"/>
              <a:ext cx="8029532" cy="384126"/>
              <a:chOff x="902750" y="1402143"/>
              <a:chExt cx="8029532" cy="384126"/>
            </a:xfrm>
          </p:grpSpPr>
          <p:sp>
            <p:nvSpPr>
              <p:cNvPr id="21" name="내용 개체 틀 3"/>
              <p:cNvSpPr txBox="1">
                <a:spLocks/>
              </p:cNvSpPr>
              <p:nvPr/>
            </p:nvSpPr>
            <p:spPr>
              <a:xfrm>
                <a:off x="1119415" y="1402143"/>
                <a:ext cx="7812867" cy="3841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운동장은 교실보다 안전사고가 약 몇 배 더 많이 발생하나요</a:t>
                </a:r>
                <a:r>
                  <a:rPr lang="en-US" altLang="ko-KR" dirty="0"/>
                  <a:t>? </a:t>
                </a:r>
                <a:endParaRPr lang="ko-KR" altLang="en-US" dirty="0"/>
              </a:p>
            </p:txBody>
          </p:sp>
          <p:grpSp>
            <p:nvGrpSpPr>
              <p:cNvPr id="22" name="그룹 21"/>
              <p:cNvGrpSpPr/>
              <p:nvPr/>
            </p:nvGrpSpPr>
            <p:grpSpPr>
              <a:xfrm>
                <a:off x="902750" y="1483783"/>
                <a:ext cx="217025" cy="217025"/>
                <a:chOff x="4520952" y="3717032"/>
                <a:chExt cx="217025" cy="217025"/>
              </a:xfrm>
            </p:grpSpPr>
            <p:grpSp>
              <p:nvGrpSpPr>
                <p:cNvPr id="23" name="그룹 22"/>
                <p:cNvGrpSpPr/>
                <p:nvPr/>
              </p:nvGrpSpPr>
              <p:grpSpPr>
                <a:xfrm>
                  <a:off x="4520952" y="3717032"/>
                  <a:ext cx="217025" cy="217025"/>
                  <a:chOff x="1496616" y="995289"/>
                  <a:chExt cx="216024" cy="216024"/>
                </a:xfrm>
              </p:grpSpPr>
              <p:sp>
                <p:nvSpPr>
                  <p:cNvPr id="25" name="모서리가 둥근 직사각형 24"/>
                  <p:cNvSpPr/>
                  <p:nvPr/>
                </p:nvSpPr>
                <p:spPr>
                  <a:xfrm>
                    <a:off x="1496616" y="995289"/>
                    <a:ext cx="216024" cy="216024"/>
                  </a:xfrm>
                  <a:prstGeom prst="roundRect">
                    <a:avLst>
                      <a:gd name="adj" fmla="val 28425"/>
                    </a:avLst>
                  </a:prstGeom>
                  <a:solidFill>
                    <a:srgbClr val="FFC8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나눔고딕" pitchFamily="50" charset="-127"/>
                      <a:ea typeface="나눔고딕" pitchFamily="50" charset="-127"/>
                    </a:endParaRPr>
                  </a:p>
                </p:txBody>
              </p:sp>
              <p:sp>
                <p:nvSpPr>
                  <p:cNvPr id="26" name="모서리가 둥근 직사각형 5"/>
                  <p:cNvSpPr/>
                  <p:nvPr/>
                </p:nvSpPr>
                <p:spPr>
                  <a:xfrm>
                    <a:off x="1496616" y="1103301"/>
                    <a:ext cx="216024" cy="108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24" h="108012">
                        <a:moveTo>
                          <a:pt x="0" y="0"/>
                        </a:moveTo>
                        <a:lnTo>
                          <a:pt x="216024" y="0"/>
                        </a:lnTo>
                        <a:lnTo>
                          <a:pt x="216024" y="46607"/>
                        </a:lnTo>
                        <a:cubicBezTo>
                          <a:pt x="216024" y="80520"/>
                          <a:pt x="188532" y="108012"/>
                          <a:pt x="154619" y="108012"/>
                        </a:cubicBezTo>
                        <a:lnTo>
                          <a:pt x="61405" y="108012"/>
                        </a:lnTo>
                        <a:cubicBezTo>
                          <a:pt x="27492" y="108012"/>
                          <a:pt x="0" y="80520"/>
                          <a:pt x="0" y="46607"/>
                        </a:cubicBezTo>
                        <a:close/>
                      </a:path>
                    </a:pathLst>
                  </a:custGeom>
                  <a:solidFill>
                    <a:srgbClr val="F5A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나눔고딕" pitchFamily="50" charset="-127"/>
                      <a:ea typeface="나눔고딕" pitchFamily="50" charset="-127"/>
                    </a:endParaRPr>
                  </a:p>
                </p:txBody>
              </p:sp>
            </p:grpSp>
            <p:sp>
              <p:nvSpPr>
                <p:cNvPr id="24" name="모서리가 둥근 직사각형 23"/>
                <p:cNvSpPr/>
                <p:nvPr/>
              </p:nvSpPr>
              <p:spPr>
                <a:xfrm>
                  <a:off x="4588857" y="3784937"/>
                  <a:ext cx="81214" cy="81214"/>
                </a:xfrm>
                <a:prstGeom prst="roundRect">
                  <a:avLst>
                    <a:gd name="adj" fmla="val 2658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0" name="내용 개체 틀 3"/>
          <p:cNvSpPr txBox="1">
            <a:spLocks/>
          </p:cNvSpPr>
          <p:nvPr/>
        </p:nvSpPr>
        <p:spPr>
          <a:xfrm>
            <a:off x="790901" y="1376772"/>
            <a:ext cx="8350022" cy="97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2788" indent="-712788" algn="just"/>
            <a:r>
              <a:rPr lang="en-US" altLang="ko-KR" dirty="0" smtClean="0"/>
              <a:t>[4~6] </a:t>
            </a:r>
            <a:r>
              <a:rPr lang="ko-KR" altLang="en-US" dirty="0" smtClean="0"/>
              <a:t>지혜는 학교에서 어린이 안전사고가 자주 발생하는 장소를 조사하고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학생들을 대상으로 안전한 학교생활을 하는데 가장 필요하다고 생각하는 규칙을 조사했습니다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물음에 답해 봅시다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8" name="내용 개체 틀 5"/>
          <p:cNvSpPr txBox="1">
            <a:spLocks/>
          </p:cNvSpPr>
          <p:nvPr/>
        </p:nvSpPr>
        <p:spPr>
          <a:xfrm>
            <a:off x="694689" y="41206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원그래프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해석하기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1" name="내용 개체 틀 2"/>
          <p:cNvSpPr txBox="1">
            <a:spLocks/>
          </p:cNvSpPr>
          <p:nvPr/>
        </p:nvSpPr>
        <p:spPr>
          <a:xfrm>
            <a:off x="931580" y="5455652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약 </a:t>
            </a:r>
            <a:r>
              <a:rPr lang="en-US" altLang="ko-KR" dirty="0">
                <a:solidFill>
                  <a:srgbClr val="208235"/>
                </a:solidFill>
              </a:rPr>
              <a:t>2</a:t>
            </a:r>
            <a:r>
              <a:rPr lang="ko-KR" altLang="en-US" dirty="0">
                <a:solidFill>
                  <a:srgbClr val="208235"/>
                </a:solidFill>
              </a:rPr>
              <a:t>배입니다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4588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6009" r="3655" b="61378"/>
          <a:stretch/>
        </p:blipFill>
        <p:spPr>
          <a:xfrm>
            <a:off x="1759999" y="2080682"/>
            <a:ext cx="6219425" cy="3074822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7244057" y="195550"/>
            <a:ext cx="2520736" cy="713981"/>
            <a:chOff x="7244057" y="195550"/>
            <a:chExt cx="2520736" cy="713981"/>
          </a:xfrm>
        </p:grpSpPr>
        <p:pic>
          <p:nvPicPr>
            <p:cNvPr id="28" name="그림 27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5" r="31201" b="95193"/>
            <a:stretch/>
          </p:blipFill>
          <p:spPr>
            <a:xfrm>
              <a:off x="7635678" y="195550"/>
              <a:ext cx="2129115" cy="713981"/>
            </a:xfrm>
            <a:prstGeom prst="rect">
              <a:avLst/>
            </a:prstGeom>
          </p:spPr>
        </p:pic>
        <p:pic>
          <p:nvPicPr>
            <p:cNvPr id="29" name="그림 2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9197" r="90764" b="87337"/>
            <a:stretch/>
          </p:blipFill>
          <p:spPr>
            <a:xfrm>
              <a:off x="7244057" y="387880"/>
              <a:ext cx="335504" cy="514827"/>
            </a:xfrm>
            <a:prstGeom prst="rect">
              <a:avLst/>
            </a:prstGeom>
          </p:spPr>
        </p:pic>
      </p:grpSp>
      <p:pic>
        <p:nvPicPr>
          <p:cNvPr id="32" name="그림 3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8" t="46985" r="46548" b="48208"/>
          <a:stretch/>
        </p:blipFill>
        <p:spPr>
          <a:xfrm>
            <a:off x="8659732" y="74037"/>
            <a:ext cx="335504" cy="713981"/>
          </a:xfrm>
          <a:prstGeom prst="rect">
            <a:avLst/>
          </a:prstGeom>
        </p:spPr>
      </p:pic>
      <p:sp>
        <p:nvSpPr>
          <p:cNvPr id="30" name="직사각형 29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0" action="ppaction://hlinksldjump"/>
          </p:cNvPr>
          <p:cNvSpPr/>
          <p:nvPr/>
        </p:nvSpPr>
        <p:spPr>
          <a:xfrm>
            <a:off x="90675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1" action="ppaction://hlinksldjump"/>
          </p:cNvPr>
          <p:cNvSpPr/>
          <p:nvPr/>
        </p:nvSpPr>
        <p:spPr>
          <a:xfrm>
            <a:off x="762254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2" action="ppaction://hlinksldjump"/>
          </p:cNvPr>
          <p:cNvSpPr/>
          <p:nvPr/>
        </p:nvSpPr>
        <p:spPr>
          <a:xfrm>
            <a:off x="7261895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28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4433212"/>
            <a:ext cx="8149877" cy="898489"/>
            <a:chOff x="871885" y="4433212"/>
            <a:chExt cx="8149877" cy="898489"/>
          </a:xfrm>
        </p:grpSpPr>
        <p:sp>
          <p:nvSpPr>
            <p:cNvPr id="67" name="모서리가 둥근 직사각형 66"/>
            <p:cNvSpPr/>
            <p:nvPr/>
          </p:nvSpPr>
          <p:spPr bwMode="auto">
            <a:xfrm>
              <a:off x="871885" y="4913035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902750" y="4433212"/>
              <a:ext cx="8029532" cy="384126"/>
              <a:chOff x="902750" y="1402143"/>
              <a:chExt cx="8029532" cy="384126"/>
            </a:xfrm>
          </p:grpSpPr>
          <p:sp>
            <p:nvSpPr>
              <p:cNvPr id="32" name="내용 개체 틀 3"/>
              <p:cNvSpPr txBox="1">
                <a:spLocks/>
              </p:cNvSpPr>
              <p:nvPr/>
            </p:nvSpPr>
            <p:spPr>
              <a:xfrm>
                <a:off x="1119415" y="1402143"/>
                <a:ext cx="7812867" cy="3841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교실 또는 </a:t>
                </a:r>
                <a:r>
                  <a:rPr lang="ko-KR" altLang="en-US" dirty="0" smtClean="0"/>
                  <a:t>복도에서 </a:t>
                </a:r>
                <a:r>
                  <a:rPr lang="ko-KR" altLang="en-US" dirty="0"/>
                  <a:t>발생하는 안전사고는 전체의 몇 </a:t>
                </a:r>
                <a:r>
                  <a:rPr lang="en-US" altLang="ko-KR" dirty="0"/>
                  <a:t>%</a:t>
                </a:r>
                <a:r>
                  <a:rPr lang="ko-KR" altLang="en-US" dirty="0"/>
                  <a:t>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grpSp>
            <p:nvGrpSpPr>
              <p:cNvPr id="33" name="그룹 32"/>
              <p:cNvGrpSpPr/>
              <p:nvPr/>
            </p:nvGrpSpPr>
            <p:grpSpPr>
              <a:xfrm>
                <a:off x="902750" y="1483783"/>
                <a:ext cx="217025" cy="217025"/>
                <a:chOff x="4520952" y="3717032"/>
                <a:chExt cx="217025" cy="217025"/>
              </a:xfrm>
            </p:grpSpPr>
            <p:grpSp>
              <p:nvGrpSpPr>
                <p:cNvPr id="34" name="그룹 33"/>
                <p:cNvGrpSpPr/>
                <p:nvPr/>
              </p:nvGrpSpPr>
              <p:grpSpPr>
                <a:xfrm>
                  <a:off x="4520952" y="3717032"/>
                  <a:ext cx="217025" cy="217025"/>
                  <a:chOff x="1496616" y="995289"/>
                  <a:chExt cx="216024" cy="216024"/>
                </a:xfrm>
              </p:grpSpPr>
              <p:sp>
                <p:nvSpPr>
                  <p:cNvPr id="38" name="모서리가 둥근 직사각형 37"/>
                  <p:cNvSpPr/>
                  <p:nvPr/>
                </p:nvSpPr>
                <p:spPr>
                  <a:xfrm>
                    <a:off x="1496616" y="995289"/>
                    <a:ext cx="216024" cy="216024"/>
                  </a:xfrm>
                  <a:prstGeom prst="roundRect">
                    <a:avLst>
                      <a:gd name="adj" fmla="val 28425"/>
                    </a:avLst>
                  </a:prstGeom>
                  <a:solidFill>
                    <a:srgbClr val="FFC8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나눔고딕" pitchFamily="50" charset="-127"/>
                      <a:ea typeface="나눔고딕" pitchFamily="50" charset="-127"/>
                    </a:endParaRPr>
                  </a:p>
                </p:txBody>
              </p:sp>
              <p:sp>
                <p:nvSpPr>
                  <p:cNvPr id="39" name="모서리가 둥근 직사각형 5"/>
                  <p:cNvSpPr/>
                  <p:nvPr/>
                </p:nvSpPr>
                <p:spPr>
                  <a:xfrm>
                    <a:off x="1496616" y="1103301"/>
                    <a:ext cx="216024" cy="108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24" h="108012">
                        <a:moveTo>
                          <a:pt x="0" y="0"/>
                        </a:moveTo>
                        <a:lnTo>
                          <a:pt x="216024" y="0"/>
                        </a:lnTo>
                        <a:lnTo>
                          <a:pt x="216024" y="46607"/>
                        </a:lnTo>
                        <a:cubicBezTo>
                          <a:pt x="216024" y="80520"/>
                          <a:pt x="188532" y="108012"/>
                          <a:pt x="154619" y="108012"/>
                        </a:cubicBezTo>
                        <a:lnTo>
                          <a:pt x="61405" y="108012"/>
                        </a:lnTo>
                        <a:cubicBezTo>
                          <a:pt x="27492" y="108012"/>
                          <a:pt x="0" y="80520"/>
                          <a:pt x="0" y="46607"/>
                        </a:cubicBezTo>
                        <a:close/>
                      </a:path>
                    </a:pathLst>
                  </a:custGeom>
                  <a:solidFill>
                    <a:srgbClr val="F5A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나눔고딕" pitchFamily="50" charset="-127"/>
                      <a:ea typeface="나눔고딕" pitchFamily="50" charset="-127"/>
                    </a:endParaRPr>
                  </a:p>
                </p:txBody>
              </p:sp>
            </p:grpSp>
            <p:sp>
              <p:nvSpPr>
                <p:cNvPr id="36" name="모서리가 둥근 직사각형 35"/>
                <p:cNvSpPr/>
                <p:nvPr/>
              </p:nvSpPr>
              <p:spPr>
                <a:xfrm>
                  <a:off x="4588857" y="3784937"/>
                  <a:ext cx="81214" cy="81214"/>
                </a:xfrm>
                <a:prstGeom prst="roundRect">
                  <a:avLst>
                    <a:gd name="adj" fmla="val 2658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</p:grpSp>
      </p:grpSp>
      <p:grpSp>
        <p:nvGrpSpPr>
          <p:cNvPr id="40" name="그룹 39"/>
          <p:cNvGrpSpPr/>
          <p:nvPr/>
        </p:nvGrpSpPr>
        <p:grpSpPr>
          <a:xfrm>
            <a:off x="7244057" y="195550"/>
            <a:ext cx="2520736" cy="713981"/>
            <a:chOff x="7244057" y="195550"/>
            <a:chExt cx="2520736" cy="713981"/>
          </a:xfrm>
        </p:grpSpPr>
        <p:pic>
          <p:nvPicPr>
            <p:cNvPr id="41" name="그림 40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5" r="31201" b="95193"/>
            <a:stretch/>
          </p:blipFill>
          <p:spPr>
            <a:xfrm>
              <a:off x="7635678" y="195550"/>
              <a:ext cx="2129115" cy="713981"/>
            </a:xfrm>
            <a:prstGeom prst="rect">
              <a:avLst/>
            </a:prstGeom>
          </p:spPr>
        </p:pic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9197" r="90764" b="87337"/>
            <a:stretch/>
          </p:blipFill>
          <p:spPr>
            <a:xfrm>
              <a:off x="7244057" y="387880"/>
              <a:ext cx="335504" cy="514827"/>
            </a:xfrm>
            <a:prstGeom prst="rect">
              <a:avLst/>
            </a:prstGeom>
          </p:spPr>
        </p:pic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62" name="그림 6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0" t="55188" r="39046" b="40005"/>
          <a:stretch/>
        </p:blipFill>
        <p:spPr>
          <a:xfrm>
            <a:off x="9035664" y="97890"/>
            <a:ext cx="335504" cy="713981"/>
          </a:xfrm>
          <a:prstGeom prst="rect">
            <a:avLst/>
          </a:prstGeom>
        </p:spPr>
      </p:pic>
      <p:sp>
        <p:nvSpPr>
          <p:cNvPr id="63" name="내용 개체 틀 5"/>
          <p:cNvSpPr txBox="1">
            <a:spLocks/>
          </p:cNvSpPr>
          <p:nvPr/>
        </p:nvSpPr>
        <p:spPr>
          <a:xfrm>
            <a:off x="694689" y="41206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원그래프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해석하기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8" name="내용 개체 틀 2"/>
          <p:cNvSpPr txBox="1">
            <a:spLocks/>
          </p:cNvSpPr>
          <p:nvPr/>
        </p:nvSpPr>
        <p:spPr>
          <a:xfrm>
            <a:off x="889048" y="4937702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3</a:t>
            </a:r>
            <a:r>
              <a:rPr lang="en-US" altLang="ko-KR" spc="300" dirty="0"/>
              <a:t>9</a:t>
            </a:r>
            <a:r>
              <a:rPr lang="en-US" altLang="ko-KR" spc="-150" dirty="0"/>
              <a:t>%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491361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6009" r="3655" b="61378"/>
          <a:stretch/>
        </p:blipFill>
        <p:spPr>
          <a:xfrm>
            <a:off x="1759999" y="1292962"/>
            <a:ext cx="6219425" cy="3074822"/>
          </a:xfrm>
          <a:prstGeom prst="rect">
            <a:avLst/>
          </a:prstGeom>
        </p:spPr>
      </p:pic>
      <p:sp>
        <p:nvSpPr>
          <p:cNvPr id="23" name="직사각형 22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0" action="ppaction://hlinksldjump"/>
          </p:cNvPr>
          <p:cNvSpPr/>
          <p:nvPr/>
        </p:nvSpPr>
        <p:spPr>
          <a:xfrm>
            <a:off x="90675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1" action="ppaction://hlinksldjump"/>
          </p:cNvPr>
          <p:cNvSpPr/>
          <p:nvPr/>
        </p:nvSpPr>
        <p:spPr>
          <a:xfrm>
            <a:off x="762254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2" action="ppaction://hlinksldjump"/>
          </p:cNvPr>
          <p:cNvSpPr/>
          <p:nvPr/>
        </p:nvSpPr>
        <p:spPr>
          <a:xfrm>
            <a:off x="7261895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676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85" y="2055514"/>
            <a:ext cx="7922071" cy="3550013"/>
          </a:xfrm>
          <a:prstGeom prst="rect">
            <a:avLst/>
          </a:prstGeom>
        </p:spPr>
      </p:pic>
      <p:grpSp>
        <p:nvGrpSpPr>
          <p:cNvPr id="83" name="그룹 82"/>
          <p:cNvGrpSpPr/>
          <p:nvPr/>
        </p:nvGrpSpPr>
        <p:grpSpPr>
          <a:xfrm>
            <a:off x="7244057" y="195550"/>
            <a:ext cx="2520736" cy="713981"/>
            <a:chOff x="7244057" y="195550"/>
            <a:chExt cx="2520736" cy="713981"/>
          </a:xfrm>
        </p:grpSpPr>
        <p:pic>
          <p:nvPicPr>
            <p:cNvPr id="89" name="그림 88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5" r="31201" b="95193"/>
            <a:stretch/>
          </p:blipFill>
          <p:spPr>
            <a:xfrm>
              <a:off x="7635678" y="195550"/>
              <a:ext cx="2129115" cy="713981"/>
            </a:xfrm>
            <a:prstGeom prst="rect">
              <a:avLst/>
            </a:prstGeom>
          </p:spPr>
        </p:pic>
        <p:pic>
          <p:nvPicPr>
            <p:cNvPr id="90" name="그림 89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9197" r="90764" b="87337"/>
            <a:stretch/>
          </p:blipFill>
          <p:spPr>
            <a:xfrm>
              <a:off x="7244057" y="387880"/>
              <a:ext cx="335504" cy="514827"/>
            </a:xfrm>
            <a:prstGeom prst="rect">
              <a:avLst/>
            </a:prstGeom>
          </p:spPr>
        </p:pic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4645269" y="2964073"/>
            <a:ext cx="2510906" cy="599173"/>
            <a:chOff x="4953000" y="2852936"/>
            <a:chExt cx="2249542" cy="536804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3" t="88952" r="22047" b="7666"/>
            <a:stretch/>
          </p:blipFill>
          <p:spPr>
            <a:xfrm>
              <a:off x="4953000" y="2852936"/>
              <a:ext cx="485025" cy="536804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1" t="92409" r="22607" b="5696"/>
            <a:stretch/>
          </p:blipFill>
          <p:spPr>
            <a:xfrm>
              <a:off x="5365268" y="3056247"/>
              <a:ext cx="307812" cy="300745"/>
            </a:xfrm>
            <a:prstGeom prst="rect">
              <a:avLst/>
            </a:prstGeom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1" t="92409" r="22607" b="5696"/>
            <a:stretch/>
          </p:blipFill>
          <p:spPr>
            <a:xfrm>
              <a:off x="5634663" y="3056247"/>
              <a:ext cx="307812" cy="300745"/>
            </a:xfrm>
            <a:prstGeom prst="rect">
              <a:avLst/>
            </a:prstGeom>
          </p:spPr>
        </p:pic>
        <p:pic>
          <p:nvPicPr>
            <p:cNvPr id="55" name="그림 5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1" t="92409" r="22607" b="5696"/>
            <a:stretch/>
          </p:blipFill>
          <p:spPr>
            <a:xfrm>
              <a:off x="5878665" y="3056247"/>
              <a:ext cx="307812" cy="300745"/>
            </a:xfrm>
            <a:prstGeom prst="rect">
              <a:avLst/>
            </a:prstGeom>
          </p:spPr>
        </p:pic>
        <p:pic>
          <p:nvPicPr>
            <p:cNvPr id="56" name="그림 5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1" t="92409" r="22607" b="5696"/>
            <a:stretch/>
          </p:blipFill>
          <p:spPr>
            <a:xfrm>
              <a:off x="6138240" y="3056247"/>
              <a:ext cx="307812" cy="300745"/>
            </a:xfrm>
            <a:prstGeom prst="rect">
              <a:avLst/>
            </a:prstGeom>
          </p:spPr>
        </p:pic>
        <p:pic>
          <p:nvPicPr>
            <p:cNvPr id="57" name="그림 5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1" t="92409" r="22607" b="5696"/>
            <a:stretch/>
          </p:blipFill>
          <p:spPr>
            <a:xfrm>
              <a:off x="6393160" y="3056247"/>
              <a:ext cx="307812" cy="300745"/>
            </a:xfrm>
            <a:prstGeom prst="rect">
              <a:avLst/>
            </a:prstGeom>
          </p:spPr>
        </p:pic>
        <p:pic>
          <p:nvPicPr>
            <p:cNvPr id="58" name="그림 5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1" t="92409" r="22607" b="5696"/>
            <a:stretch/>
          </p:blipFill>
          <p:spPr>
            <a:xfrm>
              <a:off x="6645188" y="3056247"/>
              <a:ext cx="307812" cy="300745"/>
            </a:xfrm>
            <a:prstGeom prst="rect">
              <a:avLst/>
            </a:prstGeom>
          </p:spPr>
        </p:pic>
        <p:pic>
          <p:nvPicPr>
            <p:cNvPr id="59" name="그림 5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1" t="92409" r="22607" b="5696"/>
            <a:stretch/>
          </p:blipFill>
          <p:spPr>
            <a:xfrm>
              <a:off x="6894730" y="3056247"/>
              <a:ext cx="307812" cy="300745"/>
            </a:xfrm>
            <a:prstGeom prst="rect">
              <a:avLst/>
            </a:prstGeom>
          </p:spPr>
        </p:pic>
      </p:grpSp>
      <p:grpSp>
        <p:nvGrpSpPr>
          <p:cNvPr id="9" name="그룹 8"/>
          <p:cNvGrpSpPr/>
          <p:nvPr/>
        </p:nvGrpSpPr>
        <p:grpSpPr>
          <a:xfrm>
            <a:off x="4639993" y="3442879"/>
            <a:ext cx="2384896" cy="599173"/>
            <a:chOff x="4953000" y="3308799"/>
            <a:chExt cx="2136649" cy="536804"/>
          </a:xfrm>
        </p:grpSpPr>
        <p:pic>
          <p:nvPicPr>
            <p:cNvPr id="60" name="그림 5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3" t="88952" r="22047" b="7666"/>
            <a:stretch/>
          </p:blipFill>
          <p:spPr>
            <a:xfrm>
              <a:off x="4953000" y="3308799"/>
              <a:ext cx="485025" cy="536804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3" t="88952" r="22047" b="7666"/>
            <a:stretch/>
          </p:blipFill>
          <p:spPr>
            <a:xfrm>
              <a:off x="5352510" y="3308799"/>
              <a:ext cx="485025" cy="536804"/>
            </a:xfrm>
            <a:prstGeom prst="rect">
              <a:avLst/>
            </a:prstGeom>
          </p:spPr>
        </p:pic>
        <p:pic>
          <p:nvPicPr>
            <p:cNvPr id="62" name="그림 6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1" t="92409" r="22607" b="5696"/>
            <a:stretch/>
          </p:blipFill>
          <p:spPr>
            <a:xfrm>
              <a:off x="5774686" y="3499075"/>
              <a:ext cx="307812" cy="300745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1" t="92409" r="22607" b="5696"/>
            <a:stretch/>
          </p:blipFill>
          <p:spPr>
            <a:xfrm>
              <a:off x="6025347" y="3499075"/>
              <a:ext cx="307812" cy="300745"/>
            </a:xfrm>
            <a:prstGeom prst="rect">
              <a:avLst/>
            </a:prstGeom>
          </p:spPr>
        </p:pic>
        <p:pic>
          <p:nvPicPr>
            <p:cNvPr id="64" name="그림 6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1" t="92409" r="22607" b="5696"/>
            <a:stretch/>
          </p:blipFill>
          <p:spPr>
            <a:xfrm>
              <a:off x="6280267" y="3499075"/>
              <a:ext cx="307812" cy="300745"/>
            </a:xfrm>
            <a:prstGeom prst="rect">
              <a:avLst/>
            </a:prstGeom>
          </p:spPr>
        </p:pic>
        <p:pic>
          <p:nvPicPr>
            <p:cNvPr id="65" name="그림 6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1" t="92409" r="22607" b="5696"/>
            <a:stretch/>
          </p:blipFill>
          <p:spPr>
            <a:xfrm>
              <a:off x="6532295" y="3499075"/>
              <a:ext cx="307812" cy="300745"/>
            </a:xfrm>
            <a:prstGeom prst="rect">
              <a:avLst/>
            </a:prstGeom>
          </p:spPr>
        </p:pic>
        <p:pic>
          <p:nvPicPr>
            <p:cNvPr id="66" name="그림 6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1" t="92409" r="22607" b="5696"/>
            <a:stretch/>
          </p:blipFill>
          <p:spPr>
            <a:xfrm>
              <a:off x="6781837" y="3499075"/>
              <a:ext cx="307812" cy="300745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4663594" y="3929828"/>
            <a:ext cx="1104536" cy="599173"/>
            <a:chOff x="4971549" y="3756292"/>
            <a:chExt cx="989563" cy="536804"/>
          </a:xfrm>
        </p:grpSpPr>
        <p:pic>
          <p:nvPicPr>
            <p:cNvPr id="67" name="그림 6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3" t="88952" r="22047" b="7666"/>
            <a:stretch/>
          </p:blipFill>
          <p:spPr>
            <a:xfrm>
              <a:off x="4971549" y="3756292"/>
              <a:ext cx="485025" cy="536804"/>
            </a:xfrm>
            <a:prstGeom prst="rect">
              <a:avLst/>
            </a:prstGeom>
          </p:spPr>
        </p:pic>
        <p:pic>
          <p:nvPicPr>
            <p:cNvPr id="68" name="그림 6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1" t="92409" r="22607" b="5696"/>
            <a:stretch/>
          </p:blipFill>
          <p:spPr>
            <a:xfrm>
              <a:off x="5393725" y="3946568"/>
              <a:ext cx="307812" cy="300745"/>
            </a:xfrm>
            <a:prstGeom prst="rect">
              <a:avLst/>
            </a:prstGeom>
          </p:spPr>
        </p:pic>
        <p:pic>
          <p:nvPicPr>
            <p:cNvPr id="69" name="그림 6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1" t="92409" r="22607" b="5696"/>
            <a:stretch/>
          </p:blipFill>
          <p:spPr>
            <a:xfrm>
              <a:off x="5653300" y="3946568"/>
              <a:ext cx="307812" cy="300745"/>
            </a:xfrm>
            <a:prstGeom prst="rect">
              <a:avLst/>
            </a:prstGeom>
          </p:spPr>
        </p:pic>
      </p:grpSp>
      <p:grpSp>
        <p:nvGrpSpPr>
          <p:cNvPr id="7" name="그룹 6"/>
          <p:cNvGrpSpPr/>
          <p:nvPr/>
        </p:nvGrpSpPr>
        <p:grpSpPr>
          <a:xfrm>
            <a:off x="4672409" y="4405707"/>
            <a:ext cx="1706805" cy="601337"/>
            <a:chOff x="4936027" y="4191237"/>
            <a:chExt cx="1529141" cy="538743"/>
          </a:xfrm>
        </p:grpSpPr>
        <p:pic>
          <p:nvPicPr>
            <p:cNvPr id="70" name="그림 6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3" t="88952" r="22047" b="7666"/>
            <a:stretch/>
          </p:blipFill>
          <p:spPr>
            <a:xfrm>
              <a:off x="5335670" y="4191237"/>
              <a:ext cx="485025" cy="536804"/>
            </a:xfrm>
            <a:prstGeom prst="rect">
              <a:avLst/>
            </a:prstGeom>
          </p:spPr>
        </p:pic>
        <p:pic>
          <p:nvPicPr>
            <p:cNvPr id="71" name="그림 7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3" t="88952" r="22047" b="7666"/>
            <a:stretch/>
          </p:blipFill>
          <p:spPr>
            <a:xfrm>
              <a:off x="5735180" y="4191237"/>
              <a:ext cx="485025" cy="536804"/>
            </a:xfrm>
            <a:prstGeom prst="rect">
              <a:avLst/>
            </a:prstGeom>
          </p:spPr>
        </p:pic>
        <p:pic>
          <p:nvPicPr>
            <p:cNvPr id="72" name="그림 7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1" t="92409" r="22607" b="5696"/>
            <a:stretch/>
          </p:blipFill>
          <p:spPr>
            <a:xfrm>
              <a:off x="6157356" y="4381513"/>
              <a:ext cx="307812" cy="300745"/>
            </a:xfrm>
            <a:prstGeom prst="rect">
              <a:avLst/>
            </a:prstGeom>
          </p:spPr>
        </p:pic>
        <p:pic>
          <p:nvPicPr>
            <p:cNvPr id="73" name="그림 7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3" t="88952" r="22047" b="7666"/>
            <a:stretch/>
          </p:blipFill>
          <p:spPr>
            <a:xfrm>
              <a:off x="4936027" y="4193176"/>
              <a:ext cx="485025" cy="536804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4720367" y="5039179"/>
            <a:ext cx="1467742" cy="335687"/>
            <a:chOff x="4989004" y="4738938"/>
            <a:chExt cx="1314963" cy="300745"/>
          </a:xfrm>
        </p:grpSpPr>
        <p:pic>
          <p:nvPicPr>
            <p:cNvPr id="74" name="그림 7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1" t="92409" r="22607" b="5696"/>
            <a:stretch/>
          </p:blipFill>
          <p:spPr>
            <a:xfrm>
              <a:off x="4989004" y="4738938"/>
              <a:ext cx="307812" cy="300745"/>
            </a:xfrm>
            <a:prstGeom prst="rect">
              <a:avLst/>
            </a:prstGeom>
          </p:spPr>
        </p:pic>
        <p:pic>
          <p:nvPicPr>
            <p:cNvPr id="75" name="그림 7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1" t="92409" r="22607" b="5696"/>
            <a:stretch/>
          </p:blipFill>
          <p:spPr>
            <a:xfrm>
              <a:off x="5239665" y="4738938"/>
              <a:ext cx="307812" cy="300745"/>
            </a:xfrm>
            <a:prstGeom prst="rect">
              <a:avLst/>
            </a:prstGeom>
          </p:spPr>
        </p:pic>
        <p:pic>
          <p:nvPicPr>
            <p:cNvPr id="76" name="그림 7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1" t="92409" r="22607" b="5696"/>
            <a:stretch/>
          </p:blipFill>
          <p:spPr>
            <a:xfrm>
              <a:off x="5494585" y="4738938"/>
              <a:ext cx="307812" cy="300745"/>
            </a:xfrm>
            <a:prstGeom prst="rect">
              <a:avLst/>
            </a:prstGeom>
          </p:spPr>
        </p:pic>
        <p:pic>
          <p:nvPicPr>
            <p:cNvPr id="77" name="그림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1" t="92409" r="22607" b="5696"/>
            <a:stretch/>
          </p:blipFill>
          <p:spPr>
            <a:xfrm>
              <a:off x="5746613" y="4738938"/>
              <a:ext cx="307812" cy="300745"/>
            </a:xfrm>
            <a:prstGeom prst="rect">
              <a:avLst/>
            </a:prstGeom>
          </p:spPr>
        </p:pic>
        <p:pic>
          <p:nvPicPr>
            <p:cNvPr id="78" name="그림 7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1" t="92409" r="22607" b="5696"/>
            <a:stretch/>
          </p:blipFill>
          <p:spPr>
            <a:xfrm>
              <a:off x="5996155" y="4738938"/>
              <a:ext cx="307812" cy="300745"/>
            </a:xfrm>
            <a:prstGeom prst="rect">
              <a:avLst/>
            </a:prstGeom>
          </p:spPr>
        </p:pic>
      </p:grpSp>
      <p:pic>
        <p:nvPicPr>
          <p:cNvPr id="84" name="그림 8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1" t="63139" r="31855" b="32054"/>
          <a:stretch/>
        </p:blipFill>
        <p:spPr>
          <a:xfrm>
            <a:off x="9404393" y="97890"/>
            <a:ext cx="335504" cy="713981"/>
          </a:xfrm>
          <a:prstGeom prst="rect">
            <a:avLst/>
          </a:prstGeom>
        </p:spPr>
      </p:pic>
      <p:sp>
        <p:nvSpPr>
          <p:cNvPr id="85" name="내용 개체 틀 5"/>
          <p:cNvSpPr txBox="1">
            <a:spLocks/>
          </p:cNvSpPr>
          <p:nvPr/>
        </p:nvSpPr>
        <p:spPr>
          <a:xfrm>
            <a:off x="694689" y="41206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그림그래프로 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나타내기</a:t>
            </a:r>
          </a:p>
        </p:txBody>
      </p:sp>
      <p:grpSp>
        <p:nvGrpSpPr>
          <p:cNvPr id="91" name="그룹 90"/>
          <p:cNvGrpSpPr/>
          <p:nvPr/>
        </p:nvGrpSpPr>
        <p:grpSpPr>
          <a:xfrm>
            <a:off x="906680" y="1512875"/>
            <a:ext cx="8505204" cy="432049"/>
            <a:chOff x="906680" y="1343631"/>
            <a:chExt cx="8505204" cy="432049"/>
          </a:xfrm>
        </p:grpSpPr>
        <p:sp>
          <p:nvSpPr>
            <p:cNvPr id="92" name="내용 개체 틀 3"/>
            <p:cNvSpPr txBox="1">
              <a:spLocks/>
            </p:cNvSpPr>
            <p:nvPr/>
          </p:nvSpPr>
          <p:spPr>
            <a:xfrm>
              <a:off x="1136576" y="1343631"/>
              <a:ext cx="8275308" cy="4320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안전한 </a:t>
              </a:r>
              <a:r>
                <a:rPr lang="ko-KR" altLang="en-US" dirty="0" smtClean="0"/>
                <a:t>학교생활 </a:t>
              </a:r>
              <a:r>
                <a:rPr lang="ko-KR" altLang="en-US" dirty="0"/>
                <a:t>규</a:t>
              </a:r>
              <a:r>
                <a:rPr lang="ko-KR" altLang="en-US" dirty="0" smtClean="0"/>
                <a:t>칙을 </a:t>
              </a:r>
              <a:r>
                <a:rPr lang="ko-KR" altLang="en-US" dirty="0"/>
                <a:t>그림그래프로 나타내어 보세요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  <p:grpSp>
          <p:nvGrpSpPr>
            <p:cNvPr id="93" name="그룹 92"/>
            <p:cNvGrpSpPr/>
            <p:nvPr/>
          </p:nvGrpSpPr>
          <p:grpSpPr>
            <a:xfrm>
              <a:off x="906680" y="1429176"/>
              <a:ext cx="217025" cy="217025"/>
              <a:chOff x="4520952" y="3717032"/>
              <a:chExt cx="217025" cy="217025"/>
            </a:xfrm>
          </p:grpSpPr>
          <p:grpSp>
            <p:nvGrpSpPr>
              <p:cNvPr id="94" name="그룹 9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96" name="모서리가 둥근 직사각형 9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9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95" name="모서리가 둥근 직사각형 94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29" name="그림 2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0806" y="30549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그림 9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0806" y="35283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그림 9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0806" y="401871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그림 9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0806" y="45091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그림 10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0806" y="497856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직사각형 78">
            <a:hlinkClick r:id="rId7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>
            <a:hlinkClick r:id="rId11" action="ppaction://hlinksldjump"/>
          </p:cNvPr>
          <p:cNvSpPr/>
          <p:nvPr/>
        </p:nvSpPr>
        <p:spPr>
          <a:xfrm>
            <a:off x="90675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>
            <a:hlinkClick r:id="rId12" action="ppaction://hlinksldjump"/>
          </p:cNvPr>
          <p:cNvSpPr/>
          <p:nvPr/>
        </p:nvSpPr>
        <p:spPr>
          <a:xfrm>
            <a:off x="762254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>
            <a:hlinkClick r:id="rId13" action="ppaction://hlinksldjump"/>
          </p:cNvPr>
          <p:cNvSpPr/>
          <p:nvPr/>
        </p:nvSpPr>
        <p:spPr>
          <a:xfrm>
            <a:off x="7261895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64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얼마나 알고 있나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요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1859" y="440668"/>
            <a:ext cx="92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4888" y="304311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391859" y="2668444"/>
            <a:ext cx="3174989" cy="1323439"/>
            <a:chOff x="391859" y="2668444"/>
            <a:chExt cx="3174989" cy="1323439"/>
          </a:xfrm>
        </p:grpSpPr>
        <p:sp>
          <p:nvSpPr>
            <p:cNvPr id="20" name="TextBox 19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1859" y="2668444"/>
              <a:ext cx="293466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spc="-150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11~12</a:t>
              </a:r>
              <a:endParaRPr lang="ko-KR" altLang="en-US" sz="8000" b="1" spc="-15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3628</TotalTime>
  <Words>290</Words>
  <Application>Microsoft Office PowerPoint</Application>
  <PresentationFormat>A4 용지(210x297mm)</PresentationFormat>
  <Paragraphs>93</Paragraphs>
  <Slides>9</Slides>
  <Notes>1</Notes>
  <HiddenSlides>1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  <vt:variant>
        <vt:lpstr>재구성한 쇼</vt:lpstr>
      </vt:variant>
      <vt:variant>
        <vt:i4>2</vt:i4>
      </vt:variant>
    </vt:vector>
  </HeadingPairs>
  <TitlesOfParts>
    <vt:vector size="12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진선미</cp:lastModifiedBy>
  <cp:revision>361</cp:revision>
  <cp:lastPrinted>2017-09-25T02:44:09Z</cp:lastPrinted>
  <dcterms:created xsi:type="dcterms:W3CDTF">2017-09-24T23:31:15Z</dcterms:created>
  <dcterms:modified xsi:type="dcterms:W3CDTF">2019-01-03T02:20:15Z</dcterms:modified>
</cp:coreProperties>
</file>