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7"/>
  </p:notesMasterIdLst>
  <p:sldIdLst>
    <p:sldId id="258" r:id="rId2"/>
    <p:sldId id="260" r:id="rId3"/>
    <p:sldId id="261" r:id="rId4"/>
    <p:sldId id="283" r:id="rId5"/>
    <p:sldId id="282" r:id="rId6"/>
    <p:sldId id="278" r:id="rId7"/>
    <p:sldId id="284" r:id="rId8"/>
    <p:sldId id="273" r:id="rId9"/>
    <p:sldId id="280" r:id="rId10"/>
    <p:sldId id="287" r:id="rId11"/>
    <p:sldId id="281" r:id="rId12"/>
    <p:sldId id="264" r:id="rId13"/>
    <p:sldId id="285" r:id="rId14"/>
    <p:sldId id="286" r:id="rId15"/>
    <p:sldId id="263" r:id="rId16"/>
  </p:sldIdLst>
  <p:sldSz cx="9906000" cy="6858000" type="A4"/>
  <p:notesSz cx="6858000" cy="9144000"/>
  <p:custShowLst>
    <p:custShow name="재구성한 쇼 1" id="0">
      <p:sldLst>
        <p:sld r:id="rId4"/>
      </p:sldLst>
    </p:custShow>
  </p:custShow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8235"/>
    <a:srgbClr val="695A35"/>
    <a:srgbClr val="37441C"/>
    <a:srgbClr val="F5A200"/>
    <a:srgbClr val="4F81BD"/>
    <a:srgbClr val="F08300"/>
    <a:srgbClr val="3C4BA0"/>
    <a:srgbClr val="228A38"/>
    <a:srgbClr val="C4C9E3"/>
    <a:srgbClr val="636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밝은 스타일 3 - 강조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89" autoAdjust="0"/>
    <p:restoredTop sz="94699" autoAdjust="0"/>
  </p:normalViewPr>
  <p:slideViewPr>
    <p:cSldViewPr snapToGrid="0" showGuides="1">
      <p:cViewPr>
        <p:scale>
          <a:sx n="70" d="100"/>
          <a:sy n="70" d="100"/>
        </p:scale>
        <p:origin x="-1968" y="-390"/>
      </p:cViewPr>
      <p:guideLst>
        <p:guide orient="horz" pos="527"/>
        <p:guide orient="horz" pos="3852"/>
        <p:guide orient="horz" pos="890"/>
        <p:guide orient="horz" pos="3719"/>
        <p:guide pos="559"/>
        <p:guide pos="56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-322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DA6F197C-98F7-492F-ACB3-02B91FECCE64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016B1A2-1B8D-45E3-A7C6-F043A8B287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6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052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54875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4297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68" y="6005591"/>
            <a:ext cx="10189132" cy="1131821"/>
          </a:xfrm>
          <a:prstGeom prst="rect">
            <a:avLst/>
          </a:prstGeom>
        </p:spPr>
      </p:pic>
      <p:sp>
        <p:nvSpPr>
          <p:cNvPr id="15" name="직사각형 14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0" y="2653200"/>
            <a:ext cx="2422089" cy="1748956"/>
          </a:xfrm>
          <a:prstGeom prst="rect">
            <a:avLst/>
          </a:prstGeom>
        </p:spPr>
      </p:pic>
      <p:sp>
        <p:nvSpPr>
          <p:cNvPr id="18" name="모서리가 둥근 직사각형 17"/>
          <p:cNvSpPr/>
          <p:nvPr userDrawn="1"/>
        </p:nvSpPr>
        <p:spPr>
          <a:xfrm>
            <a:off x="128464" y="413354"/>
            <a:ext cx="4719132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모서리가 둥근 직사각형 10"/>
          <p:cNvSpPr/>
          <p:nvPr userDrawn="1"/>
        </p:nvSpPr>
        <p:spPr>
          <a:xfrm>
            <a:off x="2915" y="-7936"/>
            <a:ext cx="917637" cy="857250"/>
          </a:xfrm>
          <a:custGeom>
            <a:avLst/>
            <a:gdLst/>
            <a:ahLst/>
            <a:cxnLst/>
            <a:rect l="l" t="t" r="r" b="b"/>
            <a:pathLst>
              <a:path w="1044116" h="1008000">
                <a:moveTo>
                  <a:pt x="0" y="0"/>
                </a:moveTo>
                <a:lnTo>
                  <a:pt x="339444" y="0"/>
                </a:lnTo>
                <a:lnTo>
                  <a:pt x="522058" y="0"/>
                </a:lnTo>
                <a:lnTo>
                  <a:pt x="704672" y="0"/>
                </a:lnTo>
                <a:lnTo>
                  <a:pt x="1044116" y="0"/>
                </a:lnTo>
                <a:lnTo>
                  <a:pt x="1044116" y="339444"/>
                </a:lnTo>
                <a:lnTo>
                  <a:pt x="1044116" y="504000"/>
                </a:lnTo>
                <a:lnTo>
                  <a:pt x="1044116" y="668556"/>
                </a:lnTo>
                <a:cubicBezTo>
                  <a:pt x="1044116" y="856026"/>
                  <a:pt x="892142" y="1008000"/>
                  <a:pt x="704672" y="1008000"/>
                </a:cubicBezTo>
                <a:lnTo>
                  <a:pt x="522058" y="1008000"/>
                </a:lnTo>
                <a:lnTo>
                  <a:pt x="339444" y="1008000"/>
                </a:lnTo>
                <a:lnTo>
                  <a:pt x="0" y="1008000"/>
                </a:lnTo>
                <a:lnTo>
                  <a:pt x="0" y="668556"/>
                </a:lnTo>
                <a:lnTo>
                  <a:pt x="0" y="339444"/>
                </a:lnTo>
                <a:close/>
              </a:path>
            </a:pathLst>
          </a:custGeom>
          <a:solidFill>
            <a:srgbClr val="3C4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4703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모서리가 둥근 직사각형 10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2" name="그룹 11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13" name="모서리가 둥근 직사각형 12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944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 userDrawn="1"/>
        </p:nvSpPr>
        <p:spPr>
          <a:xfrm>
            <a:off x="0" y="-7937"/>
            <a:ext cx="9906000" cy="85725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모서리가 둥근 직사각형 10"/>
          <p:cNvSpPr/>
          <p:nvPr userDrawn="1"/>
        </p:nvSpPr>
        <p:spPr>
          <a:xfrm>
            <a:off x="1496616" y="2456892"/>
            <a:ext cx="1872208" cy="1872208"/>
          </a:xfrm>
          <a:prstGeom prst="roundRect">
            <a:avLst/>
          </a:prstGeom>
          <a:solidFill>
            <a:srgbClr val="F08300"/>
          </a:solidFill>
          <a:ln w="76200">
            <a:solidFill>
              <a:srgbClr val="F5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3" name="모서리가 둥근 직사각형 12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4" name="그룹 13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15" name="모서리가 둥근 직사각형 14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모서리가 둥근 직사각형 22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4" name="모서리가 둥근 직사각형 23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569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모서리가 둥근 직사각형 19"/>
          <p:cNvSpPr/>
          <p:nvPr userDrawn="1"/>
        </p:nvSpPr>
        <p:spPr>
          <a:xfrm>
            <a:off x="704528" y="413354"/>
            <a:ext cx="4144921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/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직사각형 21"/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668524" y="7322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1221038" y="104316"/>
            <a:ext cx="4447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원그래프로</a:t>
            </a:r>
            <a:r>
              <a:rPr lang="ko-KR" altLang="en-US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나타내어 볼까요</a:t>
            </a:r>
            <a:endParaRPr lang="en-US" altLang="ko-KR" sz="1400" b="1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23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0"/>
          <p:cNvSpPr/>
          <p:nvPr userDrawn="1"/>
        </p:nvSpPr>
        <p:spPr>
          <a:xfrm>
            <a:off x="776537" y="413354"/>
            <a:ext cx="3136050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7"/>
          <p:cNvSpPr/>
          <p:nvPr userDrawn="1"/>
        </p:nvSpPr>
        <p:spPr>
          <a:xfrm>
            <a:off x="596514" y="413354"/>
            <a:ext cx="4353021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5" name="모서리가 둥근 직사각형 24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6" name="모서리가 둥근 직사각형 25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7" name="모서리가 둥근 직사각형 26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8" name="그림 2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0" y="2653200"/>
            <a:ext cx="2422089" cy="174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8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4"/>
          <p:cNvSpPr/>
          <p:nvPr userDrawn="1"/>
        </p:nvSpPr>
        <p:spPr>
          <a:xfrm>
            <a:off x="704528" y="413354"/>
            <a:ext cx="162018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/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68524" y="7322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1221038" y="104316"/>
            <a:ext cx="4447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원그래프로</a:t>
            </a:r>
            <a:r>
              <a:rPr lang="ko-KR" altLang="en-US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나타내어 볼까요</a:t>
            </a:r>
            <a:endParaRPr lang="en-US" altLang="ko-KR" sz="1400" b="1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73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10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4.png"/><Relationship Id="rId7" Type="http://schemas.openxmlformats.org/officeDocument/2006/relationships/slide" Target="slide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image" Target="../media/image6.png"/><Relationship Id="rId10" Type="http://schemas.openxmlformats.org/officeDocument/2006/relationships/slide" Target="slide8.xml"/><Relationship Id="rId4" Type="http://schemas.openxmlformats.org/officeDocument/2006/relationships/image" Target="../media/image5.png"/><Relationship Id="rId9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2.png"/><Relationship Id="rId7" Type="http://schemas.openxmlformats.org/officeDocument/2006/relationships/slide" Target="slide12.xml"/><Relationship Id="rId12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slide" Target="slide1.xml"/><Relationship Id="rId5" Type="http://schemas.openxmlformats.org/officeDocument/2006/relationships/image" Target="../media/image5.png"/><Relationship Id="rId10" Type="http://schemas.openxmlformats.org/officeDocument/2006/relationships/slide" Target="slide8.xml"/><Relationship Id="rId4" Type="http://schemas.openxmlformats.org/officeDocument/2006/relationships/image" Target="../media/image4.png"/><Relationship Id="rId9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slide" Target="slide8.xml"/><Relationship Id="rId5" Type="http://schemas.openxmlformats.org/officeDocument/2006/relationships/image" Target="../media/image11.png"/><Relationship Id="rId10" Type="http://schemas.openxmlformats.org/officeDocument/2006/relationships/slide" Target="slide2.xml"/><Relationship Id="rId4" Type="http://schemas.openxmlformats.org/officeDocument/2006/relationships/image" Target="../media/image6.png"/><Relationship Id="rId9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9.png"/><Relationship Id="rId7" Type="http://schemas.openxmlformats.org/officeDocument/2006/relationships/slide" Target="slide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slide" Target="slide1.xml"/><Relationship Id="rId5" Type="http://schemas.openxmlformats.org/officeDocument/2006/relationships/image" Target="../media/image6.png"/><Relationship Id="rId10" Type="http://schemas.openxmlformats.org/officeDocument/2006/relationships/slide" Target="slide8.xml"/><Relationship Id="rId4" Type="http://schemas.openxmlformats.org/officeDocument/2006/relationships/image" Target="../media/image5.png"/><Relationship Id="rId9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1.xm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slide" Target="slide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slide" Target="slide2.xml"/><Relationship Id="rId5" Type="http://schemas.openxmlformats.org/officeDocument/2006/relationships/image" Target="../media/image9.png"/><Relationship Id="rId10" Type="http://schemas.openxmlformats.org/officeDocument/2006/relationships/slide" Target="slide4.xml"/><Relationship Id="rId4" Type="http://schemas.openxmlformats.org/officeDocument/2006/relationships/image" Target="../media/image15.png"/><Relationship Id="rId9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9.png"/><Relationship Id="rId7" Type="http://schemas.openxmlformats.org/officeDocument/2006/relationships/slide" Target="slide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slide" Target="slide1.xml"/><Relationship Id="rId5" Type="http://schemas.openxmlformats.org/officeDocument/2006/relationships/image" Target="../media/image6.png"/><Relationship Id="rId10" Type="http://schemas.openxmlformats.org/officeDocument/2006/relationships/slide" Target="slide8.xml"/><Relationship Id="rId4" Type="http://schemas.openxmlformats.org/officeDocument/2006/relationships/image" Target="../media/image5.png"/><Relationship Id="rId9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9.xml"/><Relationship Id="rId5" Type="http://schemas.openxmlformats.org/officeDocument/2006/relationships/slide" Target="slide12.xml"/><Relationship Id="rId4" Type="http://schemas.openxmlformats.org/officeDocument/2006/relationships/image" Target="../media/image6.png"/><Relationship Id="rId9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1.xml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12" Type="http://schemas.openxmlformats.org/officeDocument/2006/relationships/slide" Target="slide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slide" Target="slide2.xml"/><Relationship Id="rId5" Type="http://schemas.openxmlformats.org/officeDocument/2006/relationships/image" Target="../media/image8.png"/><Relationship Id="rId10" Type="http://schemas.openxmlformats.org/officeDocument/2006/relationships/slide" Target="slide9.xml"/><Relationship Id="rId4" Type="http://schemas.openxmlformats.org/officeDocument/2006/relationships/image" Target="../media/image7.png"/><Relationship Id="rId9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9.png"/><Relationship Id="rId7" Type="http://schemas.openxmlformats.org/officeDocument/2006/relationships/slide" Target="slide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slide" Target="slide1.xml"/><Relationship Id="rId5" Type="http://schemas.openxmlformats.org/officeDocument/2006/relationships/image" Target="../media/image6.png"/><Relationship Id="rId10" Type="http://schemas.openxmlformats.org/officeDocument/2006/relationships/slide" Target="slide8.xml"/><Relationship Id="rId4" Type="http://schemas.openxmlformats.org/officeDocument/2006/relationships/image" Target="../media/image5.png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4.png"/><Relationship Id="rId7" Type="http://schemas.openxmlformats.org/officeDocument/2006/relationships/slide" Target="slide1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slide" Target="slide1.xml"/><Relationship Id="rId5" Type="http://schemas.openxmlformats.org/officeDocument/2006/relationships/image" Target="../media/image6.png"/><Relationship Id="rId10" Type="http://schemas.openxmlformats.org/officeDocument/2006/relationships/slide" Target="slide8.xml"/><Relationship Id="rId4" Type="http://schemas.openxmlformats.org/officeDocument/2006/relationships/image" Target="../media/image5.png"/><Relationship Id="rId9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9.png"/><Relationship Id="rId7" Type="http://schemas.openxmlformats.org/officeDocument/2006/relationships/slide" Target="slide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slide" Target="slide1.xml"/><Relationship Id="rId5" Type="http://schemas.openxmlformats.org/officeDocument/2006/relationships/image" Target="../media/image6.png"/><Relationship Id="rId10" Type="http://schemas.openxmlformats.org/officeDocument/2006/relationships/slide" Target="slide8.xml"/><Relationship Id="rId4" Type="http://schemas.openxmlformats.org/officeDocument/2006/relationships/image" Target="../media/image5.png"/><Relationship Id="rId9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slide" Target="slide2.xml"/><Relationship Id="rId5" Type="http://schemas.openxmlformats.org/officeDocument/2006/relationships/image" Target="../media/image6.png"/><Relationship Id="rId10" Type="http://schemas.openxmlformats.org/officeDocument/2006/relationships/slide" Target="slide4.xml"/><Relationship Id="rId4" Type="http://schemas.openxmlformats.org/officeDocument/2006/relationships/image" Target="../media/image5.png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9.png"/><Relationship Id="rId7" Type="http://schemas.openxmlformats.org/officeDocument/2006/relationships/slide" Target="slide1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slide" Target="slide1.xml"/><Relationship Id="rId5" Type="http://schemas.openxmlformats.org/officeDocument/2006/relationships/image" Target="../media/image6.png"/><Relationship Id="rId10" Type="http://schemas.openxmlformats.org/officeDocument/2006/relationships/slide" Target="slide8.xml"/><Relationship Id="rId4" Type="http://schemas.openxmlformats.org/officeDocument/2006/relationships/image" Target="../media/image5.png"/><Relationship Id="rId9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4468" y="42595"/>
            <a:ext cx="626899" cy="7848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45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endParaRPr lang="ko-KR" altLang="en-US" sz="45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08884" y="2780928"/>
            <a:ext cx="5184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err="1" smtClean="0">
                <a:latin typeface="나눔고딕 ExtraBold" pitchFamily="50" charset="-127"/>
                <a:ea typeface="나눔고딕 ExtraBold" pitchFamily="50" charset="-127"/>
              </a:rPr>
              <a:t>원그래프로</a:t>
            </a:r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 나타내어 </a:t>
            </a:r>
            <a:endParaRPr lang="en-US" altLang="ko-KR" sz="36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3600" b="1" smtClean="0">
                <a:latin typeface="나눔고딕 ExtraBold" pitchFamily="50" charset="-127"/>
                <a:ea typeface="나눔고딕 ExtraBold" pitchFamily="50" charset="-127"/>
              </a:rPr>
              <a:t>볼까요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31" name="TextBox 30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6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33" name="그림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76288" y="404664"/>
            <a:ext cx="41767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latin typeface="나눔고딕 ExtraBold" pitchFamily="50" charset="-127"/>
                <a:ea typeface="나눔고딕 ExtraBold" pitchFamily="50" charset="-127"/>
              </a:rPr>
              <a:t>여러 가지 그래프</a:t>
            </a:r>
            <a:endParaRPr lang="en-US" altLang="ko-KR" sz="24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102~103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70~71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7600828" y="195550"/>
            <a:ext cx="2240637" cy="713981"/>
            <a:chOff x="7600828" y="195550"/>
            <a:chExt cx="2240637" cy="713981"/>
          </a:xfrm>
        </p:grpSpPr>
        <p:grpSp>
          <p:nvGrpSpPr>
            <p:cNvPr id="18" name="그룹 17"/>
            <p:cNvGrpSpPr/>
            <p:nvPr/>
          </p:nvGrpSpPr>
          <p:grpSpPr>
            <a:xfrm>
              <a:off x="7600828" y="195550"/>
              <a:ext cx="2240637" cy="713981"/>
              <a:chOff x="7600828" y="195550"/>
              <a:chExt cx="2240637" cy="713981"/>
            </a:xfrm>
          </p:grpSpPr>
          <p:pic>
            <p:nvPicPr>
              <p:cNvPr id="20" name="그림 19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21" name="그림 20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630" r="53726" b="95193"/>
              <a:stretch/>
            </p:blipFill>
            <p:spPr>
              <a:xfrm>
                <a:off x="7600828" y="195550"/>
                <a:ext cx="1780665" cy="713981"/>
              </a:xfrm>
              <a:prstGeom prst="rect">
                <a:avLst/>
              </a:prstGeom>
            </p:spPr>
          </p:pic>
        </p:grpSp>
        <p:pic>
          <p:nvPicPr>
            <p:cNvPr id="19" name="그림 18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6" r="90010" b="95193"/>
            <a:stretch/>
          </p:blipFill>
          <p:spPr>
            <a:xfrm>
              <a:off x="7600829" y="195550"/>
              <a:ext cx="375314" cy="713981"/>
            </a:xfrm>
            <a:prstGeom prst="rect">
              <a:avLst/>
            </a:prstGeom>
          </p:spPr>
        </p:pic>
      </p:grpSp>
      <p:sp>
        <p:nvSpPr>
          <p:cNvPr id="14" name="직사각형 13">
            <a:hlinkClick r:id="rId6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hlinkClick r:id="rId7" action="ppaction://hlinksldjump"/>
          </p:cNvPr>
          <p:cNvSpPr/>
          <p:nvPr/>
        </p:nvSpPr>
        <p:spPr>
          <a:xfrm>
            <a:off x="906920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8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9" action="ppaction://hlinksldjump"/>
          </p:cNvPr>
          <p:cNvSpPr/>
          <p:nvPr/>
        </p:nvSpPr>
        <p:spPr>
          <a:xfrm>
            <a:off x="7984321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hlinkClick r:id="rId10" action="ppaction://hlinksldjump"/>
          </p:cNvPr>
          <p:cNvSpPr/>
          <p:nvPr/>
        </p:nvSpPr>
        <p:spPr>
          <a:xfrm>
            <a:off x="870863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2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/>
          <p:cNvGrpSpPr>
            <a:grpSpLocks noChangeAspect="1"/>
          </p:cNvGrpSpPr>
          <p:nvPr/>
        </p:nvGrpSpPr>
        <p:grpSpPr>
          <a:xfrm>
            <a:off x="5197810" y="3410755"/>
            <a:ext cx="2851444" cy="2935607"/>
            <a:chOff x="4993090" y="2173218"/>
            <a:chExt cx="3168271" cy="3261785"/>
          </a:xfrm>
        </p:grpSpPr>
        <p:pic>
          <p:nvPicPr>
            <p:cNvPr id="56" name="그림 55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54" t="64221" r="24645" b="772"/>
            <a:stretch/>
          </p:blipFill>
          <p:spPr>
            <a:xfrm>
              <a:off x="5194604" y="2265967"/>
              <a:ext cx="2838050" cy="3169036"/>
            </a:xfrm>
            <a:prstGeom prst="rect">
              <a:avLst/>
            </a:prstGeom>
          </p:spPr>
        </p:pic>
        <p:pic>
          <p:nvPicPr>
            <p:cNvPr id="61" name="그림 60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87" t="64774" r="31948" b="32550"/>
            <a:stretch/>
          </p:blipFill>
          <p:spPr>
            <a:xfrm>
              <a:off x="4993090" y="2173218"/>
              <a:ext cx="3168271" cy="348636"/>
            </a:xfrm>
            <a:prstGeom prst="rect">
              <a:avLst/>
            </a:prstGeom>
          </p:spPr>
        </p:pic>
      </p:grpSp>
      <p:sp>
        <p:nvSpPr>
          <p:cNvPr id="36" name="모서리가 둥근 직사각형 35"/>
          <p:cNvSpPr/>
          <p:nvPr/>
        </p:nvSpPr>
        <p:spPr bwMode="auto">
          <a:xfrm>
            <a:off x="1255909" y="3457395"/>
            <a:ext cx="3705547" cy="2444968"/>
          </a:xfrm>
          <a:prstGeom prst="roundRect">
            <a:avLst>
              <a:gd name="adj" fmla="val 632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4" name="그룹 3"/>
          <p:cNvGrpSpPr/>
          <p:nvPr/>
        </p:nvGrpSpPr>
        <p:grpSpPr>
          <a:xfrm>
            <a:off x="910749" y="1345304"/>
            <a:ext cx="8038695" cy="369096"/>
            <a:chOff x="910749" y="1276296"/>
            <a:chExt cx="8038695" cy="369096"/>
          </a:xfrm>
        </p:grpSpPr>
        <p:sp>
          <p:nvSpPr>
            <p:cNvPr id="27" name="모서리가 둥근 직사각형 26"/>
            <p:cNvSpPr/>
            <p:nvPr/>
          </p:nvSpPr>
          <p:spPr>
            <a:xfrm>
              <a:off x="910749" y="1384308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8" name="내용 개체 틀 3"/>
            <p:cNvSpPr txBox="1">
              <a:spLocks/>
            </p:cNvSpPr>
            <p:nvPr/>
          </p:nvSpPr>
          <p:spPr>
            <a:xfrm>
              <a:off x="1036736" y="1276296"/>
              <a:ext cx="7912708" cy="36909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각 항목의 백분율을 구하고 </a:t>
              </a:r>
              <a:r>
                <a:rPr lang="ko-KR" altLang="en-US" dirty="0" err="1"/>
                <a:t>원그래프로</a:t>
              </a:r>
              <a:r>
                <a:rPr lang="ko-KR" altLang="en-US" dirty="0"/>
                <a:t> 나타내어 보세요</a:t>
              </a:r>
              <a:r>
                <a:rPr lang="en-US" altLang="ko-KR" dirty="0"/>
                <a:t>. </a:t>
              </a:r>
              <a:endParaRPr lang="ko-KR" altLang="en-US" dirty="0"/>
            </a:p>
          </p:txBody>
        </p:sp>
      </p:grp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2" name="그룹 4"/>
          <p:cNvGrpSpPr/>
          <p:nvPr/>
        </p:nvGrpSpPr>
        <p:grpSpPr>
          <a:xfrm>
            <a:off x="1356145" y="3464291"/>
            <a:ext cx="4026111" cy="654084"/>
            <a:chOff x="960353" y="2557410"/>
            <a:chExt cx="4026111" cy="654084"/>
          </a:xfrm>
        </p:grpSpPr>
        <p:sp>
          <p:nvSpPr>
            <p:cNvPr id="43" name="내용 개체 틀 2"/>
            <p:cNvSpPr txBox="1">
              <a:spLocks/>
            </p:cNvSpPr>
            <p:nvPr/>
          </p:nvSpPr>
          <p:spPr>
            <a:xfrm>
              <a:off x="960353" y="2686569"/>
              <a:ext cx="4026111" cy="35091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>
                  <a:solidFill>
                    <a:srgbClr val="208235"/>
                  </a:solidFill>
                </a:rPr>
                <a:t>구석</a:t>
              </a:r>
              <a:r>
                <a:rPr lang="ko-KR" altLang="en-US" dirty="0">
                  <a:solidFill>
                    <a:srgbClr val="208235"/>
                  </a:solidFill>
                </a:rPr>
                <a:t>기</a:t>
              </a:r>
              <a:r>
                <a:rPr lang="ko-KR" altLang="en-US" sz="800" dirty="0" smtClean="0">
                  <a:solidFill>
                    <a:srgbClr val="208235"/>
                  </a:solidFill>
                </a:rPr>
                <a:t> </a:t>
              </a:r>
              <a:r>
                <a:rPr lang="en-US" altLang="ko-KR" dirty="0" smtClean="0">
                  <a:solidFill>
                    <a:srgbClr val="208235"/>
                  </a:solidFill>
                </a:rPr>
                <a:t>:            </a:t>
              </a:r>
              <a:r>
                <a:rPr lang="en-US" altLang="ko-KR" spc="-150" dirty="0" smtClean="0">
                  <a:solidFill>
                    <a:srgbClr val="208235"/>
                  </a:solidFill>
                </a:rPr>
                <a:t>× </a:t>
              </a:r>
              <a:r>
                <a:rPr lang="en-US" altLang="ko-KR" dirty="0" smtClean="0">
                  <a:solidFill>
                    <a:srgbClr val="208235"/>
                  </a:solidFill>
                </a:rPr>
                <a:t>100=10 (%)                  </a:t>
              </a:r>
            </a:p>
            <a:p>
              <a:endParaRPr lang="ko-KR" altLang="en-US" i="1" dirty="0">
                <a:solidFill>
                  <a:srgbClr val="208235"/>
                </a:solidFill>
              </a:endParaRPr>
            </a:p>
          </p:txBody>
        </p:sp>
        <p:grpSp>
          <p:nvGrpSpPr>
            <p:cNvPr id="3" name="그룹 20"/>
            <p:cNvGrpSpPr/>
            <p:nvPr/>
          </p:nvGrpSpPr>
          <p:grpSpPr>
            <a:xfrm>
              <a:off x="2035944" y="2557410"/>
              <a:ext cx="799652" cy="654084"/>
              <a:chOff x="8499913" y="2207535"/>
              <a:chExt cx="767795" cy="654084"/>
            </a:xfrm>
          </p:grpSpPr>
          <p:cxnSp>
            <p:nvCxnSpPr>
              <p:cNvPr id="22" name="직선 연결선 21"/>
              <p:cNvCxnSpPr/>
              <p:nvPr/>
            </p:nvCxnSpPr>
            <p:spPr>
              <a:xfrm>
                <a:off x="8560308" y="2539187"/>
                <a:ext cx="587619" cy="0"/>
              </a:xfrm>
              <a:prstGeom prst="line">
                <a:avLst/>
              </a:prstGeom>
              <a:ln w="19050">
                <a:solidFill>
                  <a:srgbClr val="20823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" name="그룹 24"/>
              <p:cNvGrpSpPr/>
              <p:nvPr/>
            </p:nvGrpSpPr>
            <p:grpSpPr>
              <a:xfrm>
                <a:off x="8499913" y="2207535"/>
                <a:ext cx="767795" cy="654084"/>
                <a:chOff x="8499913" y="2207535"/>
                <a:chExt cx="767795" cy="654084"/>
              </a:xfrm>
            </p:grpSpPr>
            <p:sp>
              <p:nvSpPr>
                <p:cNvPr id="26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559603" y="2207535"/>
                  <a:ext cx="587619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1800" b="1" dirty="0" smtClean="0">
                      <a:solidFill>
                        <a:srgbClr val="208235"/>
                      </a:solidFill>
                      <a:latin typeface="나눔고딕" pitchFamily="50" charset="-127"/>
                    </a:rPr>
                    <a:t>500</a:t>
                  </a:r>
                  <a:endParaRPr kumimoji="0" lang="ko-KR" altLang="en-US" sz="1800" b="1" dirty="0">
                    <a:solidFill>
                      <a:srgbClr val="208235"/>
                    </a:solidFill>
                    <a:latin typeface="나눔고딕" pitchFamily="50" charset="-127"/>
                  </a:endParaRPr>
                </a:p>
              </p:txBody>
            </p:sp>
            <p:sp>
              <p:nvSpPr>
                <p:cNvPr id="28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499913" y="2492287"/>
                  <a:ext cx="767795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1800" b="1" dirty="0" smtClean="0">
                      <a:solidFill>
                        <a:srgbClr val="208235"/>
                      </a:solidFill>
                      <a:latin typeface="나눔고딕" pitchFamily="50" charset="-127"/>
                    </a:rPr>
                    <a:t>5000</a:t>
                  </a:r>
                  <a:endParaRPr kumimoji="0" lang="ko-KR" altLang="en-US" sz="1800" b="1" dirty="0">
                    <a:solidFill>
                      <a:srgbClr val="208235"/>
                    </a:solidFill>
                    <a:latin typeface="나눔고딕" pitchFamily="50" charset="-127"/>
                  </a:endParaRPr>
                </a:p>
              </p:txBody>
            </p:sp>
          </p:grpSp>
        </p:grpSp>
      </p:grpSp>
      <p:grpSp>
        <p:nvGrpSpPr>
          <p:cNvPr id="5" name="그룹 5"/>
          <p:cNvGrpSpPr/>
          <p:nvPr/>
        </p:nvGrpSpPr>
        <p:grpSpPr>
          <a:xfrm>
            <a:off x="1356145" y="4029261"/>
            <a:ext cx="4026111" cy="654084"/>
            <a:chOff x="960353" y="3133474"/>
            <a:chExt cx="4026111" cy="654084"/>
          </a:xfrm>
        </p:grpSpPr>
        <p:sp>
          <p:nvSpPr>
            <p:cNvPr id="29" name="내용 개체 틀 2"/>
            <p:cNvSpPr txBox="1">
              <a:spLocks/>
            </p:cNvSpPr>
            <p:nvPr/>
          </p:nvSpPr>
          <p:spPr>
            <a:xfrm>
              <a:off x="960353" y="3271885"/>
              <a:ext cx="4026111" cy="35091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>
                  <a:solidFill>
                    <a:srgbClr val="208235"/>
                  </a:solidFill>
                </a:rPr>
                <a:t>신</a:t>
              </a:r>
              <a:r>
                <a:rPr lang="ko-KR" altLang="en-US" dirty="0" smtClean="0">
                  <a:solidFill>
                    <a:srgbClr val="208235"/>
                  </a:solidFill>
                </a:rPr>
                <a:t>석기</a:t>
              </a:r>
              <a:r>
                <a:rPr lang="ko-KR" altLang="en-US" sz="800" dirty="0" smtClean="0">
                  <a:solidFill>
                    <a:srgbClr val="208235"/>
                  </a:solidFill>
                </a:rPr>
                <a:t> </a:t>
              </a:r>
              <a:r>
                <a:rPr lang="en-US" altLang="ko-KR" dirty="0" smtClean="0">
                  <a:solidFill>
                    <a:srgbClr val="208235"/>
                  </a:solidFill>
                </a:rPr>
                <a:t>:            </a:t>
              </a:r>
              <a:r>
                <a:rPr lang="en-US" altLang="ko-KR" spc="-150" dirty="0" smtClean="0">
                  <a:solidFill>
                    <a:srgbClr val="208235"/>
                  </a:solidFill>
                </a:rPr>
                <a:t>× </a:t>
              </a:r>
              <a:r>
                <a:rPr lang="en-US" altLang="ko-KR" dirty="0" smtClean="0">
                  <a:solidFill>
                    <a:srgbClr val="208235"/>
                  </a:solidFill>
                </a:rPr>
                <a:t>100=20 (%)                  </a:t>
              </a:r>
            </a:p>
            <a:p>
              <a:endParaRPr lang="ko-KR" altLang="en-US" i="1" dirty="0">
                <a:solidFill>
                  <a:srgbClr val="208235"/>
                </a:solidFill>
              </a:endParaRPr>
            </a:p>
          </p:txBody>
        </p:sp>
        <p:grpSp>
          <p:nvGrpSpPr>
            <p:cNvPr id="6" name="그룹 33"/>
            <p:cNvGrpSpPr/>
            <p:nvPr/>
          </p:nvGrpSpPr>
          <p:grpSpPr>
            <a:xfrm>
              <a:off x="2007673" y="3133474"/>
              <a:ext cx="818222" cy="654084"/>
              <a:chOff x="8472876" y="2207535"/>
              <a:chExt cx="785635" cy="654084"/>
            </a:xfrm>
          </p:grpSpPr>
          <p:cxnSp>
            <p:nvCxnSpPr>
              <p:cNvPr id="38" name="직선 연결선 37"/>
              <p:cNvCxnSpPr/>
              <p:nvPr/>
            </p:nvCxnSpPr>
            <p:spPr>
              <a:xfrm>
                <a:off x="8560308" y="2539187"/>
                <a:ext cx="587619" cy="0"/>
              </a:xfrm>
              <a:prstGeom prst="line">
                <a:avLst/>
              </a:prstGeom>
              <a:ln w="19050">
                <a:solidFill>
                  <a:srgbClr val="20823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" name="그룹 38"/>
              <p:cNvGrpSpPr/>
              <p:nvPr/>
            </p:nvGrpSpPr>
            <p:grpSpPr>
              <a:xfrm>
                <a:off x="8472876" y="2207535"/>
                <a:ext cx="785635" cy="654084"/>
                <a:chOff x="8472876" y="2207535"/>
                <a:chExt cx="785635" cy="654084"/>
              </a:xfrm>
            </p:grpSpPr>
            <p:sp>
              <p:nvSpPr>
                <p:cNvPr id="46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472876" y="2207535"/>
                  <a:ext cx="736616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lang="en-US" altLang="ko-KR" sz="1800" b="1" dirty="0" smtClean="0">
                      <a:solidFill>
                        <a:srgbClr val="208235"/>
                      </a:solidFill>
                      <a:latin typeface="나눔고딕" pitchFamily="50" charset="-127"/>
                    </a:rPr>
                    <a:t>10</a:t>
                  </a:r>
                  <a:r>
                    <a:rPr kumimoji="0" lang="en-US" altLang="ko-KR" sz="1800" b="1" dirty="0" smtClean="0">
                      <a:solidFill>
                        <a:srgbClr val="208235"/>
                      </a:solidFill>
                      <a:latin typeface="나눔고딕" pitchFamily="50" charset="-127"/>
                    </a:rPr>
                    <a:t>00</a:t>
                  </a:r>
                  <a:endParaRPr kumimoji="0" lang="ko-KR" altLang="en-US" sz="1800" b="1" dirty="0">
                    <a:solidFill>
                      <a:srgbClr val="208235"/>
                    </a:solidFill>
                    <a:latin typeface="나눔고딕" pitchFamily="50" charset="-127"/>
                  </a:endParaRPr>
                </a:p>
              </p:txBody>
            </p:sp>
            <p:sp>
              <p:nvSpPr>
                <p:cNvPr id="47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490716" y="2492287"/>
                  <a:ext cx="767795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1800" b="1" dirty="0" smtClean="0">
                      <a:solidFill>
                        <a:srgbClr val="208235"/>
                      </a:solidFill>
                      <a:latin typeface="나눔고딕" pitchFamily="50" charset="-127"/>
                    </a:rPr>
                    <a:t>5000</a:t>
                  </a:r>
                  <a:endParaRPr kumimoji="0" lang="ko-KR" altLang="en-US" sz="1800" b="1" dirty="0">
                    <a:solidFill>
                      <a:srgbClr val="208235"/>
                    </a:solidFill>
                    <a:latin typeface="나눔고딕" pitchFamily="50" charset="-127"/>
                  </a:endParaRPr>
                </a:p>
              </p:txBody>
            </p:sp>
          </p:grpSp>
        </p:grpSp>
      </p:grpSp>
      <p:grpSp>
        <p:nvGrpSpPr>
          <p:cNvPr id="8" name="그룹 6"/>
          <p:cNvGrpSpPr/>
          <p:nvPr/>
        </p:nvGrpSpPr>
        <p:grpSpPr>
          <a:xfrm>
            <a:off x="1351031" y="4692548"/>
            <a:ext cx="4026111" cy="654084"/>
            <a:chOff x="960353" y="3826611"/>
            <a:chExt cx="4026111" cy="654084"/>
          </a:xfrm>
        </p:grpSpPr>
        <p:sp>
          <p:nvSpPr>
            <p:cNvPr id="49" name="내용 개체 틀 2"/>
            <p:cNvSpPr txBox="1">
              <a:spLocks/>
            </p:cNvSpPr>
            <p:nvPr/>
          </p:nvSpPr>
          <p:spPr>
            <a:xfrm>
              <a:off x="960353" y="3965022"/>
              <a:ext cx="4026111" cy="35091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>
                  <a:solidFill>
                    <a:srgbClr val="208235"/>
                  </a:solidFill>
                </a:rPr>
                <a:t>청동기</a:t>
              </a:r>
              <a:r>
                <a:rPr lang="ko-KR" altLang="en-US" sz="800" dirty="0" smtClean="0">
                  <a:solidFill>
                    <a:srgbClr val="208235"/>
                  </a:solidFill>
                </a:rPr>
                <a:t> </a:t>
              </a:r>
              <a:r>
                <a:rPr lang="en-US" altLang="ko-KR" dirty="0" smtClean="0">
                  <a:solidFill>
                    <a:srgbClr val="208235"/>
                  </a:solidFill>
                </a:rPr>
                <a:t>:            </a:t>
              </a:r>
              <a:r>
                <a:rPr lang="en-US" altLang="ko-KR" spc="-150" dirty="0" smtClean="0">
                  <a:solidFill>
                    <a:srgbClr val="208235"/>
                  </a:solidFill>
                </a:rPr>
                <a:t>× </a:t>
              </a:r>
              <a:r>
                <a:rPr lang="en-US" altLang="ko-KR" dirty="0" smtClean="0">
                  <a:solidFill>
                    <a:srgbClr val="208235"/>
                  </a:solidFill>
                </a:rPr>
                <a:t>100=30 (%)                  </a:t>
              </a:r>
            </a:p>
            <a:p>
              <a:endParaRPr lang="ko-KR" altLang="en-US" i="1" dirty="0">
                <a:solidFill>
                  <a:srgbClr val="208235"/>
                </a:solidFill>
              </a:endParaRPr>
            </a:p>
          </p:txBody>
        </p:sp>
        <p:grpSp>
          <p:nvGrpSpPr>
            <p:cNvPr id="9" name="그룹 49"/>
            <p:cNvGrpSpPr/>
            <p:nvPr/>
          </p:nvGrpSpPr>
          <p:grpSpPr>
            <a:xfrm>
              <a:off x="2026437" y="3826611"/>
              <a:ext cx="818222" cy="654084"/>
              <a:chOff x="8490895" y="2207535"/>
              <a:chExt cx="785635" cy="654084"/>
            </a:xfrm>
          </p:grpSpPr>
          <p:cxnSp>
            <p:nvCxnSpPr>
              <p:cNvPr id="51" name="직선 연결선 50"/>
              <p:cNvCxnSpPr/>
              <p:nvPr/>
            </p:nvCxnSpPr>
            <p:spPr>
              <a:xfrm>
                <a:off x="8560308" y="2539187"/>
                <a:ext cx="587619" cy="0"/>
              </a:xfrm>
              <a:prstGeom prst="line">
                <a:avLst/>
              </a:prstGeom>
              <a:ln w="19050">
                <a:solidFill>
                  <a:srgbClr val="20823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" name="그룹 51"/>
              <p:cNvGrpSpPr/>
              <p:nvPr/>
            </p:nvGrpSpPr>
            <p:grpSpPr>
              <a:xfrm>
                <a:off x="8490895" y="2207535"/>
                <a:ext cx="785635" cy="654084"/>
                <a:chOff x="8490895" y="2207535"/>
                <a:chExt cx="785635" cy="654084"/>
              </a:xfrm>
            </p:grpSpPr>
            <p:sp>
              <p:nvSpPr>
                <p:cNvPr id="53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490895" y="2207535"/>
                  <a:ext cx="736616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lang="en-US" altLang="ko-KR" sz="1800" b="1" dirty="0" smtClean="0">
                      <a:solidFill>
                        <a:srgbClr val="208235"/>
                      </a:solidFill>
                      <a:latin typeface="나눔고딕" pitchFamily="50" charset="-127"/>
                    </a:rPr>
                    <a:t>15</a:t>
                  </a:r>
                  <a:r>
                    <a:rPr kumimoji="0" lang="en-US" altLang="ko-KR" sz="1800" b="1" dirty="0" smtClean="0">
                      <a:solidFill>
                        <a:srgbClr val="208235"/>
                      </a:solidFill>
                      <a:latin typeface="나눔고딕" pitchFamily="50" charset="-127"/>
                    </a:rPr>
                    <a:t>00</a:t>
                  </a:r>
                  <a:endParaRPr kumimoji="0" lang="ko-KR" altLang="en-US" sz="1800" b="1" dirty="0">
                    <a:solidFill>
                      <a:srgbClr val="208235"/>
                    </a:solidFill>
                    <a:latin typeface="나눔고딕" pitchFamily="50" charset="-127"/>
                  </a:endParaRPr>
                </a:p>
              </p:txBody>
            </p:sp>
            <p:sp>
              <p:nvSpPr>
                <p:cNvPr id="54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508735" y="2492287"/>
                  <a:ext cx="767795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1800" b="1" dirty="0" smtClean="0">
                      <a:solidFill>
                        <a:srgbClr val="208235"/>
                      </a:solidFill>
                      <a:latin typeface="나눔고딕" pitchFamily="50" charset="-127"/>
                    </a:rPr>
                    <a:t>5000</a:t>
                  </a:r>
                  <a:endParaRPr kumimoji="0" lang="ko-KR" altLang="en-US" sz="1800" b="1" dirty="0">
                    <a:solidFill>
                      <a:srgbClr val="208235"/>
                    </a:solidFill>
                    <a:latin typeface="나눔고딕" pitchFamily="50" charset="-127"/>
                  </a:endParaRPr>
                </a:p>
              </p:txBody>
            </p:sp>
          </p:grpSp>
        </p:grpSp>
      </p:grpSp>
      <p:grpSp>
        <p:nvGrpSpPr>
          <p:cNvPr id="11" name="그룹 7"/>
          <p:cNvGrpSpPr/>
          <p:nvPr/>
        </p:nvGrpSpPr>
        <p:grpSpPr>
          <a:xfrm>
            <a:off x="1356145" y="5251153"/>
            <a:ext cx="4026111" cy="654084"/>
            <a:chOff x="960353" y="4467104"/>
            <a:chExt cx="4026111" cy="654084"/>
          </a:xfrm>
        </p:grpSpPr>
        <p:sp>
          <p:nvSpPr>
            <p:cNvPr id="55" name="내용 개체 틀 2"/>
            <p:cNvSpPr txBox="1">
              <a:spLocks/>
            </p:cNvSpPr>
            <p:nvPr/>
          </p:nvSpPr>
          <p:spPr>
            <a:xfrm>
              <a:off x="960353" y="4605515"/>
              <a:ext cx="4026111" cy="35091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>
                  <a:solidFill>
                    <a:srgbClr val="208235"/>
                  </a:solidFill>
                </a:rPr>
                <a:t>철기</a:t>
              </a:r>
              <a:r>
                <a:rPr lang="ko-KR" altLang="en-US" sz="800" dirty="0" smtClean="0">
                  <a:solidFill>
                    <a:srgbClr val="208235"/>
                  </a:solidFill>
                </a:rPr>
                <a:t> </a:t>
              </a:r>
              <a:r>
                <a:rPr lang="en-US" altLang="ko-KR" dirty="0" smtClean="0">
                  <a:solidFill>
                    <a:srgbClr val="208235"/>
                  </a:solidFill>
                </a:rPr>
                <a:t>:            </a:t>
              </a:r>
              <a:r>
                <a:rPr lang="en-US" altLang="ko-KR" spc="-150" dirty="0" smtClean="0">
                  <a:solidFill>
                    <a:srgbClr val="208235"/>
                  </a:solidFill>
                </a:rPr>
                <a:t>× </a:t>
              </a:r>
              <a:r>
                <a:rPr lang="en-US" altLang="ko-KR" dirty="0" smtClean="0">
                  <a:solidFill>
                    <a:srgbClr val="208235"/>
                  </a:solidFill>
                </a:rPr>
                <a:t>100=40 (%)                  </a:t>
              </a:r>
            </a:p>
            <a:p>
              <a:endParaRPr lang="ko-KR" altLang="en-US" i="1" dirty="0">
                <a:solidFill>
                  <a:srgbClr val="208235"/>
                </a:solidFill>
              </a:endParaRPr>
            </a:p>
          </p:txBody>
        </p:sp>
        <p:grpSp>
          <p:nvGrpSpPr>
            <p:cNvPr id="12" name="그룹 55"/>
            <p:cNvGrpSpPr/>
            <p:nvPr/>
          </p:nvGrpSpPr>
          <p:grpSpPr>
            <a:xfrm>
              <a:off x="1793234" y="4467104"/>
              <a:ext cx="799642" cy="654084"/>
              <a:chOff x="8491137" y="2207535"/>
              <a:chExt cx="767795" cy="654084"/>
            </a:xfrm>
          </p:grpSpPr>
          <p:cxnSp>
            <p:nvCxnSpPr>
              <p:cNvPr id="57" name="직선 연결선 56"/>
              <p:cNvCxnSpPr/>
              <p:nvPr/>
            </p:nvCxnSpPr>
            <p:spPr>
              <a:xfrm>
                <a:off x="8560308" y="2539187"/>
                <a:ext cx="587619" cy="0"/>
              </a:xfrm>
              <a:prstGeom prst="line">
                <a:avLst/>
              </a:prstGeom>
              <a:ln w="19050">
                <a:solidFill>
                  <a:srgbClr val="20823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그룹 57"/>
              <p:cNvGrpSpPr/>
              <p:nvPr/>
            </p:nvGrpSpPr>
            <p:grpSpPr>
              <a:xfrm>
                <a:off x="8491137" y="2207535"/>
                <a:ext cx="767795" cy="654084"/>
                <a:chOff x="8491137" y="2207535"/>
                <a:chExt cx="767795" cy="654084"/>
              </a:xfrm>
            </p:grpSpPr>
            <p:sp>
              <p:nvSpPr>
                <p:cNvPr id="59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498144" y="2207535"/>
                  <a:ext cx="736616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lang="en-US" altLang="ko-KR" sz="1800" b="1" dirty="0" smtClean="0">
                      <a:solidFill>
                        <a:srgbClr val="208235"/>
                      </a:solidFill>
                      <a:latin typeface="나눔고딕" pitchFamily="50" charset="-127"/>
                    </a:rPr>
                    <a:t>20</a:t>
                  </a:r>
                  <a:r>
                    <a:rPr kumimoji="0" lang="en-US" altLang="ko-KR" sz="1800" b="1" dirty="0" smtClean="0">
                      <a:solidFill>
                        <a:srgbClr val="208235"/>
                      </a:solidFill>
                      <a:latin typeface="나눔고딕" pitchFamily="50" charset="-127"/>
                    </a:rPr>
                    <a:t>00</a:t>
                  </a:r>
                  <a:endParaRPr kumimoji="0" lang="ko-KR" altLang="en-US" sz="1800" b="1" dirty="0">
                    <a:solidFill>
                      <a:srgbClr val="208235"/>
                    </a:solidFill>
                    <a:latin typeface="나눔고딕" pitchFamily="50" charset="-127"/>
                  </a:endParaRPr>
                </a:p>
              </p:txBody>
            </p:sp>
            <p:sp>
              <p:nvSpPr>
                <p:cNvPr id="60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491137" y="2492287"/>
                  <a:ext cx="767795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1800" b="1" dirty="0" smtClean="0">
                      <a:solidFill>
                        <a:srgbClr val="208235"/>
                      </a:solidFill>
                      <a:latin typeface="나눔고딕" pitchFamily="50" charset="-127"/>
                    </a:rPr>
                    <a:t>5000</a:t>
                  </a:r>
                  <a:endParaRPr kumimoji="0" lang="ko-KR" altLang="en-US" sz="1800" b="1" dirty="0">
                    <a:solidFill>
                      <a:srgbClr val="208235"/>
                    </a:solidFill>
                    <a:latin typeface="나눔고딕" pitchFamily="50" charset="-127"/>
                  </a:endParaRPr>
                </a:p>
              </p:txBody>
            </p:sp>
          </p:grpSp>
        </p:grpSp>
      </p:grpSp>
      <p:grpSp>
        <p:nvGrpSpPr>
          <p:cNvPr id="17" name="그룹 16"/>
          <p:cNvGrpSpPr/>
          <p:nvPr/>
        </p:nvGrpSpPr>
        <p:grpSpPr>
          <a:xfrm>
            <a:off x="7598941" y="130524"/>
            <a:ext cx="2242524" cy="779007"/>
            <a:chOff x="7598941" y="130524"/>
            <a:chExt cx="2242524" cy="779007"/>
          </a:xfrm>
        </p:grpSpPr>
        <p:grpSp>
          <p:nvGrpSpPr>
            <p:cNvPr id="73" name="그룹 72"/>
            <p:cNvGrpSpPr/>
            <p:nvPr/>
          </p:nvGrpSpPr>
          <p:grpSpPr>
            <a:xfrm>
              <a:off x="7598941" y="188726"/>
              <a:ext cx="2242524" cy="720805"/>
              <a:chOff x="7598941" y="188726"/>
              <a:chExt cx="2242524" cy="720805"/>
            </a:xfrm>
          </p:grpSpPr>
          <p:grpSp>
            <p:nvGrpSpPr>
              <p:cNvPr id="74" name="그룹 73"/>
              <p:cNvGrpSpPr/>
              <p:nvPr/>
            </p:nvGrpSpPr>
            <p:grpSpPr>
              <a:xfrm>
                <a:off x="7956567" y="195550"/>
                <a:ext cx="1884898" cy="713981"/>
                <a:chOff x="7956567" y="195550"/>
                <a:chExt cx="1884898" cy="713981"/>
              </a:xfrm>
            </p:grpSpPr>
            <p:pic>
              <p:nvPicPr>
                <p:cNvPr id="76" name="그림 75"/>
                <p:cNvPicPr preferRelativeResize="0"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77" name="그림 76"/>
                <p:cNvPicPr preferRelativeResize="0"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51" r="53726" b="95193"/>
                <a:stretch/>
              </p:blipFill>
              <p:spPr>
                <a:xfrm>
                  <a:off x="7956567" y="195550"/>
                  <a:ext cx="1424926" cy="713981"/>
                </a:xfrm>
                <a:prstGeom prst="rect">
                  <a:avLst/>
                </a:prstGeom>
              </p:spPr>
            </p:pic>
          </p:grpSp>
          <p:pic>
            <p:nvPicPr>
              <p:cNvPr id="75" name="그림 74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598941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78" name="그림 77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00" t="39425" r="53996" b="55768"/>
            <a:stretch/>
          </p:blipFill>
          <p:spPr>
            <a:xfrm>
              <a:off x="9031810" y="130524"/>
              <a:ext cx="335504" cy="713981"/>
            </a:xfrm>
            <a:prstGeom prst="rect">
              <a:avLst/>
            </a:prstGeom>
          </p:spPr>
        </p:pic>
      </p:grpSp>
      <p:sp>
        <p:nvSpPr>
          <p:cNvPr id="79" name="내용 개체 틀 5"/>
          <p:cNvSpPr txBox="1">
            <a:spLocks/>
          </p:cNvSpPr>
          <p:nvPr/>
        </p:nvSpPr>
        <p:spPr>
          <a:xfrm>
            <a:off x="694689" y="412069"/>
            <a:ext cx="4150361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표를 완성하고 </a:t>
            </a:r>
            <a:r>
              <a:rPr lang="ko-KR" altLang="en-US" sz="2300" dirty="0" err="1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원그래프로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나타내기</a:t>
            </a:r>
            <a:endParaRPr lang="ko-KR" altLang="en-US" sz="23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58" name="그림 57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24" t="67008" r="2598" b="5888"/>
          <a:stretch/>
        </p:blipFill>
        <p:spPr>
          <a:xfrm>
            <a:off x="5674570" y="3710791"/>
            <a:ext cx="2373227" cy="2208228"/>
          </a:xfrm>
          <a:prstGeom prst="rect">
            <a:avLst/>
          </a:prstGeom>
        </p:spPr>
      </p:pic>
      <p:sp>
        <p:nvSpPr>
          <p:cNvPr id="52" name="직사각형 51">
            <a:hlinkClick r:id="rId7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직사각형 64">
            <a:hlinkClick r:id="rId8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직사각형 65">
            <a:hlinkClick r:id="rId9" action="ppaction://hlinksldjump"/>
          </p:cNvPr>
          <p:cNvSpPr/>
          <p:nvPr/>
        </p:nvSpPr>
        <p:spPr>
          <a:xfrm>
            <a:off x="7984321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직사각형 66">
            <a:hlinkClick r:id="rId10" action="ppaction://hlinksldjump"/>
          </p:cNvPr>
          <p:cNvSpPr/>
          <p:nvPr/>
        </p:nvSpPr>
        <p:spPr>
          <a:xfrm>
            <a:off x="870863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직사각형 67">
            <a:hlinkClick r:id="rId11" action="ppaction://hlinksldjump"/>
          </p:cNvPr>
          <p:cNvSpPr/>
          <p:nvPr/>
        </p:nvSpPr>
        <p:spPr>
          <a:xfrm>
            <a:off x="763319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6" name="그림 8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7" t="44776" r="7244" b="39500"/>
          <a:stretch/>
        </p:blipFill>
        <p:spPr>
          <a:xfrm>
            <a:off x="810115" y="1596980"/>
            <a:ext cx="7792819" cy="1942303"/>
          </a:xfrm>
          <a:prstGeom prst="rect">
            <a:avLst/>
          </a:prstGeom>
        </p:spPr>
      </p:pic>
      <p:sp>
        <p:nvSpPr>
          <p:cNvPr id="87" name="내용 개체 틀 2"/>
          <p:cNvSpPr txBox="1">
            <a:spLocks/>
          </p:cNvSpPr>
          <p:nvPr/>
        </p:nvSpPr>
        <p:spPr>
          <a:xfrm>
            <a:off x="2693736" y="2947634"/>
            <a:ext cx="994183" cy="377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10</a:t>
            </a:r>
          </a:p>
          <a:p>
            <a:pPr algn="ctr"/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88" name="내용 개체 틀 2"/>
          <p:cNvSpPr txBox="1">
            <a:spLocks/>
          </p:cNvSpPr>
          <p:nvPr/>
        </p:nvSpPr>
        <p:spPr>
          <a:xfrm>
            <a:off x="3816063" y="2947634"/>
            <a:ext cx="994183" cy="377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20</a:t>
            </a:r>
          </a:p>
          <a:p>
            <a:pPr algn="ctr"/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89" name="내용 개체 틀 2"/>
          <p:cNvSpPr txBox="1">
            <a:spLocks/>
          </p:cNvSpPr>
          <p:nvPr/>
        </p:nvSpPr>
        <p:spPr>
          <a:xfrm>
            <a:off x="4938390" y="2947634"/>
            <a:ext cx="994183" cy="377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30</a:t>
            </a:r>
          </a:p>
          <a:p>
            <a:pPr algn="ctr"/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90" name="내용 개체 틀 2"/>
          <p:cNvSpPr txBox="1">
            <a:spLocks/>
          </p:cNvSpPr>
          <p:nvPr/>
        </p:nvSpPr>
        <p:spPr>
          <a:xfrm>
            <a:off x="6060717" y="2947634"/>
            <a:ext cx="994183" cy="377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40</a:t>
            </a:r>
          </a:p>
          <a:p>
            <a:pPr algn="ctr"/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91" name="내용 개체 틀 2"/>
          <p:cNvSpPr txBox="1">
            <a:spLocks/>
          </p:cNvSpPr>
          <p:nvPr/>
        </p:nvSpPr>
        <p:spPr>
          <a:xfrm>
            <a:off x="7183044" y="2947634"/>
            <a:ext cx="994183" cy="377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100</a:t>
            </a:r>
          </a:p>
          <a:p>
            <a:pPr algn="ctr"/>
            <a:endParaRPr lang="ko-KR" altLang="en-US" dirty="0">
              <a:solidFill>
                <a:srgbClr val="208235"/>
              </a:solidFill>
            </a:endParaRPr>
          </a:p>
        </p:txBody>
      </p:sp>
      <p:pic>
        <p:nvPicPr>
          <p:cNvPr id="92" name="그림 91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56581" y="297108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그림 92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47218" y="297108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그림 93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41873" y="297108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그림 94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89344" y="297108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그림 95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10257" y="297108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그림 96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15313" y="471153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086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87" grpId="0"/>
      <p:bldP spid="88" grpId="0"/>
      <p:bldP spid="89" grpId="0"/>
      <p:bldP spid="90" grpId="0"/>
      <p:bldP spid="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887413" y="1412776"/>
            <a:ext cx="8144397" cy="4474536"/>
            <a:chOff x="887413" y="1412776"/>
            <a:chExt cx="8144397" cy="4474536"/>
          </a:xfrm>
        </p:grpSpPr>
        <p:sp>
          <p:nvSpPr>
            <p:cNvPr id="74" name="모서리가 둥근 직사각형 73"/>
            <p:cNvSpPr/>
            <p:nvPr/>
          </p:nvSpPr>
          <p:spPr bwMode="auto">
            <a:xfrm>
              <a:off x="887413" y="5145523"/>
              <a:ext cx="8144397" cy="741789"/>
            </a:xfrm>
            <a:prstGeom prst="roundRect">
              <a:avLst>
                <a:gd name="adj" fmla="val 12360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910749" y="1412776"/>
              <a:ext cx="8038695" cy="369096"/>
              <a:chOff x="910749" y="1412776"/>
              <a:chExt cx="8038695" cy="369096"/>
            </a:xfrm>
          </p:grpSpPr>
          <p:sp>
            <p:nvSpPr>
              <p:cNvPr id="27" name="모서리가 둥근 직사각형 26"/>
              <p:cNvSpPr/>
              <p:nvPr/>
            </p:nvSpPr>
            <p:spPr>
              <a:xfrm>
                <a:off x="910749" y="1520788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8" name="내용 개체 틀 3"/>
              <p:cNvSpPr txBox="1">
                <a:spLocks/>
              </p:cNvSpPr>
              <p:nvPr/>
            </p:nvSpPr>
            <p:spPr>
              <a:xfrm>
                <a:off x="1036736" y="1412776"/>
                <a:ext cx="7912708" cy="3690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err="1" smtClean="0"/>
                  <a:t>원그래프를</a:t>
                </a:r>
                <a:r>
                  <a:rPr lang="ko-KR" altLang="en-US" dirty="0" smtClean="0"/>
                  <a:t> 보고 알 수 있는 내용을 말해 보세요</a:t>
                </a:r>
                <a:r>
                  <a:rPr lang="en-US" altLang="ko-KR" dirty="0" smtClean="0"/>
                  <a:t>. </a:t>
                </a:r>
                <a:endParaRPr lang="ko-KR" altLang="en-US" dirty="0"/>
              </a:p>
            </p:txBody>
          </p:sp>
        </p:grpSp>
      </p:grpSp>
      <p:sp>
        <p:nvSpPr>
          <p:cNvPr id="75" name="내용 개체 틀 2"/>
          <p:cNvSpPr txBox="1">
            <a:spLocks/>
          </p:cNvSpPr>
          <p:nvPr/>
        </p:nvSpPr>
        <p:spPr>
          <a:xfrm>
            <a:off x="887413" y="5140859"/>
            <a:ext cx="6965318" cy="741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solidFill>
                  <a:srgbClr val="208235"/>
                </a:solidFill>
              </a:rPr>
              <a:t>철기 시대의 문화재 수가 가장 많습니다</a:t>
            </a:r>
            <a:r>
              <a:rPr lang="en-US" altLang="ko-KR" dirty="0" smtClean="0">
                <a:solidFill>
                  <a:srgbClr val="208235"/>
                </a:solidFill>
              </a:rPr>
              <a:t>. </a:t>
            </a:r>
          </a:p>
          <a:p>
            <a:pPr indent="177800"/>
            <a:r>
              <a:rPr lang="ko-KR" altLang="en-US" dirty="0" smtClean="0">
                <a:solidFill>
                  <a:srgbClr val="208235"/>
                </a:solidFill>
              </a:rPr>
              <a:t>철기 시대의 문화재 수는 신석기 시대 문화재 수의 </a:t>
            </a:r>
            <a:r>
              <a:rPr lang="en-US" altLang="ko-KR" dirty="0" smtClean="0">
                <a:solidFill>
                  <a:srgbClr val="208235"/>
                </a:solidFill>
              </a:rPr>
              <a:t>2</a:t>
            </a:r>
            <a:r>
              <a:rPr lang="ko-KR" altLang="en-US" dirty="0" smtClean="0">
                <a:solidFill>
                  <a:srgbClr val="208235"/>
                </a:solidFill>
              </a:rPr>
              <a:t>배입니다</a:t>
            </a:r>
            <a:r>
              <a:rPr lang="en-US" altLang="ko-KR" dirty="0" smtClean="0">
                <a:solidFill>
                  <a:srgbClr val="208235"/>
                </a:solidFill>
              </a:rPr>
              <a:t>. </a:t>
            </a:r>
            <a:endParaRPr lang="ko-KR" altLang="en-US" dirty="0">
              <a:solidFill>
                <a:srgbClr val="208235"/>
              </a:solidFill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7598941" y="130524"/>
            <a:ext cx="2242524" cy="779007"/>
            <a:chOff x="7598941" y="130524"/>
            <a:chExt cx="2242524" cy="779007"/>
          </a:xfrm>
        </p:grpSpPr>
        <p:grpSp>
          <p:nvGrpSpPr>
            <p:cNvPr id="18" name="그룹 17"/>
            <p:cNvGrpSpPr/>
            <p:nvPr/>
          </p:nvGrpSpPr>
          <p:grpSpPr>
            <a:xfrm>
              <a:off x="7598941" y="188726"/>
              <a:ext cx="2242524" cy="720805"/>
              <a:chOff x="7598941" y="188726"/>
              <a:chExt cx="2242524" cy="720805"/>
            </a:xfrm>
          </p:grpSpPr>
          <p:grpSp>
            <p:nvGrpSpPr>
              <p:cNvPr id="19" name="그룹 18"/>
              <p:cNvGrpSpPr/>
              <p:nvPr/>
            </p:nvGrpSpPr>
            <p:grpSpPr>
              <a:xfrm>
                <a:off x="7956567" y="195550"/>
                <a:ext cx="1884898" cy="713981"/>
                <a:chOff x="7956567" y="195550"/>
                <a:chExt cx="1884898" cy="713981"/>
              </a:xfrm>
            </p:grpSpPr>
            <p:pic>
              <p:nvPicPr>
                <p:cNvPr id="21" name="그림 20"/>
                <p:cNvPicPr preferRelativeResize="0"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22" name="그림 21"/>
                <p:cNvPicPr preferRelativeResize="0"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51" r="53726" b="95193"/>
                <a:stretch/>
              </p:blipFill>
              <p:spPr>
                <a:xfrm>
                  <a:off x="7956567" y="195550"/>
                  <a:ext cx="1424926" cy="713981"/>
                </a:xfrm>
                <a:prstGeom prst="rect">
                  <a:avLst/>
                </a:prstGeom>
              </p:spPr>
            </p:pic>
          </p:grpSp>
          <p:pic>
            <p:nvPicPr>
              <p:cNvPr id="20" name="그림 19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598941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24" name="그림 23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00" t="39425" r="53996" b="55768"/>
            <a:stretch/>
          </p:blipFill>
          <p:spPr>
            <a:xfrm>
              <a:off x="9031810" y="130524"/>
              <a:ext cx="335504" cy="713981"/>
            </a:xfrm>
            <a:prstGeom prst="rect">
              <a:avLst/>
            </a:prstGeom>
          </p:spPr>
        </p:pic>
      </p:grpSp>
      <p:sp>
        <p:nvSpPr>
          <p:cNvPr id="26" name="내용 개체 틀 5"/>
          <p:cNvSpPr txBox="1">
            <a:spLocks/>
          </p:cNvSpPr>
          <p:nvPr/>
        </p:nvSpPr>
        <p:spPr>
          <a:xfrm>
            <a:off x="694689" y="412069"/>
            <a:ext cx="4150361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표를 완성하고 </a:t>
            </a:r>
            <a:r>
              <a:rPr lang="ko-KR" altLang="en-US" sz="2300" dirty="0" err="1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원그래프로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나타내기</a:t>
            </a:r>
            <a:endParaRPr lang="ko-KR" altLang="en-US" sz="23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3536298" y="1901200"/>
            <a:ext cx="3168271" cy="3370969"/>
            <a:chOff x="3536298" y="1901200"/>
            <a:chExt cx="3168271" cy="3370969"/>
          </a:xfrm>
        </p:grpSpPr>
        <p:grpSp>
          <p:nvGrpSpPr>
            <p:cNvPr id="3" name="그룹 2"/>
            <p:cNvGrpSpPr/>
            <p:nvPr/>
          </p:nvGrpSpPr>
          <p:grpSpPr>
            <a:xfrm>
              <a:off x="3536298" y="1901200"/>
              <a:ext cx="3168271" cy="3370969"/>
              <a:chOff x="3536298" y="1901200"/>
              <a:chExt cx="3168271" cy="3370969"/>
            </a:xfrm>
          </p:grpSpPr>
          <p:pic>
            <p:nvPicPr>
              <p:cNvPr id="23" name="그림 22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054" t="64221" r="24645" b="772"/>
              <a:stretch/>
            </p:blipFill>
            <p:spPr>
              <a:xfrm>
                <a:off x="3737812" y="2103133"/>
                <a:ext cx="2838050" cy="3169036"/>
              </a:xfrm>
              <a:prstGeom prst="rect">
                <a:avLst/>
              </a:prstGeom>
            </p:spPr>
          </p:pic>
          <p:pic>
            <p:nvPicPr>
              <p:cNvPr id="28" name="그림 27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87" t="64774" r="31948" b="32550"/>
              <a:stretch/>
            </p:blipFill>
            <p:spPr>
              <a:xfrm>
                <a:off x="3536298" y="1901200"/>
                <a:ext cx="3168271" cy="348636"/>
              </a:xfrm>
              <a:prstGeom prst="rect">
                <a:avLst/>
              </a:prstGeom>
            </p:spPr>
          </p:pic>
        </p:grpSp>
        <p:pic>
          <p:nvPicPr>
            <p:cNvPr id="25" name="그림 24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825" t="63635" r="2938" b="1358"/>
            <a:stretch/>
          </p:blipFill>
          <p:spPr>
            <a:xfrm>
              <a:off x="4067650" y="2046058"/>
              <a:ext cx="2597017" cy="3169036"/>
            </a:xfrm>
            <a:prstGeom prst="rect">
              <a:avLst/>
            </a:prstGeom>
          </p:spPr>
        </p:pic>
      </p:grpSp>
      <p:pic>
        <p:nvPicPr>
          <p:cNvPr id="73" name="그림 7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71493" y="530766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직사각형 28">
            <a:hlinkClick r:id="rId8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9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10" action="ppaction://hlinksldjump"/>
          </p:cNvPr>
          <p:cNvSpPr/>
          <p:nvPr/>
        </p:nvSpPr>
        <p:spPr>
          <a:xfrm>
            <a:off x="7984321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11" action="ppaction://hlinksldjump"/>
          </p:cNvPr>
          <p:cNvSpPr/>
          <p:nvPr/>
        </p:nvSpPr>
        <p:spPr>
          <a:xfrm>
            <a:off x="870863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12" action="ppaction://hlinksldjump"/>
          </p:cNvPr>
          <p:cNvSpPr/>
          <p:nvPr/>
        </p:nvSpPr>
        <p:spPr>
          <a:xfrm>
            <a:off x="763319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086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9" name="그림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18" name="내용 개체 틀 3"/>
          <p:cNvSpPr txBox="1">
            <a:spLocks/>
          </p:cNvSpPr>
          <p:nvPr/>
        </p:nvSpPr>
        <p:spPr>
          <a:xfrm>
            <a:off x="882649" y="1449388"/>
            <a:ext cx="8258273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altLang="ko-KR" dirty="0" smtClean="0"/>
              <a:t>[1~2</a:t>
            </a:r>
            <a:r>
              <a:rPr lang="en-US" altLang="ko-KR" dirty="0"/>
              <a:t>]</a:t>
            </a:r>
            <a:r>
              <a:rPr lang="ko-KR" altLang="en-US" dirty="0"/>
              <a:t> </a:t>
            </a:r>
            <a:r>
              <a:rPr lang="ko-KR" altLang="en-US" dirty="0" smtClean="0"/>
              <a:t>    </a:t>
            </a:r>
            <a:r>
              <a:rPr lang="ko-KR" altLang="en-US" spc="-80" dirty="0" smtClean="0"/>
              <a:t>영수가 </a:t>
            </a:r>
            <a:r>
              <a:rPr lang="ko-KR" altLang="en-US" spc="-80" dirty="0" err="1"/>
              <a:t>요일별로</a:t>
            </a:r>
            <a:r>
              <a:rPr lang="ko-KR" altLang="en-US" spc="-80" dirty="0"/>
              <a:t> </a:t>
            </a:r>
            <a:r>
              <a:rPr lang="ko-KR" altLang="en-US" spc="-80" dirty="0" smtClean="0"/>
              <a:t>공부한 </a:t>
            </a:r>
            <a:r>
              <a:rPr lang="ko-KR" altLang="en-US" spc="-80" dirty="0"/>
              <a:t>시간을 나타낸 표입니다</a:t>
            </a:r>
            <a:r>
              <a:rPr lang="en-US" altLang="ko-KR" spc="-80" dirty="0"/>
              <a:t>. </a:t>
            </a:r>
            <a:r>
              <a:rPr lang="ko-KR" altLang="en-US" spc="-80" dirty="0"/>
              <a:t>물음에 답해 보세요</a:t>
            </a:r>
            <a:r>
              <a:rPr lang="en-US" altLang="ko-KR" spc="-80" dirty="0"/>
              <a:t>.</a:t>
            </a:r>
            <a:endParaRPr lang="ko-KR" altLang="en-US" spc="-80" dirty="0"/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157603"/>
              </p:ext>
            </p:extLst>
          </p:nvPr>
        </p:nvGraphicFramePr>
        <p:xfrm>
          <a:off x="2137053" y="2292110"/>
          <a:ext cx="6355799" cy="90828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182155"/>
                <a:gridCol w="862274"/>
                <a:gridCol w="862274"/>
                <a:gridCol w="862274"/>
                <a:gridCol w="862274"/>
                <a:gridCol w="862274"/>
                <a:gridCol w="862274"/>
              </a:tblGrid>
              <a:tr h="454144"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ko-KR" altLang="en-US" sz="1600" b="1" kern="0" spc="-40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요일</a:t>
                      </a:r>
                      <a:endParaRPr lang="ko-KR" alt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ko-KR" altLang="en-US" sz="1600" b="1" kern="0" spc="-40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월</a:t>
                      </a:r>
                      <a:endParaRPr lang="ko-KR" alt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ko-KR" altLang="en-US" sz="1600" b="1" kern="0" spc="-40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화</a:t>
                      </a:r>
                      <a:endParaRPr lang="ko-KR" alt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ko-KR" altLang="en-US" sz="1600" b="1" kern="0" spc="-40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수</a:t>
                      </a:r>
                      <a:endParaRPr lang="ko-KR" alt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ko-KR" altLang="en-US" sz="1600" b="1" kern="0" spc="-40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목</a:t>
                      </a:r>
                      <a:endParaRPr lang="ko-KR" alt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ko-KR" altLang="en-US" sz="1600" b="1" kern="0" spc="-40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금</a:t>
                      </a:r>
                      <a:endParaRPr lang="ko-KR" alt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ko-KR" altLang="en-US" sz="1600" b="1" kern="0" spc="-40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합계</a:t>
                      </a:r>
                      <a:endParaRPr lang="ko-KR" alt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4144"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ko-KR" altLang="en-US" sz="1600" b="1" kern="0" spc="-40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시간</a:t>
                      </a:r>
                      <a:r>
                        <a:rPr lang="en-US" altLang="ko-KR" sz="1600" b="1" kern="0" spc="-40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1600" b="1" kern="0" spc="-40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분</a:t>
                      </a:r>
                      <a:r>
                        <a:rPr lang="en-US" altLang="ko-KR" sz="1600" b="1" kern="0" spc="-40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ko-KR" alt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en-US" sz="1600" b="1" kern="0" spc="-40" dirty="0">
                          <a:effectLst/>
                          <a:latin typeface="나눔고딕" pitchFamily="50" charset="-127"/>
                        </a:rPr>
                        <a:t>90</a:t>
                      </a:r>
                      <a:endParaRPr 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en-US" sz="1600" b="1" kern="0" spc="-40" dirty="0">
                          <a:effectLst/>
                          <a:latin typeface="나눔고딕" pitchFamily="50" charset="-127"/>
                        </a:rPr>
                        <a:t>80</a:t>
                      </a:r>
                      <a:endParaRPr 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en-US" sz="1600" b="1" kern="0" spc="-40" dirty="0">
                          <a:effectLst/>
                          <a:latin typeface="나눔고딕" pitchFamily="50" charset="-127"/>
                        </a:rPr>
                        <a:t>60</a:t>
                      </a:r>
                      <a:endParaRPr 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en-US" sz="1600" b="1" kern="0" spc="-40" dirty="0">
                          <a:effectLst/>
                          <a:latin typeface="나눔고딕" pitchFamily="50" charset="-127"/>
                        </a:rPr>
                        <a:t>120</a:t>
                      </a:r>
                      <a:endParaRPr 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en-US" sz="1600" b="1" kern="0" spc="-40" dirty="0">
                          <a:effectLst/>
                          <a:latin typeface="나눔고딕" pitchFamily="50" charset="-127"/>
                        </a:rPr>
                        <a:t>150</a:t>
                      </a:r>
                      <a:endParaRPr 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en-US" sz="1600" b="1" kern="0" spc="-40" dirty="0">
                          <a:effectLst/>
                          <a:latin typeface="나눔고딕" pitchFamily="50" charset="-127"/>
                        </a:rPr>
                        <a:t>500</a:t>
                      </a:r>
                      <a:endParaRPr 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20" name="표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483592"/>
              </p:ext>
            </p:extLst>
          </p:nvPr>
        </p:nvGraphicFramePr>
        <p:xfrm>
          <a:off x="2101884" y="4583723"/>
          <a:ext cx="6402693" cy="128844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190877"/>
                <a:gridCol w="868636"/>
                <a:gridCol w="868636"/>
                <a:gridCol w="868636"/>
                <a:gridCol w="868636"/>
                <a:gridCol w="868636"/>
                <a:gridCol w="868636"/>
              </a:tblGrid>
              <a:tr h="429480"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ko-KR" altLang="en-US" sz="1600" b="1" kern="0" spc="-40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요일</a:t>
                      </a:r>
                      <a:endParaRPr lang="ko-KR" alt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ko-KR" altLang="en-US" sz="1600" b="1" kern="0" spc="-40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월</a:t>
                      </a:r>
                      <a:endParaRPr lang="ko-KR" alt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ko-KR" altLang="en-US" sz="1600" b="1" kern="0" spc="-40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화</a:t>
                      </a:r>
                      <a:endParaRPr lang="ko-KR" alt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ko-KR" altLang="en-US" sz="1600" b="1" kern="0" spc="-40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수</a:t>
                      </a:r>
                      <a:endParaRPr lang="ko-KR" alt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ko-KR" altLang="en-US" sz="1600" b="1" kern="0" spc="-40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목</a:t>
                      </a:r>
                      <a:endParaRPr lang="ko-KR" alt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ko-KR" altLang="en-US" sz="1600" b="1" kern="0" spc="-40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금</a:t>
                      </a:r>
                      <a:endParaRPr lang="ko-KR" alt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ko-KR" altLang="en-US" sz="1600" b="1" kern="0" spc="-40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합계</a:t>
                      </a:r>
                      <a:endParaRPr lang="ko-KR" alt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29480"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ko-KR" altLang="en-US" sz="1600" b="1" kern="0" spc="-40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시간</a:t>
                      </a:r>
                      <a:r>
                        <a:rPr lang="en-US" altLang="ko-KR" sz="1600" b="1" kern="0" spc="-40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(</a:t>
                      </a:r>
                      <a:r>
                        <a:rPr lang="ko-KR" altLang="en-US" sz="1600" b="1" kern="0" spc="-40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분</a:t>
                      </a:r>
                      <a:r>
                        <a:rPr lang="en-US" altLang="ko-KR" sz="1600" b="1" kern="0" spc="-40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)</a:t>
                      </a:r>
                      <a:endParaRPr lang="ko-KR" alt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en-US" sz="1600" b="1" kern="0" spc="-40" dirty="0">
                          <a:effectLst/>
                          <a:latin typeface="나눔고딕" pitchFamily="50" charset="-127"/>
                        </a:rPr>
                        <a:t>90</a:t>
                      </a:r>
                      <a:endParaRPr 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en-US" sz="1600" b="1" kern="0" spc="-40" dirty="0">
                          <a:effectLst/>
                          <a:latin typeface="나눔고딕" pitchFamily="50" charset="-127"/>
                        </a:rPr>
                        <a:t>80</a:t>
                      </a:r>
                      <a:endParaRPr 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en-US" sz="1600" b="1" kern="0" spc="-40" dirty="0">
                          <a:effectLst/>
                          <a:latin typeface="나눔고딕" pitchFamily="50" charset="-127"/>
                        </a:rPr>
                        <a:t>60</a:t>
                      </a:r>
                      <a:endParaRPr 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en-US" sz="1600" b="1" kern="0" spc="-40" dirty="0">
                          <a:effectLst/>
                          <a:latin typeface="나눔고딕" pitchFamily="50" charset="-127"/>
                        </a:rPr>
                        <a:t>120</a:t>
                      </a:r>
                      <a:endParaRPr 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en-US" sz="1600" b="1" kern="0" spc="-40" dirty="0">
                          <a:effectLst/>
                          <a:latin typeface="나눔고딕" pitchFamily="50" charset="-127"/>
                        </a:rPr>
                        <a:t>150</a:t>
                      </a:r>
                      <a:endParaRPr 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en-US" sz="1600" b="1" kern="0" spc="-40" dirty="0">
                          <a:effectLst/>
                          <a:latin typeface="나눔고딕" pitchFamily="50" charset="-127"/>
                        </a:rPr>
                        <a:t>500</a:t>
                      </a:r>
                      <a:endParaRPr 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29480">
                <a:tc>
                  <a:txBody>
                    <a:bodyPr/>
                    <a:lstStyle/>
                    <a:p>
                      <a:pPr marL="702310" marR="0" indent="-70231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702310" algn="l"/>
                        </a:tabLst>
                      </a:pPr>
                      <a:r>
                        <a:rPr lang="ko-KR" altLang="en-US" sz="1600" b="1" kern="0" spc="-40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백분율</a:t>
                      </a:r>
                      <a:r>
                        <a:rPr lang="en-US" altLang="ko-KR" sz="1600" b="1" kern="0" spc="-40" dirty="0">
                          <a:effectLst/>
                          <a:latin typeface="나눔고딕" pitchFamily="50" charset="-127"/>
                          <a:ea typeface="나눔고딕" pitchFamily="50" charset="-127"/>
                        </a:rPr>
                        <a:t>(%)</a:t>
                      </a:r>
                      <a:endParaRPr lang="ko-KR" alt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pSp>
        <p:nvGrpSpPr>
          <p:cNvPr id="21" name="그룹 20"/>
          <p:cNvGrpSpPr/>
          <p:nvPr/>
        </p:nvGrpSpPr>
        <p:grpSpPr>
          <a:xfrm>
            <a:off x="882650" y="3688963"/>
            <a:ext cx="8143876" cy="369332"/>
            <a:chOff x="882650" y="1449388"/>
            <a:chExt cx="8143876" cy="369332"/>
          </a:xfrm>
        </p:grpSpPr>
        <p:sp>
          <p:nvSpPr>
            <p:cNvPr id="23" name="내용 개체 틀 3"/>
            <p:cNvSpPr txBox="1">
              <a:spLocks/>
            </p:cNvSpPr>
            <p:nvPr/>
          </p:nvSpPr>
          <p:spPr>
            <a:xfrm>
              <a:off x="882650" y="1449388"/>
              <a:ext cx="91440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 smtClean="0"/>
                <a:t>문제 </a:t>
              </a:r>
              <a:r>
                <a:rPr lang="en-US" altLang="ko-KR" dirty="0" smtClean="0"/>
                <a:t>1.</a:t>
              </a:r>
              <a:endParaRPr lang="ko-KR" altLang="en-US" dirty="0"/>
            </a:p>
          </p:txBody>
        </p:sp>
        <p:sp>
          <p:nvSpPr>
            <p:cNvPr id="24" name="내용 개체 틀 3"/>
            <p:cNvSpPr txBox="1">
              <a:spLocks/>
            </p:cNvSpPr>
            <p:nvPr/>
          </p:nvSpPr>
          <p:spPr>
            <a:xfrm>
              <a:off x="1797050" y="1449388"/>
              <a:ext cx="7229476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kern="1900" spc="-90" dirty="0"/>
                <a:t>전체 공부 시간에 대한 </a:t>
              </a:r>
              <a:r>
                <a:rPr lang="ko-KR" altLang="en-US" kern="1900" spc="-90" dirty="0" err="1"/>
                <a:t>요일별</a:t>
              </a:r>
              <a:r>
                <a:rPr lang="ko-KR" altLang="en-US" kern="1900" spc="-90" dirty="0"/>
                <a:t> 공부 시간의 백분율을 구해 표를 완성해 보세요</a:t>
              </a:r>
              <a:r>
                <a:rPr lang="en-US" altLang="ko-KR" kern="1900" spc="-90" dirty="0"/>
                <a:t>. </a:t>
              </a:r>
              <a:endParaRPr lang="ko-KR" altLang="en-US" kern="1900" spc="-90" dirty="0"/>
            </a:p>
          </p:txBody>
        </p:sp>
      </p:grpSp>
      <p:sp>
        <p:nvSpPr>
          <p:cNvPr id="25" name="직사각형 24"/>
          <p:cNvSpPr/>
          <p:nvPr/>
        </p:nvSpPr>
        <p:spPr>
          <a:xfrm>
            <a:off x="4588485" y="4206532"/>
            <a:ext cx="16466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0"/>
            <a:r>
              <a:rPr lang="ko-KR" altLang="en-US" sz="16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요일별</a:t>
            </a:r>
            <a:r>
              <a: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공부 시간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4588485" y="1932255"/>
            <a:ext cx="16466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0"/>
            <a:r>
              <a:rPr lang="ko-KR" altLang="en-US" sz="16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요일별</a:t>
            </a:r>
            <a:r>
              <a:rPr lang="ko-KR" altLang="en-US" sz="16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공부 시간</a:t>
            </a:r>
          </a:p>
        </p:txBody>
      </p:sp>
      <p:sp>
        <p:nvSpPr>
          <p:cNvPr id="28" name="내용 개체 틀 2"/>
          <p:cNvSpPr txBox="1">
            <a:spLocks/>
          </p:cNvSpPr>
          <p:nvPr/>
        </p:nvSpPr>
        <p:spPr>
          <a:xfrm>
            <a:off x="3330222" y="5483159"/>
            <a:ext cx="807126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>
                <a:solidFill>
                  <a:srgbClr val="208235"/>
                </a:solidFill>
              </a:rPr>
              <a:t>18</a:t>
            </a:r>
          </a:p>
        </p:txBody>
      </p:sp>
      <p:sp>
        <p:nvSpPr>
          <p:cNvPr id="29" name="내용 개체 틀 2"/>
          <p:cNvSpPr txBox="1">
            <a:spLocks/>
          </p:cNvSpPr>
          <p:nvPr/>
        </p:nvSpPr>
        <p:spPr>
          <a:xfrm>
            <a:off x="4182081" y="5483159"/>
            <a:ext cx="807126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 smtClean="0">
                <a:solidFill>
                  <a:srgbClr val="208235"/>
                </a:solidFill>
              </a:rPr>
              <a:t>16</a:t>
            </a:r>
            <a:endParaRPr lang="en-US" altLang="ko-KR" kern="0" spc="-40" dirty="0">
              <a:solidFill>
                <a:srgbClr val="208235"/>
              </a:solidFill>
            </a:endParaRPr>
          </a:p>
        </p:txBody>
      </p:sp>
      <p:sp>
        <p:nvSpPr>
          <p:cNvPr id="30" name="내용 개체 틀 2"/>
          <p:cNvSpPr txBox="1">
            <a:spLocks/>
          </p:cNvSpPr>
          <p:nvPr/>
        </p:nvSpPr>
        <p:spPr>
          <a:xfrm>
            <a:off x="5023074" y="5483159"/>
            <a:ext cx="874128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 smtClean="0">
                <a:solidFill>
                  <a:srgbClr val="208235"/>
                </a:solidFill>
              </a:rPr>
              <a:t>12</a:t>
            </a:r>
            <a:endParaRPr lang="en-US" altLang="ko-KR" kern="0" spc="-40" dirty="0">
              <a:solidFill>
                <a:srgbClr val="208235"/>
              </a:solidFill>
            </a:endParaRPr>
          </a:p>
        </p:txBody>
      </p:sp>
      <p:sp>
        <p:nvSpPr>
          <p:cNvPr id="31" name="내용 개체 틀 2"/>
          <p:cNvSpPr txBox="1">
            <a:spLocks/>
          </p:cNvSpPr>
          <p:nvPr/>
        </p:nvSpPr>
        <p:spPr>
          <a:xfrm>
            <a:off x="5937474" y="5483159"/>
            <a:ext cx="807126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 smtClean="0">
                <a:solidFill>
                  <a:srgbClr val="208235"/>
                </a:solidFill>
              </a:rPr>
              <a:t>24</a:t>
            </a:r>
            <a:endParaRPr lang="en-US" altLang="ko-KR" kern="0" spc="-40" dirty="0">
              <a:solidFill>
                <a:srgbClr val="208235"/>
              </a:solidFill>
            </a:endParaRPr>
          </a:p>
        </p:txBody>
      </p:sp>
      <p:sp>
        <p:nvSpPr>
          <p:cNvPr id="32" name="내용 개체 틀 2"/>
          <p:cNvSpPr txBox="1">
            <a:spLocks/>
          </p:cNvSpPr>
          <p:nvPr/>
        </p:nvSpPr>
        <p:spPr>
          <a:xfrm>
            <a:off x="6795429" y="5483159"/>
            <a:ext cx="807126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 smtClean="0">
                <a:solidFill>
                  <a:srgbClr val="208235"/>
                </a:solidFill>
              </a:rPr>
              <a:t>30</a:t>
            </a:r>
            <a:endParaRPr lang="en-US" altLang="ko-KR" kern="0" spc="-40" dirty="0">
              <a:solidFill>
                <a:srgbClr val="208235"/>
              </a:solidFill>
            </a:endParaRPr>
          </a:p>
        </p:txBody>
      </p:sp>
      <p:sp>
        <p:nvSpPr>
          <p:cNvPr id="33" name="내용 개체 틀 2"/>
          <p:cNvSpPr txBox="1">
            <a:spLocks/>
          </p:cNvSpPr>
          <p:nvPr/>
        </p:nvSpPr>
        <p:spPr>
          <a:xfrm>
            <a:off x="7663147" y="5483159"/>
            <a:ext cx="807126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base" latinLnBrk="0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kern="0" spc="-40" dirty="0" smtClean="0">
                <a:solidFill>
                  <a:srgbClr val="208235"/>
                </a:solidFill>
              </a:rPr>
              <a:t>100</a:t>
            </a:r>
            <a:endParaRPr lang="en-US" altLang="ko-KR" kern="0" spc="-40" dirty="0">
              <a:solidFill>
                <a:srgbClr val="208235"/>
              </a:solidFill>
            </a:endParaRPr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6380" y="547486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그룹 26"/>
          <p:cNvGrpSpPr/>
          <p:nvPr/>
        </p:nvGrpSpPr>
        <p:grpSpPr>
          <a:xfrm>
            <a:off x="7598941" y="178154"/>
            <a:ext cx="2242524" cy="731377"/>
            <a:chOff x="7598941" y="178154"/>
            <a:chExt cx="2242524" cy="731377"/>
          </a:xfrm>
        </p:grpSpPr>
        <p:grpSp>
          <p:nvGrpSpPr>
            <p:cNvPr id="34" name="그룹 33"/>
            <p:cNvGrpSpPr/>
            <p:nvPr/>
          </p:nvGrpSpPr>
          <p:grpSpPr>
            <a:xfrm>
              <a:off x="7598941" y="188726"/>
              <a:ext cx="2242524" cy="720805"/>
              <a:chOff x="7598941" y="188726"/>
              <a:chExt cx="2242524" cy="720805"/>
            </a:xfrm>
          </p:grpSpPr>
          <p:grpSp>
            <p:nvGrpSpPr>
              <p:cNvPr id="37" name="그룹 36"/>
              <p:cNvGrpSpPr/>
              <p:nvPr/>
            </p:nvGrpSpPr>
            <p:grpSpPr>
              <a:xfrm>
                <a:off x="7956567" y="195550"/>
                <a:ext cx="1884898" cy="713981"/>
                <a:chOff x="7956567" y="195550"/>
                <a:chExt cx="1884898" cy="713981"/>
              </a:xfrm>
            </p:grpSpPr>
            <p:pic>
              <p:nvPicPr>
                <p:cNvPr id="39" name="그림 38"/>
                <p:cNvPicPr preferRelativeResize="0"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40" name="그림 39"/>
                <p:cNvPicPr preferRelativeResize="0"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51" r="53726" b="95193"/>
                <a:stretch/>
              </p:blipFill>
              <p:spPr>
                <a:xfrm>
                  <a:off x="7956567" y="195550"/>
                  <a:ext cx="1424926" cy="713981"/>
                </a:xfrm>
                <a:prstGeom prst="rect">
                  <a:avLst/>
                </a:prstGeom>
              </p:spPr>
            </p:pic>
          </p:grpSp>
          <p:pic>
            <p:nvPicPr>
              <p:cNvPr id="38" name="그림 37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598941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36" name="그림 3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16" t="-2224" r="2064" b="15094"/>
            <a:stretch/>
          </p:blipFill>
          <p:spPr>
            <a:xfrm>
              <a:off x="9340446" y="178154"/>
              <a:ext cx="442132" cy="669619"/>
            </a:xfrm>
            <a:prstGeom prst="rect">
              <a:avLst/>
            </a:prstGeom>
          </p:spPr>
        </p:pic>
      </p:grpSp>
      <p:sp>
        <p:nvSpPr>
          <p:cNvPr id="41" name="내용 개체 틀 5"/>
          <p:cNvSpPr txBox="1">
            <a:spLocks/>
          </p:cNvSpPr>
          <p:nvPr/>
        </p:nvSpPr>
        <p:spPr>
          <a:xfrm>
            <a:off x="694689" y="412069"/>
            <a:ext cx="1630019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형성평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</a:t>
            </a:r>
          </a:p>
        </p:txBody>
      </p:sp>
      <p:sp>
        <p:nvSpPr>
          <p:cNvPr id="43" name="직사각형 42">
            <a:hlinkClick r:id="rId7" action="ppaction://hlinksldjump"/>
          </p:cNvPr>
          <p:cNvSpPr/>
          <p:nvPr/>
        </p:nvSpPr>
        <p:spPr>
          <a:xfrm>
            <a:off x="906920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hlinkClick r:id="rId8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9" action="ppaction://hlinksldjump"/>
          </p:cNvPr>
          <p:cNvSpPr/>
          <p:nvPr/>
        </p:nvSpPr>
        <p:spPr>
          <a:xfrm>
            <a:off x="7984321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hlinkClick r:id="rId10" action="ppaction://hlinksldjump"/>
          </p:cNvPr>
          <p:cNvSpPr/>
          <p:nvPr/>
        </p:nvSpPr>
        <p:spPr>
          <a:xfrm>
            <a:off x="870863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hlinkClick r:id="rId11" action="ppaction://hlinksldjump"/>
          </p:cNvPr>
          <p:cNvSpPr/>
          <p:nvPr/>
        </p:nvSpPr>
        <p:spPr>
          <a:xfrm>
            <a:off x="763319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944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9" name="그림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grpSp>
        <p:nvGrpSpPr>
          <p:cNvPr id="34" name="그룹 33"/>
          <p:cNvGrpSpPr/>
          <p:nvPr/>
        </p:nvGrpSpPr>
        <p:grpSpPr>
          <a:xfrm>
            <a:off x="882650" y="1449388"/>
            <a:ext cx="8143876" cy="646331"/>
            <a:chOff x="882650" y="1449388"/>
            <a:chExt cx="8143876" cy="646331"/>
          </a:xfrm>
        </p:grpSpPr>
        <p:sp>
          <p:nvSpPr>
            <p:cNvPr id="41" name="내용 개체 틀 3"/>
            <p:cNvSpPr txBox="1">
              <a:spLocks/>
            </p:cNvSpPr>
            <p:nvPr/>
          </p:nvSpPr>
          <p:spPr>
            <a:xfrm>
              <a:off x="882650" y="1449388"/>
              <a:ext cx="91440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 smtClean="0"/>
                <a:t>문제 </a:t>
              </a:r>
              <a:r>
                <a:rPr lang="en-US" altLang="ko-KR" dirty="0" smtClean="0"/>
                <a:t>2.</a:t>
              </a:r>
              <a:endParaRPr lang="ko-KR" altLang="en-US" dirty="0"/>
            </a:p>
          </p:txBody>
        </p:sp>
        <p:sp>
          <p:nvSpPr>
            <p:cNvPr id="42" name="내용 개체 틀 3"/>
            <p:cNvSpPr txBox="1">
              <a:spLocks/>
            </p:cNvSpPr>
            <p:nvPr/>
          </p:nvSpPr>
          <p:spPr>
            <a:xfrm>
              <a:off x="1797050" y="1449388"/>
              <a:ext cx="7229476" cy="64633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전체 공부 시간에 대한 요일별 공부 </a:t>
              </a:r>
              <a:r>
                <a:rPr lang="ko-KR" altLang="en-US" dirty="0" smtClean="0"/>
                <a:t>시간의 비율을 </a:t>
              </a:r>
              <a:r>
                <a:rPr lang="ko-KR" altLang="en-US" dirty="0"/>
                <a:t>원그래프로 </a:t>
              </a:r>
              <a:r>
                <a:rPr lang="ko-KR" altLang="en-US" dirty="0" smtClean="0"/>
                <a:t>나타내어 </a:t>
              </a:r>
              <a:r>
                <a:rPr lang="ko-KR" altLang="en-US" dirty="0"/>
                <a:t>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3260812" y="2262813"/>
            <a:ext cx="3270668" cy="3591887"/>
            <a:chOff x="3260812" y="2262813"/>
            <a:chExt cx="3270668" cy="3591887"/>
          </a:xfrm>
        </p:grpSpPr>
        <p:sp>
          <p:nvSpPr>
            <p:cNvPr id="44" name="직사각형 43"/>
            <p:cNvSpPr/>
            <p:nvPr/>
          </p:nvSpPr>
          <p:spPr>
            <a:xfrm>
              <a:off x="4042208" y="2262813"/>
              <a:ext cx="164660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 latinLnBrk="0"/>
              <a:r>
                <a:rPr lang="ko-KR" altLang="en-US" sz="1600" b="1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요일별</a:t>
              </a:r>
              <a:r>
                <a:rPr lang="ko-KR" altLang="en-US" sz="1600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공부 시간</a:t>
              </a:r>
            </a:p>
          </p:txBody>
        </p:sp>
        <p:pic>
          <p:nvPicPr>
            <p:cNvPr id="18" name="그림 1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56259"/>
            <a:stretch/>
          </p:blipFill>
          <p:spPr>
            <a:xfrm>
              <a:off x="3260812" y="2674358"/>
              <a:ext cx="3270668" cy="3180342"/>
            </a:xfrm>
            <a:prstGeom prst="rect">
              <a:avLst/>
            </a:prstGeom>
          </p:spPr>
        </p:pic>
      </p:grpSp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13" t="7630" r="-1868" b="81571"/>
          <a:stretch/>
        </p:blipFill>
        <p:spPr>
          <a:xfrm>
            <a:off x="4702974" y="3479340"/>
            <a:ext cx="1311852" cy="785187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13" t="22519" r="-3768" b="66682"/>
          <a:stretch/>
        </p:blipFill>
        <p:spPr>
          <a:xfrm>
            <a:off x="4708234" y="4111038"/>
            <a:ext cx="1311852" cy="785187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13" t="39812" r="7911" b="42219"/>
          <a:stretch/>
        </p:blipFill>
        <p:spPr>
          <a:xfrm>
            <a:off x="4699121" y="4014192"/>
            <a:ext cx="547914" cy="1306502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97" t="71987" r="-1071" b="20175"/>
          <a:stretch/>
        </p:blipFill>
        <p:spPr>
          <a:xfrm>
            <a:off x="3597274" y="4042325"/>
            <a:ext cx="1280436" cy="569866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72" t="6922" r="30679" b="82279"/>
          <a:stretch/>
        </p:blipFill>
        <p:spPr>
          <a:xfrm>
            <a:off x="4833297" y="3127562"/>
            <a:ext cx="604939" cy="785187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72" t="20783" r="30679" b="68418"/>
          <a:stretch/>
        </p:blipFill>
        <p:spPr>
          <a:xfrm>
            <a:off x="5183648" y="3762866"/>
            <a:ext cx="604939" cy="785187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40" t="42224" r="28311" b="46977"/>
          <a:stretch/>
        </p:blipFill>
        <p:spPr>
          <a:xfrm>
            <a:off x="4983308" y="4437112"/>
            <a:ext cx="604939" cy="785187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41" t="71870" r="30010" b="17331"/>
          <a:stretch/>
        </p:blipFill>
        <p:spPr>
          <a:xfrm>
            <a:off x="4140024" y="4425894"/>
            <a:ext cx="604939" cy="785187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3" t="91558" r="30518" b="-2357"/>
          <a:stretch/>
        </p:blipFill>
        <p:spPr>
          <a:xfrm>
            <a:off x="3935022" y="3355850"/>
            <a:ext cx="604939" cy="785187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5178" y="400235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" name="그룹 37"/>
          <p:cNvGrpSpPr/>
          <p:nvPr/>
        </p:nvGrpSpPr>
        <p:grpSpPr>
          <a:xfrm>
            <a:off x="7598941" y="178154"/>
            <a:ext cx="2242524" cy="731377"/>
            <a:chOff x="7598941" y="178154"/>
            <a:chExt cx="2242524" cy="731377"/>
          </a:xfrm>
        </p:grpSpPr>
        <p:grpSp>
          <p:nvGrpSpPr>
            <p:cNvPr id="39" name="그룹 38"/>
            <p:cNvGrpSpPr/>
            <p:nvPr/>
          </p:nvGrpSpPr>
          <p:grpSpPr>
            <a:xfrm>
              <a:off x="7598941" y="188726"/>
              <a:ext cx="2242524" cy="720805"/>
              <a:chOff x="7598941" y="188726"/>
              <a:chExt cx="2242524" cy="720805"/>
            </a:xfrm>
          </p:grpSpPr>
          <p:grpSp>
            <p:nvGrpSpPr>
              <p:cNvPr id="43" name="그룹 42"/>
              <p:cNvGrpSpPr/>
              <p:nvPr/>
            </p:nvGrpSpPr>
            <p:grpSpPr>
              <a:xfrm>
                <a:off x="7956567" y="195550"/>
                <a:ext cx="1884898" cy="713981"/>
                <a:chOff x="7956567" y="195550"/>
                <a:chExt cx="1884898" cy="713981"/>
              </a:xfrm>
            </p:grpSpPr>
            <p:pic>
              <p:nvPicPr>
                <p:cNvPr id="46" name="그림 45"/>
                <p:cNvPicPr preferRelativeResize="0"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47" name="그림 46"/>
                <p:cNvPicPr preferRelativeResize="0"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51" r="53726" b="95193"/>
                <a:stretch/>
              </p:blipFill>
              <p:spPr>
                <a:xfrm>
                  <a:off x="7956567" y="195550"/>
                  <a:ext cx="1424926" cy="713981"/>
                </a:xfrm>
                <a:prstGeom prst="rect">
                  <a:avLst/>
                </a:prstGeom>
              </p:spPr>
            </p:pic>
          </p:grpSp>
          <p:pic>
            <p:nvPicPr>
              <p:cNvPr id="45" name="그림 44"/>
              <p:cNvPicPr preferRelativeResize="0"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598941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40" name="그림 3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16" t="-2224" r="2064" b="15094"/>
            <a:stretch/>
          </p:blipFill>
          <p:spPr>
            <a:xfrm>
              <a:off x="9340446" y="178154"/>
              <a:ext cx="442132" cy="669619"/>
            </a:xfrm>
            <a:prstGeom prst="rect">
              <a:avLst/>
            </a:prstGeom>
          </p:spPr>
        </p:pic>
      </p:grpSp>
      <p:sp>
        <p:nvSpPr>
          <p:cNvPr id="48" name="내용 개체 틀 5"/>
          <p:cNvSpPr txBox="1">
            <a:spLocks/>
          </p:cNvSpPr>
          <p:nvPr/>
        </p:nvSpPr>
        <p:spPr>
          <a:xfrm>
            <a:off x="694689" y="412069"/>
            <a:ext cx="1630019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형성평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</a:t>
            </a:r>
          </a:p>
        </p:txBody>
      </p:sp>
      <p:sp>
        <p:nvSpPr>
          <p:cNvPr id="50" name="직사각형 49">
            <a:hlinkClick r:id="rId9" action="ppaction://hlinksldjump"/>
          </p:cNvPr>
          <p:cNvSpPr/>
          <p:nvPr/>
        </p:nvSpPr>
        <p:spPr>
          <a:xfrm>
            <a:off x="906920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>
            <a:hlinkClick r:id="rId10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>
            <a:hlinkClick r:id="rId11" action="ppaction://hlinksldjump"/>
          </p:cNvPr>
          <p:cNvSpPr/>
          <p:nvPr/>
        </p:nvSpPr>
        <p:spPr>
          <a:xfrm>
            <a:off x="7984321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>
            <a:hlinkClick r:id="rId12" action="ppaction://hlinksldjump"/>
          </p:cNvPr>
          <p:cNvSpPr/>
          <p:nvPr/>
        </p:nvSpPr>
        <p:spPr>
          <a:xfrm>
            <a:off x="870863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직사각형 53">
            <a:hlinkClick r:id="rId13" action="ppaction://hlinksldjump"/>
          </p:cNvPr>
          <p:cNvSpPr/>
          <p:nvPr/>
        </p:nvSpPr>
        <p:spPr>
          <a:xfrm>
            <a:off x="763319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057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9" name="그림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882650" y="1449388"/>
            <a:ext cx="8143876" cy="2333568"/>
            <a:chOff x="882650" y="1449388"/>
            <a:chExt cx="8143876" cy="2333568"/>
          </a:xfrm>
        </p:grpSpPr>
        <p:sp>
          <p:nvSpPr>
            <p:cNvPr id="21" name="모서리가 둥근 직사각형 20"/>
            <p:cNvSpPr/>
            <p:nvPr/>
          </p:nvSpPr>
          <p:spPr bwMode="auto">
            <a:xfrm>
              <a:off x="1832815" y="1935118"/>
              <a:ext cx="6546910" cy="1847838"/>
            </a:xfrm>
            <a:prstGeom prst="roundRect">
              <a:avLst>
                <a:gd name="adj" fmla="val 11321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3" name="그룹 22"/>
            <p:cNvGrpSpPr/>
            <p:nvPr/>
          </p:nvGrpSpPr>
          <p:grpSpPr>
            <a:xfrm>
              <a:off x="882650" y="1449388"/>
              <a:ext cx="8143876" cy="369332"/>
              <a:chOff x="882650" y="1449388"/>
              <a:chExt cx="8143876" cy="369332"/>
            </a:xfrm>
          </p:grpSpPr>
          <p:sp>
            <p:nvSpPr>
              <p:cNvPr id="24" name="내용 개체 틀 3"/>
              <p:cNvSpPr txBox="1">
                <a:spLocks/>
              </p:cNvSpPr>
              <p:nvPr/>
            </p:nvSpPr>
            <p:spPr>
              <a:xfrm>
                <a:off x="882650" y="1449388"/>
                <a:ext cx="914400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/>
                <a:r>
                  <a:rPr lang="ko-KR" altLang="en-US" dirty="0" smtClean="0"/>
                  <a:t>문제 </a:t>
                </a:r>
                <a:r>
                  <a:rPr lang="en-US" altLang="ko-KR" dirty="0" smtClean="0"/>
                  <a:t>3.</a:t>
                </a:r>
                <a:endParaRPr lang="ko-KR" altLang="en-US" dirty="0"/>
              </a:p>
            </p:txBody>
          </p:sp>
          <p:sp>
            <p:nvSpPr>
              <p:cNvPr id="25" name="내용 개체 틀 3"/>
              <p:cNvSpPr txBox="1">
                <a:spLocks/>
              </p:cNvSpPr>
              <p:nvPr/>
            </p:nvSpPr>
            <p:spPr>
              <a:xfrm>
                <a:off x="1797050" y="1449388"/>
                <a:ext cx="7229476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/>
                <a:r>
                  <a:rPr lang="ko-KR" altLang="en-US" dirty="0" err="1"/>
                  <a:t>원그래프로</a:t>
                </a:r>
                <a:r>
                  <a:rPr lang="ko-KR" altLang="en-US" dirty="0"/>
                  <a:t> 나타내는 방법을 설명해 보세요</a:t>
                </a:r>
                <a:r>
                  <a:rPr lang="en-US" altLang="ko-KR" dirty="0"/>
                  <a:t>. </a:t>
                </a:r>
                <a:endParaRPr lang="ko-KR" altLang="en-US" dirty="0"/>
              </a:p>
            </p:txBody>
          </p:sp>
        </p:grpSp>
      </p:grpSp>
      <p:grpSp>
        <p:nvGrpSpPr>
          <p:cNvPr id="4" name="그룹 3"/>
          <p:cNvGrpSpPr/>
          <p:nvPr/>
        </p:nvGrpSpPr>
        <p:grpSpPr>
          <a:xfrm>
            <a:off x="1928125" y="1980068"/>
            <a:ext cx="6985315" cy="1754326"/>
            <a:chOff x="1928125" y="1980068"/>
            <a:chExt cx="6985315" cy="1754326"/>
          </a:xfrm>
        </p:grpSpPr>
        <p:sp>
          <p:nvSpPr>
            <p:cNvPr id="26" name="내용 개체 틀 2"/>
            <p:cNvSpPr txBox="1">
              <a:spLocks/>
            </p:cNvSpPr>
            <p:nvPr/>
          </p:nvSpPr>
          <p:spPr>
            <a:xfrm>
              <a:off x="2292153" y="1980068"/>
              <a:ext cx="6621287" cy="1754326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indent="0" fontAlgn="base">
                <a:spcBef>
                  <a:spcPct val="0"/>
                </a:spcBef>
                <a:spcAft>
                  <a:spcPct val="0"/>
                </a:spcAft>
                <a:buNone/>
                <a:tabLst>
                  <a:tab pos="3232150" algn="l"/>
                  <a:tab pos="5751513" algn="r"/>
                </a:tabLst>
              </a:pPr>
              <a:r>
                <a:rPr kumimoji="1" lang="ko-KR" altLang="ko-KR" dirty="0">
                  <a:cs typeface="굴림" pitchFamily="50" charset="-127"/>
                </a:rPr>
                <a:t>① 자료를 보고 각 항목의 백분율을 구합니다</a:t>
              </a:r>
              <a:r>
                <a:rPr kumimoji="1" lang="en-US" altLang="ko-KR" dirty="0">
                  <a:cs typeface="한컴바탕" pitchFamily="18" charset="2"/>
                </a:rPr>
                <a:t>. </a:t>
              </a:r>
              <a:endParaRPr kumimoji="1" lang="en-US" altLang="ko-KR" sz="800" dirty="0">
                <a:cs typeface="굴림" pitchFamily="50" charset="-127"/>
              </a:endParaRPr>
            </a:p>
            <a:p>
              <a:pPr lvl="0" indent="0" eaLnBrk="0" fontAlgn="base" latinLnBrk="0" hangingPunct="0">
                <a:spcBef>
                  <a:spcPct val="0"/>
                </a:spcBef>
                <a:spcAft>
                  <a:spcPct val="0"/>
                </a:spcAft>
                <a:buNone/>
                <a:tabLst>
                  <a:tab pos="3232150" algn="l"/>
                  <a:tab pos="5751513" algn="r"/>
                </a:tabLst>
              </a:pPr>
              <a:r>
                <a:rPr kumimoji="1" lang="en-US" altLang="ko-KR" dirty="0">
                  <a:cs typeface="굴림" pitchFamily="50" charset="-127"/>
                </a:rPr>
                <a:t>② </a:t>
              </a:r>
              <a:r>
                <a:rPr kumimoji="1" lang="ko-KR" altLang="en-US" dirty="0">
                  <a:cs typeface="굴림" pitchFamily="50" charset="-127"/>
                </a:rPr>
                <a:t>각 항목의 백분율의 합계가 </a:t>
              </a:r>
              <a:r>
                <a:rPr kumimoji="1" lang="en-US" altLang="ko-KR" dirty="0">
                  <a:cs typeface="한컴바탕" pitchFamily="18" charset="2"/>
                </a:rPr>
                <a:t>10</a:t>
              </a:r>
              <a:r>
                <a:rPr kumimoji="1" lang="en-US" altLang="ko-KR" spc="300" dirty="0">
                  <a:cs typeface="한컴바탕" pitchFamily="18" charset="2"/>
                </a:rPr>
                <a:t>0</a:t>
              </a:r>
              <a:r>
                <a:rPr kumimoji="1" lang="en-US" altLang="ko-KR" dirty="0">
                  <a:cs typeface="한컴바탕" pitchFamily="18" charset="2"/>
                </a:rPr>
                <a:t>%</a:t>
              </a:r>
              <a:r>
                <a:rPr kumimoji="1" lang="ko-KR" altLang="en-US" dirty="0">
                  <a:cs typeface="굴림" pitchFamily="50" charset="-127"/>
                </a:rPr>
                <a:t>가 되는지 확인합니다</a:t>
              </a:r>
              <a:r>
                <a:rPr kumimoji="1" lang="en-US" altLang="ko-KR" dirty="0">
                  <a:cs typeface="한컴바탕" pitchFamily="18" charset="2"/>
                </a:rPr>
                <a:t>. </a:t>
              </a:r>
              <a:endParaRPr kumimoji="1" lang="en-US" altLang="ko-KR" sz="800" dirty="0">
                <a:cs typeface="굴림" pitchFamily="50" charset="-127"/>
              </a:endParaRPr>
            </a:p>
            <a:p>
              <a:pPr lvl="0" indent="0" eaLnBrk="0" fontAlgn="base" latinLnBrk="0" hangingPunct="0">
                <a:spcBef>
                  <a:spcPct val="0"/>
                </a:spcBef>
                <a:spcAft>
                  <a:spcPct val="0"/>
                </a:spcAft>
                <a:buNone/>
                <a:tabLst>
                  <a:tab pos="3232150" algn="l"/>
                  <a:tab pos="5751513" algn="r"/>
                </a:tabLst>
              </a:pPr>
              <a:r>
                <a:rPr kumimoji="1" lang="en-US" altLang="ko-KR" dirty="0">
                  <a:cs typeface="굴림" pitchFamily="50" charset="-127"/>
                </a:rPr>
                <a:t>③ </a:t>
              </a:r>
              <a:r>
                <a:rPr kumimoji="1" lang="ko-KR" altLang="en-US" dirty="0">
                  <a:cs typeface="굴림" pitchFamily="50" charset="-127"/>
                </a:rPr>
                <a:t>각 항목들이 차지하는 </a:t>
              </a:r>
              <a:r>
                <a:rPr kumimoji="1" lang="ko-KR" altLang="en-US" dirty="0" smtClean="0">
                  <a:cs typeface="굴림" pitchFamily="50" charset="-127"/>
                </a:rPr>
                <a:t>백분율의 크기만큼 </a:t>
              </a:r>
              <a:r>
                <a:rPr kumimoji="1" lang="ko-KR" altLang="en-US" dirty="0">
                  <a:cs typeface="굴림" pitchFamily="50" charset="-127"/>
                </a:rPr>
                <a:t>선을 그어 원을 </a:t>
              </a:r>
              <a:r>
                <a:rPr kumimoji="1" lang="ko-KR" altLang="en-US" dirty="0" smtClean="0">
                  <a:cs typeface="굴림" pitchFamily="50" charset="-127"/>
                </a:rPr>
                <a:t>  </a:t>
              </a:r>
              <a:endParaRPr kumimoji="1" lang="en-US" altLang="ko-KR" dirty="0" smtClean="0">
                <a:cs typeface="굴림" pitchFamily="50" charset="-127"/>
              </a:endParaRPr>
            </a:p>
            <a:p>
              <a:pPr lvl="0" indent="0" eaLnBrk="0" fontAlgn="base" latinLnBrk="0" hangingPunct="0">
                <a:spcBef>
                  <a:spcPct val="0"/>
                </a:spcBef>
                <a:spcAft>
                  <a:spcPct val="0"/>
                </a:spcAft>
                <a:buNone/>
                <a:tabLst>
                  <a:tab pos="3232150" algn="l"/>
                  <a:tab pos="5751513" algn="r"/>
                </a:tabLst>
              </a:pPr>
              <a:r>
                <a:rPr kumimoji="1" lang="en-US" altLang="ko-KR" dirty="0">
                  <a:cs typeface="굴림" pitchFamily="50" charset="-127"/>
                </a:rPr>
                <a:t> </a:t>
              </a:r>
              <a:r>
                <a:rPr kumimoji="1" lang="en-US" altLang="ko-KR" dirty="0" smtClean="0">
                  <a:cs typeface="굴림" pitchFamily="50" charset="-127"/>
                </a:rPr>
                <a:t> </a:t>
              </a:r>
              <a:r>
                <a:rPr kumimoji="1" lang="en-US" altLang="ko-KR" spc="-150" dirty="0" smtClean="0">
                  <a:cs typeface="굴림" pitchFamily="50" charset="-127"/>
                </a:rPr>
                <a:t>   </a:t>
              </a:r>
              <a:r>
                <a:rPr kumimoji="1" lang="ko-KR" altLang="en-US" dirty="0" smtClean="0">
                  <a:cs typeface="굴림" pitchFamily="50" charset="-127"/>
                </a:rPr>
                <a:t>나눕니다</a:t>
              </a:r>
              <a:r>
                <a:rPr kumimoji="1" lang="en-US" altLang="ko-KR" dirty="0">
                  <a:cs typeface="한컴바탕" pitchFamily="18" charset="2"/>
                </a:rPr>
                <a:t>. </a:t>
              </a:r>
              <a:endParaRPr kumimoji="1" lang="en-US" altLang="ko-KR" sz="800" dirty="0">
                <a:cs typeface="굴림" pitchFamily="50" charset="-127"/>
              </a:endParaRPr>
            </a:p>
            <a:p>
              <a:pPr lvl="0" indent="0" eaLnBrk="0" fontAlgn="base" latinLnBrk="0" hangingPunct="0">
                <a:spcBef>
                  <a:spcPct val="0"/>
                </a:spcBef>
                <a:spcAft>
                  <a:spcPct val="0"/>
                </a:spcAft>
                <a:buNone/>
                <a:tabLst>
                  <a:tab pos="3232150" algn="l"/>
                  <a:tab pos="5751513" algn="r"/>
                </a:tabLst>
              </a:pPr>
              <a:r>
                <a:rPr kumimoji="1" lang="en-US" altLang="ko-KR" dirty="0">
                  <a:cs typeface="굴림" pitchFamily="50" charset="-127"/>
                </a:rPr>
                <a:t>④ </a:t>
              </a:r>
              <a:r>
                <a:rPr kumimoji="1" lang="ko-KR" altLang="en-US" dirty="0">
                  <a:cs typeface="굴림" pitchFamily="50" charset="-127"/>
                </a:rPr>
                <a:t>나눈 부분에 각 항목의 내용과 백분율을 씁니다</a:t>
              </a:r>
              <a:r>
                <a:rPr kumimoji="1" lang="en-US" altLang="ko-KR" dirty="0">
                  <a:cs typeface="한컴바탕" pitchFamily="18" charset="2"/>
                </a:rPr>
                <a:t>. </a:t>
              </a:r>
              <a:endParaRPr kumimoji="1" lang="en-US" altLang="ko-KR" sz="800" dirty="0">
                <a:cs typeface="굴림" pitchFamily="50" charset="-127"/>
              </a:endParaRPr>
            </a:p>
            <a:p>
              <a:pPr lvl="0" indent="0" eaLnBrk="0" fontAlgn="base" latinLnBrk="0" hangingPunct="0">
                <a:spcBef>
                  <a:spcPct val="0"/>
                </a:spcBef>
                <a:spcAft>
                  <a:spcPct val="0"/>
                </a:spcAft>
                <a:buNone/>
                <a:tabLst>
                  <a:tab pos="3232150" algn="l"/>
                  <a:tab pos="5751513" algn="r"/>
                </a:tabLst>
              </a:pPr>
              <a:r>
                <a:rPr kumimoji="1" lang="en-US" altLang="ko-KR" dirty="0">
                  <a:cs typeface="굴림" pitchFamily="50" charset="-127"/>
                </a:rPr>
                <a:t>⑤ </a:t>
              </a:r>
              <a:r>
                <a:rPr kumimoji="1" lang="ko-KR" altLang="en-US" dirty="0" err="1">
                  <a:cs typeface="굴림" pitchFamily="50" charset="-127"/>
                </a:rPr>
                <a:t>원그래프의</a:t>
              </a:r>
              <a:r>
                <a:rPr kumimoji="1" lang="ko-KR" altLang="en-US" dirty="0">
                  <a:cs typeface="굴림" pitchFamily="50" charset="-127"/>
                </a:rPr>
                <a:t> 제목을 씁니다</a:t>
              </a:r>
              <a:r>
                <a:rPr kumimoji="1" lang="en-US" altLang="ko-KR" dirty="0">
                  <a:cs typeface="한컴바탕" pitchFamily="18" charset="2"/>
                </a:rPr>
                <a:t>. </a:t>
              </a:r>
              <a:endParaRPr kumimoji="1" lang="en-US" altLang="ko-KR" sz="2800" dirty="0">
                <a:cs typeface="굴림" pitchFamily="50" charset="-127"/>
              </a:endParaRPr>
            </a:p>
          </p:txBody>
        </p:sp>
        <p:sp>
          <p:nvSpPr>
            <p:cNvPr id="27" name="내용 개체 틀 2"/>
            <p:cNvSpPr txBox="1">
              <a:spLocks/>
            </p:cNvSpPr>
            <p:nvPr/>
          </p:nvSpPr>
          <p:spPr>
            <a:xfrm>
              <a:off x="1928125" y="1991357"/>
              <a:ext cx="479955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fontAlgn="base">
                <a:buNone/>
              </a:pPr>
              <a:r>
                <a:rPr lang="ko-KR" altLang="en-US" dirty="0" smtClean="0"/>
                <a:t>예</a:t>
              </a:r>
              <a:r>
                <a:rPr lang="en-US" altLang="ko-KR" dirty="0" smtClean="0"/>
                <a:t>)</a:t>
              </a:r>
              <a:endParaRPr lang="en-US" altLang="ko-KR" dirty="0"/>
            </a:p>
          </p:txBody>
        </p:sp>
      </p:grpSp>
      <p:pic>
        <p:nvPicPr>
          <p:cNvPr id="30" name="그림 2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4013" y="265163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그룹 27"/>
          <p:cNvGrpSpPr/>
          <p:nvPr/>
        </p:nvGrpSpPr>
        <p:grpSpPr>
          <a:xfrm>
            <a:off x="7598941" y="178154"/>
            <a:ext cx="2242524" cy="731377"/>
            <a:chOff x="7598941" y="178154"/>
            <a:chExt cx="2242524" cy="731377"/>
          </a:xfrm>
        </p:grpSpPr>
        <p:grpSp>
          <p:nvGrpSpPr>
            <p:cNvPr id="29" name="그룹 28"/>
            <p:cNvGrpSpPr/>
            <p:nvPr/>
          </p:nvGrpSpPr>
          <p:grpSpPr>
            <a:xfrm>
              <a:off x="7598941" y="188726"/>
              <a:ext cx="2242524" cy="720805"/>
              <a:chOff x="7598941" y="188726"/>
              <a:chExt cx="2242524" cy="720805"/>
            </a:xfrm>
          </p:grpSpPr>
          <p:grpSp>
            <p:nvGrpSpPr>
              <p:cNvPr id="32" name="그룹 31"/>
              <p:cNvGrpSpPr/>
              <p:nvPr/>
            </p:nvGrpSpPr>
            <p:grpSpPr>
              <a:xfrm>
                <a:off x="7956567" y="195550"/>
                <a:ext cx="1884898" cy="713981"/>
                <a:chOff x="7956567" y="195550"/>
                <a:chExt cx="1884898" cy="713981"/>
              </a:xfrm>
            </p:grpSpPr>
            <p:pic>
              <p:nvPicPr>
                <p:cNvPr id="34" name="그림 33"/>
                <p:cNvPicPr preferRelativeResize="0"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35" name="그림 34"/>
                <p:cNvPicPr preferRelativeResize="0"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51" r="53726" b="95193"/>
                <a:stretch/>
              </p:blipFill>
              <p:spPr>
                <a:xfrm>
                  <a:off x="7956567" y="195550"/>
                  <a:ext cx="1424926" cy="713981"/>
                </a:xfrm>
                <a:prstGeom prst="rect">
                  <a:avLst/>
                </a:prstGeom>
              </p:spPr>
            </p:pic>
          </p:grpSp>
          <p:pic>
            <p:nvPicPr>
              <p:cNvPr id="33" name="그림 32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598941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31" name="그림 3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16" t="-2224" r="2064" b="15094"/>
            <a:stretch/>
          </p:blipFill>
          <p:spPr>
            <a:xfrm>
              <a:off x="9340446" y="178154"/>
              <a:ext cx="442132" cy="669619"/>
            </a:xfrm>
            <a:prstGeom prst="rect">
              <a:avLst/>
            </a:prstGeom>
          </p:spPr>
        </p:pic>
      </p:grpSp>
      <p:sp>
        <p:nvSpPr>
          <p:cNvPr id="36" name="내용 개체 틀 5"/>
          <p:cNvSpPr txBox="1">
            <a:spLocks/>
          </p:cNvSpPr>
          <p:nvPr/>
        </p:nvSpPr>
        <p:spPr>
          <a:xfrm>
            <a:off x="694689" y="412069"/>
            <a:ext cx="1630019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형성평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</a:t>
            </a:r>
          </a:p>
        </p:txBody>
      </p:sp>
      <p:sp>
        <p:nvSpPr>
          <p:cNvPr id="37" name="직사각형 36">
            <a:hlinkClick r:id="rId7" action="ppaction://hlinksldjump"/>
          </p:cNvPr>
          <p:cNvSpPr/>
          <p:nvPr/>
        </p:nvSpPr>
        <p:spPr>
          <a:xfrm>
            <a:off x="906920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8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9" action="ppaction://hlinksldjump"/>
          </p:cNvPr>
          <p:cNvSpPr/>
          <p:nvPr/>
        </p:nvSpPr>
        <p:spPr>
          <a:xfrm>
            <a:off x="7984321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10" action="ppaction://hlinksldjump"/>
          </p:cNvPr>
          <p:cNvSpPr/>
          <p:nvPr/>
        </p:nvSpPr>
        <p:spPr>
          <a:xfrm>
            <a:off x="870863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11" action="ppaction://hlinksldjump"/>
          </p:cNvPr>
          <p:cNvSpPr/>
          <p:nvPr/>
        </p:nvSpPr>
        <p:spPr>
          <a:xfrm>
            <a:off x="763319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327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32" name="TextBox 31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7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908884" y="3014113"/>
            <a:ext cx="5368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그래프를 해석해 볼까요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8504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16596" y="476672"/>
            <a:ext cx="363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err="1" smtClean="0">
                <a:latin typeface="나눔고딕 ExtraBold" pitchFamily="50" charset="-127"/>
                <a:ea typeface="나눔고딕 ExtraBold" pitchFamily="50" charset="-127"/>
              </a:rPr>
              <a:t>원그래프로</a:t>
            </a:r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 나타내어 볼까요</a:t>
            </a:r>
            <a:endParaRPr lang="ko-KR" altLang="en-US" sz="14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2480" y="2024844"/>
            <a:ext cx="375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695A35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</a:p>
        </p:txBody>
      </p:sp>
    </p:spTree>
    <p:extLst>
      <p:ext uri="{BB962C8B-B14F-4D97-AF65-F5344CB8AC3E}">
        <p14:creationId xmlns:p14="http://schemas.microsoft.com/office/powerpoint/2010/main" val="17667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851077" y="2731277"/>
            <a:ext cx="14588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b="1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 </a:t>
            </a:r>
            <a:endParaRPr lang="ko-KR" altLang="en-US" sz="40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07992" y="2792831"/>
            <a:ext cx="5413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표를 보고 원그래프로 </a:t>
            </a:r>
            <a:endParaRPr lang="en-US" altLang="ko-KR" sz="36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나타내어 보아요</a:t>
            </a:r>
            <a:r>
              <a:rPr lang="en-US" altLang="ko-KR" sz="3600" b="1" dirty="0" smtClean="0"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5" name="그림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88504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16596" y="476672"/>
            <a:ext cx="363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err="1" smtClean="0">
                <a:latin typeface="나눔고딕 ExtraBold" pitchFamily="50" charset="-127"/>
                <a:ea typeface="나눔고딕 ExtraBold" pitchFamily="50" charset="-127"/>
              </a:rPr>
              <a:t>원그래프로</a:t>
            </a:r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 나타내어 볼까요</a:t>
            </a:r>
            <a:endParaRPr lang="ko-KR" altLang="en-US" sz="14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7598941" y="174406"/>
            <a:ext cx="2242524" cy="735125"/>
            <a:chOff x="7598941" y="174406"/>
            <a:chExt cx="2242524" cy="735125"/>
          </a:xfrm>
        </p:grpSpPr>
        <p:grpSp>
          <p:nvGrpSpPr>
            <p:cNvPr id="18" name="그룹 17"/>
            <p:cNvGrpSpPr/>
            <p:nvPr/>
          </p:nvGrpSpPr>
          <p:grpSpPr>
            <a:xfrm>
              <a:off x="7956567" y="195550"/>
              <a:ext cx="1884898" cy="713981"/>
              <a:chOff x="7956567" y="195550"/>
              <a:chExt cx="1884898" cy="713981"/>
            </a:xfrm>
          </p:grpSpPr>
          <p:pic>
            <p:nvPicPr>
              <p:cNvPr id="21" name="그림 20"/>
              <p:cNvPicPr preferRelativeResize="0"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889" b="95193"/>
              <a:stretch/>
            </p:blipFill>
            <p:spPr>
              <a:xfrm>
                <a:off x="9398717" y="195550"/>
                <a:ext cx="442748" cy="713981"/>
              </a:xfrm>
              <a:prstGeom prst="rect">
                <a:avLst/>
              </a:prstGeom>
            </p:spPr>
          </p:pic>
          <p:pic>
            <p:nvPicPr>
              <p:cNvPr id="22" name="그림 21"/>
              <p:cNvPicPr preferRelativeResize="0"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51" r="53726" b="95193"/>
              <a:stretch/>
            </p:blipFill>
            <p:spPr>
              <a:xfrm>
                <a:off x="7956567" y="195550"/>
                <a:ext cx="1424926" cy="713981"/>
              </a:xfrm>
              <a:prstGeom prst="rect">
                <a:avLst/>
              </a:prstGeom>
            </p:spPr>
          </p:pic>
        </p:grpSp>
        <p:pic>
          <p:nvPicPr>
            <p:cNvPr id="19" name="그림 18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87" t="15752" r="75234" b="79441"/>
            <a:stretch/>
          </p:blipFill>
          <p:spPr>
            <a:xfrm>
              <a:off x="7934445" y="174406"/>
              <a:ext cx="397436" cy="713981"/>
            </a:xfrm>
            <a:prstGeom prst="rect">
              <a:avLst/>
            </a:prstGeom>
          </p:spPr>
        </p:pic>
        <p:pic>
          <p:nvPicPr>
            <p:cNvPr id="20" name="그림 19"/>
            <p:cNvPicPr preferRelativeResize="0"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2" t="7856" r="90764" b="87337"/>
            <a:stretch/>
          </p:blipFill>
          <p:spPr>
            <a:xfrm>
              <a:off x="7598941" y="188726"/>
              <a:ext cx="335504" cy="713981"/>
            </a:xfrm>
            <a:prstGeom prst="rect">
              <a:avLst/>
            </a:prstGeom>
          </p:spPr>
        </p:pic>
      </p:grpSp>
      <p:sp>
        <p:nvSpPr>
          <p:cNvPr id="14" name="직사각형 13">
            <a:hlinkClick r:id="rId5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6" action="ppaction://hlinksldjump"/>
          </p:cNvPr>
          <p:cNvSpPr/>
          <p:nvPr/>
        </p:nvSpPr>
        <p:spPr>
          <a:xfrm>
            <a:off x="906920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7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8" action="ppaction://hlinksldjump"/>
          </p:cNvPr>
          <p:cNvSpPr/>
          <p:nvPr/>
        </p:nvSpPr>
        <p:spPr>
          <a:xfrm>
            <a:off x="870863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9" action="ppaction://hlinksldjump"/>
          </p:cNvPr>
          <p:cNvSpPr/>
          <p:nvPr/>
        </p:nvSpPr>
        <p:spPr>
          <a:xfrm>
            <a:off x="763319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4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5" t="20323" r="8832" b="40479"/>
          <a:stretch/>
        </p:blipFill>
        <p:spPr>
          <a:xfrm>
            <a:off x="1564810" y="1694723"/>
            <a:ext cx="6560480" cy="4209190"/>
          </a:xfrm>
          <a:prstGeom prst="rect">
            <a:avLst/>
          </a:prstGeom>
        </p:spPr>
      </p:pic>
      <p:sp>
        <p:nvSpPr>
          <p:cNvPr id="14" name="내용 개체 틀 5"/>
          <p:cNvSpPr txBox="1">
            <a:spLocks/>
          </p:cNvSpPr>
          <p:nvPr/>
        </p:nvSpPr>
        <p:spPr>
          <a:xfrm>
            <a:off x="694689" y="412069"/>
            <a:ext cx="4150361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err="1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원그래프로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나타내기 위한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준비하기</a:t>
            </a:r>
            <a:endParaRPr lang="ko-KR" altLang="en-US" sz="23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1084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884549" y="5040472"/>
            <a:ext cx="8136904" cy="853681"/>
            <a:chOff x="884549" y="5013176"/>
            <a:chExt cx="8136904" cy="853681"/>
          </a:xfrm>
        </p:grpSpPr>
        <p:sp>
          <p:nvSpPr>
            <p:cNvPr id="35" name="모서리가 둥근 직사각형 34"/>
            <p:cNvSpPr/>
            <p:nvPr/>
          </p:nvSpPr>
          <p:spPr bwMode="auto">
            <a:xfrm>
              <a:off x="884549" y="5398857"/>
              <a:ext cx="8136904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" name="그룹 4"/>
            <p:cNvGrpSpPr/>
            <p:nvPr/>
          </p:nvGrpSpPr>
          <p:grpSpPr>
            <a:xfrm>
              <a:off x="910749" y="5013176"/>
              <a:ext cx="7691870" cy="417992"/>
              <a:chOff x="910749" y="5013176"/>
              <a:chExt cx="7691870" cy="417992"/>
            </a:xfrm>
          </p:grpSpPr>
          <p:sp>
            <p:nvSpPr>
              <p:cNvPr id="48" name="내용 개체 틀 3"/>
              <p:cNvSpPr txBox="1">
                <a:spLocks/>
              </p:cNvSpPr>
              <p:nvPr/>
            </p:nvSpPr>
            <p:spPr>
              <a:xfrm>
                <a:off x="1052347" y="5013176"/>
                <a:ext cx="7550272" cy="4179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smtClean="0"/>
                  <a:t>조사한 학생은 몇 명인가요</a:t>
                </a:r>
                <a:r>
                  <a:rPr lang="en-US" altLang="ko-KR" dirty="0" smtClean="0"/>
                  <a:t>? </a:t>
                </a:r>
                <a:endParaRPr lang="ko-KR" altLang="en-US" dirty="0"/>
              </a:p>
            </p:txBody>
          </p:sp>
          <p:sp>
            <p:nvSpPr>
              <p:cNvPr id="28" name="모서리가 둥근 직사각형 27"/>
              <p:cNvSpPr/>
              <p:nvPr/>
            </p:nvSpPr>
            <p:spPr>
              <a:xfrm>
                <a:off x="910749" y="5147389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7" name="그룹 6"/>
          <p:cNvGrpSpPr/>
          <p:nvPr/>
        </p:nvGrpSpPr>
        <p:grpSpPr>
          <a:xfrm>
            <a:off x="884548" y="4082420"/>
            <a:ext cx="8136904" cy="849988"/>
            <a:chOff x="884548" y="4055124"/>
            <a:chExt cx="8136904" cy="849988"/>
          </a:xfrm>
        </p:grpSpPr>
        <p:sp>
          <p:nvSpPr>
            <p:cNvPr id="40" name="모서리가 둥근 직사각형 39"/>
            <p:cNvSpPr/>
            <p:nvPr/>
          </p:nvSpPr>
          <p:spPr bwMode="auto">
            <a:xfrm>
              <a:off x="884548" y="4437112"/>
              <a:ext cx="8136904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6" name="모서리가 둥근 직사각형 25"/>
            <p:cNvSpPr/>
            <p:nvPr/>
          </p:nvSpPr>
          <p:spPr>
            <a:xfrm>
              <a:off x="910749" y="418508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0" name="내용 개체 틀 3"/>
            <p:cNvSpPr txBox="1">
              <a:spLocks/>
            </p:cNvSpPr>
            <p:nvPr/>
          </p:nvSpPr>
          <p:spPr>
            <a:xfrm>
              <a:off x="1028564" y="4055124"/>
              <a:ext cx="7550272" cy="41799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무엇을 나타낸 표인가요</a:t>
              </a:r>
              <a:r>
                <a:rPr lang="en-US" altLang="ko-KR" dirty="0"/>
                <a:t>? </a:t>
              </a:r>
              <a:endParaRPr lang="ko-KR" altLang="en-US" dirty="0"/>
            </a:p>
          </p:txBody>
        </p:sp>
      </p:grpSp>
      <p:sp>
        <p:nvSpPr>
          <p:cNvPr id="42" name="내용 개체 틀 2"/>
          <p:cNvSpPr txBox="1">
            <a:spLocks/>
          </p:cNvSpPr>
          <p:nvPr/>
        </p:nvSpPr>
        <p:spPr>
          <a:xfrm>
            <a:off x="884548" y="4509120"/>
            <a:ext cx="8135627" cy="359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solidFill>
                  <a:srgbClr val="208235"/>
                </a:solidFill>
              </a:rPr>
              <a:t>가장 인상적이었던 전시관을 조사하고</a:t>
            </a:r>
            <a:r>
              <a:rPr lang="en-US" altLang="ko-KR" dirty="0" smtClean="0">
                <a:solidFill>
                  <a:srgbClr val="208235"/>
                </a:solidFill>
              </a:rPr>
              <a:t>, </a:t>
            </a:r>
            <a:r>
              <a:rPr lang="ko-KR" altLang="en-US" dirty="0" err="1" smtClean="0">
                <a:solidFill>
                  <a:srgbClr val="208235"/>
                </a:solidFill>
              </a:rPr>
              <a:t>전시관별</a:t>
            </a:r>
            <a:r>
              <a:rPr lang="ko-KR" altLang="en-US" dirty="0" smtClean="0">
                <a:solidFill>
                  <a:srgbClr val="208235"/>
                </a:solidFill>
              </a:rPr>
              <a:t> 학생 수를 조사한 표입니다</a:t>
            </a:r>
            <a:r>
              <a:rPr lang="en-US" altLang="ko-KR" dirty="0" smtClean="0">
                <a:solidFill>
                  <a:srgbClr val="208235"/>
                </a:solidFill>
              </a:rPr>
              <a:t>. </a:t>
            </a:r>
            <a:endParaRPr lang="ko-KR" altLang="en-US" dirty="0">
              <a:solidFill>
                <a:srgbClr val="208235"/>
              </a:solidFill>
            </a:endParaRPr>
          </a:p>
        </p:txBody>
      </p: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3154282" y="1989413"/>
            <a:ext cx="3452884" cy="2215363"/>
            <a:chOff x="3154282" y="1989413"/>
            <a:chExt cx="3452884" cy="2215363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05" t="20323" r="8832" b="40479"/>
            <a:stretch/>
          </p:blipFill>
          <p:spPr>
            <a:xfrm>
              <a:off x="3154282" y="1989413"/>
              <a:ext cx="3452884" cy="2215363"/>
            </a:xfrm>
            <a:prstGeom prst="rect">
              <a:avLst/>
            </a:prstGeom>
          </p:spPr>
        </p:pic>
        <p:pic>
          <p:nvPicPr>
            <p:cNvPr id="43" name="그림 42">
              <a:hlinkClick r:id="" action="ppaction://customshow?id=0&amp;return=true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7003" y="2177506"/>
              <a:ext cx="276515" cy="273955"/>
            </a:xfrm>
            <a:prstGeom prst="rect">
              <a:avLst/>
            </a:prstGeom>
          </p:spPr>
        </p:pic>
      </p:grpSp>
      <p:sp>
        <p:nvSpPr>
          <p:cNvPr id="44" name="내용 개체 틀 2"/>
          <p:cNvSpPr txBox="1">
            <a:spLocks/>
          </p:cNvSpPr>
          <p:nvPr/>
        </p:nvSpPr>
        <p:spPr>
          <a:xfrm>
            <a:off x="898987" y="5509004"/>
            <a:ext cx="7258369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>
                <a:solidFill>
                  <a:srgbClr val="208235"/>
                </a:solidFill>
              </a:rPr>
              <a:t>240</a:t>
            </a:r>
            <a:r>
              <a:rPr lang="ko-KR" altLang="en-US" dirty="0" smtClean="0">
                <a:solidFill>
                  <a:srgbClr val="208235"/>
                </a:solidFill>
              </a:rPr>
              <a:t>명입니다</a:t>
            </a:r>
            <a:r>
              <a:rPr lang="en-US" altLang="ko-KR" dirty="0" smtClean="0">
                <a:solidFill>
                  <a:srgbClr val="208235"/>
                </a:solidFill>
              </a:rPr>
              <a:t>. </a:t>
            </a:r>
            <a:endParaRPr lang="ko-KR" altLang="en-US" dirty="0">
              <a:solidFill>
                <a:srgbClr val="208235"/>
              </a:solidFill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902750" y="1399128"/>
            <a:ext cx="8238173" cy="792088"/>
            <a:chOff x="902750" y="1399128"/>
            <a:chExt cx="8238173" cy="792088"/>
          </a:xfrm>
        </p:grpSpPr>
        <p:sp>
          <p:nvSpPr>
            <p:cNvPr id="38" name="내용 개체 틀 3"/>
            <p:cNvSpPr txBox="1">
              <a:spLocks/>
            </p:cNvSpPr>
            <p:nvPr/>
          </p:nvSpPr>
          <p:spPr>
            <a:xfrm>
              <a:off x="1156207" y="1399128"/>
              <a:ext cx="7984716" cy="79208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ko-KR" altLang="en-US" dirty="0" smtClean="0"/>
                <a:t>슬기네 학교 전체 학생은 한국 박물관에 현장 체험 학습을 다녀왔습니다</a:t>
              </a:r>
              <a:r>
                <a:rPr lang="en-US" altLang="ko-KR" dirty="0" smtClean="0"/>
                <a:t>. </a:t>
              </a:r>
              <a:r>
                <a:rPr lang="ko-KR" altLang="en-US" dirty="0" smtClean="0"/>
                <a:t>슬기는 친구들에게 가장 인상적이었던 전시관을 조사하여 표로 나타냈습니다</a:t>
              </a:r>
              <a:r>
                <a:rPr lang="en-US" altLang="ko-KR" dirty="0" smtClean="0"/>
                <a:t>. </a:t>
              </a:r>
              <a:r>
                <a:rPr lang="ko-KR" altLang="en-US" dirty="0" smtClean="0"/>
                <a:t>물음에 답해 봅시다</a:t>
              </a:r>
              <a:r>
                <a:rPr lang="en-US" altLang="ko-KR" dirty="0" smtClean="0"/>
                <a:t>.</a:t>
              </a:r>
              <a:endParaRPr lang="ko-KR" altLang="en-US" dirty="0"/>
            </a:p>
          </p:txBody>
        </p:sp>
        <p:grpSp>
          <p:nvGrpSpPr>
            <p:cNvPr id="20" name="그룹 19"/>
            <p:cNvGrpSpPr/>
            <p:nvPr/>
          </p:nvGrpSpPr>
          <p:grpSpPr>
            <a:xfrm>
              <a:off x="902750" y="1483783"/>
              <a:ext cx="217025" cy="217025"/>
              <a:chOff x="4520952" y="3717032"/>
              <a:chExt cx="217025" cy="217025"/>
            </a:xfrm>
          </p:grpSpPr>
          <p:grpSp>
            <p:nvGrpSpPr>
              <p:cNvPr id="22" name="그룹 21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24" name="모서리가 둥근 직사각형 23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  <p:sp>
              <p:nvSpPr>
                <p:cNvPr id="25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</p:grpSp>
          <p:sp>
            <p:nvSpPr>
              <p:cNvPr id="23" name="모서리가 둥근 직사각형 22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32" name="그림 3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39364" y="450743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39364" y="548002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4" name="그룹 53"/>
          <p:cNvGrpSpPr/>
          <p:nvPr/>
        </p:nvGrpSpPr>
        <p:grpSpPr>
          <a:xfrm>
            <a:off x="7598941" y="188726"/>
            <a:ext cx="2242524" cy="720805"/>
            <a:chOff x="7598941" y="188726"/>
            <a:chExt cx="2242524" cy="720805"/>
          </a:xfrm>
        </p:grpSpPr>
        <p:grpSp>
          <p:nvGrpSpPr>
            <p:cNvPr id="55" name="그룹 54"/>
            <p:cNvGrpSpPr/>
            <p:nvPr/>
          </p:nvGrpSpPr>
          <p:grpSpPr>
            <a:xfrm>
              <a:off x="7598941" y="188726"/>
              <a:ext cx="2242524" cy="720805"/>
              <a:chOff x="7598941" y="188726"/>
              <a:chExt cx="2242524" cy="720805"/>
            </a:xfrm>
          </p:grpSpPr>
          <p:grpSp>
            <p:nvGrpSpPr>
              <p:cNvPr id="57" name="그룹 56"/>
              <p:cNvGrpSpPr/>
              <p:nvPr/>
            </p:nvGrpSpPr>
            <p:grpSpPr>
              <a:xfrm>
                <a:off x="7956567" y="195550"/>
                <a:ext cx="1884898" cy="713981"/>
                <a:chOff x="7956567" y="195550"/>
                <a:chExt cx="1884898" cy="713981"/>
              </a:xfrm>
            </p:grpSpPr>
            <p:pic>
              <p:nvPicPr>
                <p:cNvPr id="59" name="그림 58"/>
                <p:cNvPicPr preferRelativeResize="0"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60" name="그림 59"/>
                <p:cNvPicPr preferRelativeResize="0"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51" r="53726" b="95193"/>
                <a:stretch/>
              </p:blipFill>
              <p:spPr>
                <a:xfrm>
                  <a:off x="7956567" y="195550"/>
                  <a:ext cx="1424926" cy="713981"/>
                </a:xfrm>
                <a:prstGeom prst="rect">
                  <a:avLst/>
                </a:prstGeom>
              </p:spPr>
            </p:pic>
          </p:grpSp>
          <p:pic>
            <p:nvPicPr>
              <p:cNvPr id="58" name="그림 57"/>
              <p:cNvPicPr preferRelativeResize="0"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598941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56" name="그림 55"/>
            <p:cNvPicPr preferRelativeResize="0"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8312831" y="188726"/>
              <a:ext cx="335504" cy="713981"/>
            </a:xfrm>
            <a:prstGeom prst="rect">
              <a:avLst/>
            </a:prstGeom>
          </p:spPr>
        </p:pic>
      </p:grpSp>
      <p:sp>
        <p:nvSpPr>
          <p:cNvPr id="61" name="내용 개체 틀 5"/>
          <p:cNvSpPr txBox="1">
            <a:spLocks/>
          </p:cNvSpPr>
          <p:nvPr/>
        </p:nvSpPr>
        <p:spPr>
          <a:xfrm>
            <a:off x="694689" y="412069"/>
            <a:ext cx="4150361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err="1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원그래프로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나타내기 위한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준비하기</a:t>
            </a:r>
            <a:endParaRPr lang="ko-KR" altLang="en-US" sz="23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6" name="직사각형 35">
            <a:hlinkClick r:id="rId9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hlinkClick r:id="rId10" action="ppaction://hlinksldjump"/>
          </p:cNvPr>
          <p:cNvSpPr/>
          <p:nvPr/>
        </p:nvSpPr>
        <p:spPr>
          <a:xfrm>
            <a:off x="906920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11" action="ppaction://hlinksldjump"/>
          </p:cNvPr>
          <p:cNvSpPr/>
          <p:nvPr/>
        </p:nvSpPr>
        <p:spPr>
          <a:xfrm>
            <a:off x="7984321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12" action="ppaction://hlinksldjump"/>
          </p:cNvPr>
          <p:cNvSpPr/>
          <p:nvPr/>
        </p:nvSpPr>
        <p:spPr>
          <a:xfrm>
            <a:off x="870863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hlinkClick r:id="rId13" action="ppaction://hlinksldjump"/>
          </p:cNvPr>
          <p:cNvSpPr/>
          <p:nvPr/>
        </p:nvSpPr>
        <p:spPr>
          <a:xfrm>
            <a:off x="763319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034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893256" y="2795336"/>
            <a:ext cx="8247666" cy="880977"/>
            <a:chOff x="893256" y="2795336"/>
            <a:chExt cx="8247666" cy="880977"/>
          </a:xfrm>
        </p:grpSpPr>
        <p:sp>
          <p:nvSpPr>
            <p:cNvPr id="35" name="모서리가 둥근 직사각형 34"/>
            <p:cNvSpPr/>
            <p:nvPr/>
          </p:nvSpPr>
          <p:spPr bwMode="auto">
            <a:xfrm>
              <a:off x="893256" y="3208313"/>
              <a:ext cx="8126919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" name="그룹 4"/>
            <p:cNvGrpSpPr/>
            <p:nvPr/>
          </p:nvGrpSpPr>
          <p:grpSpPr>
            <a:xfrm>
              <a:off x="910749" y="2795336"/>
              <a:ext cx="8230173" cy="417992"/>
              <a:chOff x="910749" y="2687324"/>
              <a:chExt cx="8230173" cy="417992"/>
            </a:xfrm>
          </p:grpSpPr>
          <p:sp>
            <p:nvSpPr>
              <p:cNvPr id="48" name="내용 개체 틀 3"/>
              <p:cNvSpPr txBox="1">
                <a:spLocks/>
              </p:cNvSpPr>
              <p:nvPr/>
            </p:nvSpPr>
            <p:spPr>
              <a:xfrm>
                <a:off x="1073783" y="2687324"/>
                <a:ext cx="8067139" cy="4179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smtClean="0"/>
                  <a:t>조사한 내용을 원그래프로 나타내려고 합니다</a:t>
                </a:r>
                <a:r>
                  <a:rPr lang="en-US" altLang="ko-KR" dirty="0" smtClean="0"/>
                  <a:t>. </a:t>
                </a:r>
                <a:r>
                  <a:rPr lang="ko-KR" altLang="en-US" dirty="0" smtClean="0"/>
                  <a:t>먼저 무엇을 구해야 하나요</a:t>
                </a:r>
                <a:r>
                  <a:rPr lang="en-US" altLang="ko-KR" dirty="0" smtClean="0"/>
                  <a:t>? </a:t>
                </a:r>
                <a:endParaRPr lang="ko-KR" altLang="en-US" dirty="0"/>
              </a:p>
            </p:txBody>
          </p:sp>
          <p:sp>
            <p:nvSpPr>
              <p:cNvPr id="24" name="모서리가 둥근 직사각형 23"/>
              <p:cNvSpPr/>
              <p:nvPr/>
            </p:nvSpPr>
            <p:spPr>
              <a:xfrm>
                <a:off x="910749" y="2795336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4" name="내용 개체 틀 2"/>
          <p:cNvSpPr txBox="1">
            <a:spLocks/>
          </p:cNvSpPr>
          <p:nvPr/>
        </p:nvSpPr>
        <p:spPr>
          <a:xfrm>
            <a:off x="920552" y="3290684"/>
            <a:ext cx="7258369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solidFill>
                  <a:srgbClr val="208235"/>
                </a:solidFill>
              </a:rPr>
              <a:t>각 항목의 백분율을 구해야 합니다</a:t>
            </a:r>
            <a:r>
              <a:rPr lang="en-US" altLang="ko-KR" dirty="0" smtClean="0">
                <a:solidFill>
                  <a:srgbClr val="208235"/>
                </a:solidFill>
              </a:rPr>
              <a:t>. </a:t>
            </a:r>
            <a:endParaRPr lang="ko-KR" altLang="en-US" dirty="0">
              <a:solidFill>
                <a:srgbClr val="208235"/>
              </a:solidFill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9364" y="323355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그룹 5"/>
          <p:cNvGrpSpPr/>
          <p:nvPr/>
        </p:nvGrpSpPr>
        <p:grpSpPr>
          <a:xfrm>
            <a:off x="893256" y="3795468"/>
            <a:ext cx="8252284" cy="880977"/>
            <a:chOff x="893256" y="3795468"/>
            <a:chExt cx="8252284" cy="880977"/>
          </a:xfrm>
        </p:grpSpPr>
        <p:sp>
          <p:nvSpPr>
            <p:cNvPr id="41" name="모서리가 둥근 직사각형 40"/>
            <p:cNvSpPr/>
            <p:nvPr/>
          </p:nvSpPr>
          <p:spPr bwMode="auto">
            <a:xfrm>
              <a:off x="893256" y="4208445"/>
              <a:ext cx="8126919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915367" y="3795468"/>
              <a:ext cx="8230173" cy="417992"/>
              <a:chOff x="915367" y="3687456"/>
              <a:chExt cx="8230173" cy="417992"/>
            </a:xfrm>
          </p:grpSpPr>
          <p:sp>
            <p:nvSpPr>
              <p:cNvPr id="38" name="내용 개체 틀 3"/>
              <p:cNvSpPr txBox="1">
                <a:spLocks/>
              </p:cNvSpPr>
              <p:nvPr/>
            </p:nvSpPr>
            <p:spPr>
              <a:xfrm>
                <a:off x="1078401" y="3687456"/>
                <a:ext cx="8067139" cy="4179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smtClean="0"/>
                  <a:t>각 전시관별 백분율은 어떻게 구할 수 있나요</a:t>
                </a:r>
                <a:r>
                  <a:rPr lang="en-US" altLang="ko-KR" dirty="0" smtClean="0"/>
                  <a:t>? </a:t>
                </a:r>
                <a:endParaRPr lang="ko-KR" altLang="en-US" dirty="0"/>
              </a:p>
            </p:txBody>
          </p:sp>
          <p:sp>
            <p:nvSpPr>
              <p:cNvPr id="42" name="모서리가 둥근 직사각형 41"/>
              <p:cNvSpPr/>
              <p:nvPr/>
            </p:nvSpPr>
            <p:spPr>
              <a:xfrm>
                <a:off x="915367" y="3809116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43" name="내용 개체 틀 2"/>
          <p:cNvSpPr txBox="1">
            <a:spLocks/>
          </p:cNvSpPr>
          <p:nvPr/>
        </p:nvSpPr>
        <p:spPr>
          <a:xfrm>
            <a:off x="925170" y="4290816"/>
            <a:ext cx="8215752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solidFill>
                  <a:srgbClr val="208235"/>
                </a:solidFill>
              </a:rPr>
              <a:t>전체 학생 수에 대한 각 전시관별 학생 수의 비율에 </a:t>
            </a:r>
            <a:r>
              <a:rPr lang="en-US" altLang="ko-KR" dirty="0" smtClean="0">
                <a:solidFill>
                  <a:srgbClr val="208235"/>
                </a:solidFill>
              </a:rPr>
              <a:t>100</a:t>
            </a:r>
            <a:r>
              <a:rPr lang="ko-KR" altLang="en-US" dirty="0" smtClean="0">
                <a:solidFill>
                  <a:srgbClr val="208235"/>
                </a:solidFill>
              </a:rPr>
              <a:t>을 곱하면 됩니다</a:t>
            </a:r>
            <a:r>
              <a:rPr lang="en-US" altLang="ko-KR" dirty="0" smtClean="0">
                <a:solidFill>
                  <a:srgbClr val="208235"/>
                </a:solidFill>
              </a:rPr>
              <a:t>. </a:t>
            </a:r>
            <a:endParaRPr lang="ko-KR" altLang="en-US" dirty="0">
              <a:solidFill>
                <a:srgbClr val="208235"/>
              </a:solidFill>
            </a:endParaRPr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982" y="423368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" name="그룹 30"/>
          <p:cNvGrpSpPr/>
          <p:nvPr/>
        </p:nvGrpSpPr>
        <p:grpSpPr>
          <a:xfrm>
            <a:off x="7598941" y="188726"/>
            <a:ext cx="2242524" cy="720805"/>
            <a:chOff x="7598941" y="188726"/>
            <a:chExt cx="2242524" cy="720805"/>
          </a:xfrm>
        </p:grpSpPr>
        <p:grpSp>
          <p:nvGrpSpPr>
            <p:cNvPr id="32" name="그룹 31"/>
            <p:cNvGrpSpPr/>
            <p:nvPr/>
          </p:nvGrpSpPr>
          <p:grpSpPr>
            <a:xfrm>
              <a:off x="7598941" y="188726"/>
              <a:ext cx="2242524" cy="720805"/>
              <a:chOff x="7598941" y="188726"/>
              <a:chExt cx="2242524" cy="720805"/>
            </a:xfrm>
          </p:grpSpPr>
          <p:grpSp>
            <p:nvGrpSpPr>
              <p:cNvPr id="34" name="그룹 33"/>
              <p:cNvGrpSpPr/>
              <p:nvPr/>
            </p:nvGrpSpPr>
            <p:grpSpPr>
              <a:xfrm>
                <a:off x="7956567" y="195550"/>
                <a:ext cx="1884898" cy="713981"/>
                <a:chOff x="7956567" y="195550"/>
                <a:chExt cx="1884898" cy="713981"/>
              </a:xfrm>
            </p:grpSpPr>
            <p:pic>
              <p:nvPicPr>
                <p:cNvPr id="39" name="그림 38"/>
                <p:cNvPicPr preferRelativeResize="0"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46" name="그림 45"/>
                <p:cNvPicPr preferRelativeResize="0"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51" r="53726" b="95193"/>
                <a:stretch/>
              </p:blipFill>
              <p:spPr>
                <a:xfrm>
                  <a:off x="7956567" y="195550"/>
                  <a:ext cx="1424926" cy="713981"/>
                </a:xfrm>
                <a:prstGeom prst="rect">
                  <a:avLst/>
                </a:prstGeom>
              </p:spPr>
            </p:pic>
          </p:grpSp>
          <p:pic>
            <p:nvPicPr>
              <p:cNvPr id="36" name="그림 35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598941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33" name="그림 32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8312831" y="188726"/>
              <a:ext cx="335504" cy="713981"/>
            </a:xfrm>
            <a:prstGeom prst="rect">
              <a:avLst/>
            </a:prstGeom>
          </p:spPr>
        </p:pic>
      </p:grpSp>
      <p:sp>
        <p:nvSpPr>
          <p:cNvPr id="47" name="내용 개체 틀 5"/>
          <p:cNvSpPr txBox="1">
            <a:spLocks/>
          </p:cNvSpPr>
          <p:nvPr/>
        </p:nvSpPr>
        <p:spPr>
          <a:xfrm>
            <a:off x="694689" y="412069"/>
            <a:ext cx="4150361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err="1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원그래프로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나타내기 위한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준비하기</a:t>
            </a:r>
            <a:endParaRPr lang="ko-KR" altLang="en-US" sz="23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50" name="그림 49"/>
          <p:cNvPicPr preferRelativeResize="0"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3" t="44505" r="9693" b="43965"/>
          <a:stretch/>
        </p:blipFill>
        <p:spPr>
          <a:xfrm>
            <a:off x="870337" y="1282347"/>
            <a:ext cx="7941774" cy="1502332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910749" y="4812446"/>
            <a:ext cx="8361378" cy="1132411"/>
            <a:chOff x="910749" y="4812446"/>
            <a:chExt cx="8361378" cy="1132411"/>
          </a:xfrm>
        </p:grpSpPr>
        <p:grpSp>
          <p:nvGrpSpPr>
            <p:cNvPr id="4" name="그룹 3"/>
            <p:cNvGrpSpPr/>
            <p:nvPr/>
          </p:nvGrpSpPr>
          <p:grpSpPr>
            <a:xfrm>
              <a:off x="910749" y="4812446"/>
              <a:ext cx="8361378" cy="417992"/>
              <a:chOff x="910749" y="4154456"/>
              <a:chExt cx="8361378" cy="417992"/>
            </a:xfrm>
          </p:grpSpPr>
          <p:sp>
            <p:nvSpPr>
              <p:cNvPr id="52" name="내용 개체 틀 3"/>
              <p:cNvSpPr txBox="1">
                <a:spLocks/>
              </p:cNvSpPr>
              <p:nvPr/>
            </p:nvSpPr>
            <p:spPr>
              <a:xfrm>
                <a:off x="1077563" y="4154456"/>
                <a:ext cx="8194564" cy="4179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smtClean="0"/>
                  <a:t>전체 학생 수에 대한 고대관을 선택한 학생 수의 백분율을 구해 보세요</a:t>
                </a:r>
                <a:r>
                  <a:rPr lang="en-US" altLang="ko-KR" dirty="0" smtClean="0"/>
                  <a:t>. </a:t>
                </a:r>
                <a:endParaRPr lang="ko-KR" altLang="en-US" dirty="0"/>
              </a:p>
            </p:txBody>
          </p:sp>
          <p:sp>
            <p:nvSpPr>
              <p:cNvPr id="25" name="모서리가 둥근 직사각형 24"/>
              <p:cNvSpPr/>
              <p:nvPr/>
            </p:nvSpPr>
            <p:spPr>
              <a:xfrm>
                <a:off x="910749" y="4267253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pic>
          <p:nvPicPr>
            <p:cNvPr id="51" name="그림 50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11" t="65481" r="31334" b="29350"/>
            <a:stretch/>
          </p:blipFill>
          <p:spPr>
            <a:xfrm>
              <a:off x="3370997" y="5271382"/>
              <a:ext cx="3248167" cy="673475"/>
            </a:xfrm>
            <a:prstGeom prst="rect">
              <a:avLst/>
            </a:prstGeom>
          </p:spPr>
        </p:pic>
      </p:grpSp>
      <p:sp>
        <p:nvSpPr>
          <p:cNvPr id="53" name="내용 개체 틀 2"/>
          <p:cNvSpPr txBox="1">
            <a:spLocks/>
          </p:cNvSpPr>
          <p:nvPr/>
        </p:nvSpPr>
        <p:spPr>
          <a:xfrm>
            <a:off x="5477883" y="5405506"/>
            <a:ext cx="663613" cy="377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40</a:t>
            </a:r>
          </a:p>
          <a:p>
            <a:pPr algn="ctr"/>
            <a:endParaRPr lang="ko-KR" altLang="en-US" dirty="0">
              <a:solidFill>
                <a:srgbClr val="208235"/>
              </a:solidFill>
            </a:endParaRPr>
          </a:p>
        </p:txBody>
      </p:sp>
      <p:pic>
        <p:nvPicPr>
          <p:cNvPr id="54" name="그림 5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1570" y="540550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직사각형 36">
            <a:hlinkClick r:id="rId7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8" action="ppaction://hlinksldjump"/>
          </p:cNvPr>
          <p:cNvSpPr/>
          <p:nvPr/>
        </p:nvSpPr>
        <p:spPr>
          <a:xfrm>
            <a:off x="906920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직사각형 54">
            <a:hlinkClick r:id="rId9" action="ppaction://hlinksldjump"/>
          </p:cNvPr>
          <p:cNvSpPr/>
          <p:nvPr/>
        </p:nvSpPr>
        <p:spPr>
          <a:xfrm>
            <a:off x="7984321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직사각형 55">
            <a:hlinkClick r:id="rId10" action="ppaction://hlinksldjump"/>
          </p:cNvPr>
          <p:cNvSpPr/>
          <p:nvPr/>
        </p:nvSpPr>
        <p:spPr>
          <a:xfrm>
            <a:off x="870863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직사각형 56">
            <a:hlinkClick r:id="rId11" action="ppaction://hlinksldjump"/>
          </p:cNvPr>
          <p:cNvSpPr/>
          <p:nvPr/>
        </p:nvSpPr>
        <p:spPr>
          <a:xfrm>
            <a:off x="763319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893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3" grpId="0"/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모서리가 둥근 직사각형 97"/>
          <p:cNvSpPr/>
          <p:nvPr/>
        </p:nvSpPr>
        <p:spPr bwMode="auto">
          <a:xfrm>
            <a:off x="887413" y="3875574"/>
            <a:ext cx="8111683" cy="2016224"/>
          </a:xfrm>
          <a:prstGeom prst="roundRect">
            <a:avLst>
              <a:gd name="adj" fmla="val 4595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883985" y="1773674"/>
            <a:ext cx="7941774" cy="1876737"/>
            <a:chOff x="883985" y="1773674"/>
            <a:chExt cx="7941774" cy="1876737"/>
          </a:xfrm>
        </p:grpSpPr>
        <p:pic>
          <p:nvPicPr>
            <p:cNvPr id="81" name="그림 80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23" t="75543" r="9403" b="10053"/>
            <a:stretch/>
          </p:blipFill>
          <p:spPr>
            <a:xfrm>
              <a:off x="883985" y="1773674"/>
              <a:ext cx="7941774" cy="1876737"/>
            </a:xfrm>
            <a:prstGeom prst="rect">
              <a:avLst/>
            </a:prstGeom>
          </p:spPr>
        </p:pic>
        <p:pic>
          <p:nvPicPr>
            <p:cNvPr id="82" name="그림 81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61" t="51918" r="61878" b="45924"/>
            <a:stretch/>
          </p:blipFill>
          <p:spPr>
            <a:xfrm>
              <a:off x="2872298" y="2712041"/>
              <a:ext cx="642798" cy="280541"/>
            </a:xfrm>
            <a:prstGeom prst="rect">
              <a:avLst/>
            </a:prstGeom>
          </p:spPr>
        </p:pic>
        <p:pic>
          <p:nvPicPr>
            <p:cNvPr id="83" name="그림 82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71" t="51918" r="52468" b="45924"/>
            <a:stretch/>
          </p:blipFill>
          <p:spPr>
            <a:xfrm>
              <a:off x="3849130" y="2712041"/>
              <a:ext cx="642798" cy="280541"/>
            </a:xfrm>
            <a:prstGeom prst="rect">
              <a:avLst/>
            </a:prstGeom>
          </p:spPr>
        </p:pic>
        <p:pic>
          <p:nvPicPr>
            <p:cNvPr id="85" name="그림 84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9" t="51918" r="43000" b="45924"/>
            <a:stretch/>
          </p:blipFill>
          <p:spPr>
            <a:xfrm>
              <a:off x="4785234" y="2712041"/>
              <a:ext cx="642798" cy="280541"/>
            </a:xfrm>
            <a:prstGeom prst="rect">
              <a:avLst/>
            </a:prstGeom>
          </p:spPr>
        </p:pic>
        <p:pic>
          <p:nvPicPr>
            <p:cNvPr id="86" name="그림 85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176" t="51918" r="33463" b="45924"/>
            <a:stretch/>
          </p:blipFill>
          <p:spPr>
            <a:xfrm>
              <a:off x="5757721" y="2712041"/>
              <a:ext cx="642798" cy="280541"/>
            </a:xfrm>
            <a:prstGeom prst="rect">
              <a:avLst/>
            </a:prstGeom>
          </p:spPr>
        </p:pic>
        <p:pic>
          <p:nvPicPr>
            <p:cNvPr id="94" name="그림 93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454" t="51918" r="23185" b="45924"/>
            <a:stretch/>
          </p:blipFill>
          <p:spPr>
            <a:xfrm>
              <a:off x="6790872" y="2712041"/>
              <a:ext cx="642798" cy="280541"/>
            </a:xfrm>
            <a:prstGeom prst="rect">
              <a:avLst/>
            </a:prstGeom>
          </p:spPr>
        </p:pic>
        <p:pic>
          <p:nvPicPr>
            <p:cNvPr id="95" name="그림 94"/>
            <p:cNvPicPr preferRelativeResize="0"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175" t="51918" r="13464" b="45924"/>
            <a:stretch/>
          </p:blipFill>
          <p:spPr>
            <a:xfrm>
              <a:off x="7785062" y="2712041"/>
              <a:ext cx="642798" cy="280541"/>
            </a:xfrm>
            <a:prstGeom prst="rect">
              <a:avLst/>
            </a:prstGeom>
          </p:spPr>
        </p:pic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910749" y="1379401"/>
            <a:ext cx="8171765" cy="720080"/>
            <a:chOff x="910749" y="1379401"/>
            <a:chExt cx="8171765" cy="720080"/>
          </a:xfrm>
        </p:grpSpPr>
        <p:sp>
          <p:nvSpPr>
            <p:cNvPr id="41" name="내용 개체 틀 3"/>
            <p:cNvSpPr txBox="1">
              <a:spLocks/>
            </p:cNvSpPr>
            <p:nvPr/>
          </p:nvSpPr>
          <p:spPr>
            <a:xfrm>
              <a:off x="1073089" y="1379401"/>
              <a:ext cx="8009425" cy="72008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전체 학생 수에 대한 전시</a:t>
              </a:r>
              <a:r>
                <a:rPr lang="ko-KR" altLang="en-US" dirty="0"/>
                <a:t>관</a:t>
              </a:r>
              <a:r>
                <a:rPr lang="ko-KR" altLang="en-US" dirty="0" smtClean="0"/>
                <a:t>별 학생 수의 백분율을 구하여 표를 완성해 보세요</a:t>
              </a:r>
              <a:r>
                <a:rPr lang="en-US" altLang="ko-KR" dirty="0" smtClean="0"/>
                <a:t>. </a:t>
              </a:r>
              <a:r>
                <a:rPr lang="ko-KR" altLang="en-US" dirty="0" smtClean="0"/>
                <a:t> </a:t>
              </a:r>
              <a:endParaRPr lang="ko-KR" altLang="en-US" dirty="0"/>
            </a:p>
          </p:txBody>
        </p:sp>
        <p:sp>
          <p:nvSpPr>
            <p:cNvPr id="24" name="모서리가 둥근 직사각형 23"/>
            <p:cNvSpPr/>
            <p:nvPr/>
          </p:nvSpPr>
          <p:spPr>
            <a:xfrm>
              <a:off x="910749" y="1510985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8" name="내용 개체 틀 2"/>
          <p:cNvSpPr txBox="1">
            <a:spLocks/>
          </p:cNvSpPr>
          <p:nvPr/>
        </p:nvSpPr>
        <p:spPr>
          <a:xfrm>
            <a:off x="2721032" y="3159083"/>
            <a:ext cx="994183" cy="377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30</a:t>
            </a:r>
          </a:p>
          <a:p>
            <a:pPr algn="ctr"/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30" name="내용 개체 틀 2"/>
          <p:cNvSpPr txBox="1">
            <a:spLocks/>
          </p:cNvSpPr>
          <p:nvPr/>
        </p:nvSpPr>
        <p:spPr>
          <a:xfrm>
            <a:off x="3692315" y="3159083"/>
            <a:ext cx="994183" cy="377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40</a:t>
            </a:r>
          </a:p>
          <a:p>
            <a:pPr algn="ctr"/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31" name="내용 개체 틀 2"/>
          <p:cNvSpPr txBox="1">
            <a:spLocks/>
          </p:cNvSpPr>
          <p:nvPr/>
        </p:nvSpPr>
        <p:spPr>
          <a:xfrm>
            <a:off x="4671082" y="3159083"/>
            <a:ext cx="994183" cy="377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15</a:t>
            </a:r>
          </a:p>
          <a:p>
            <a:pPr algn="ctr"/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32" name="내용 개체 틀 2"/>
          <p:cNvSpPr txBox="1">
            <a:spLocks/>
          </p:cNvSpPr>
          <p:nvPr/>
        </p:nvSpPr>
        <p:spPr>
          <a:xfrm>
            <a:off x="5656013" y="3159083"/>
            <a:ext cx="994183" cy="377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>
                <a:solidFill>
                  <a:srgbClr val="208235"/>
                </a:solidFill>
              </a:rPr>
              <a:t>1</a:t>
            </a:r>
            <a:r>
              <a:rPr lang="en-US" altLang="ko-KR" dirty="0" smtClean="0">
                <a:solidFill>
                  <a:srgbClr val="208235"/>
                </a:solidFill>
              </a:rPr>
              <a:t>0</a:t>
            </a:r>
          </a:p>
          <a:p>
            <a:pPr algn="ctr"/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33" name="내용 개체 틀 2"/>
          <p:cNvSpPr txBox="1">
            <a:spLocks/>
          </p:cNvSpPr>
          <p:nvPr/>
        </p:nvSpPr>
        <p:spPr>
          <a:xfrm>
            <a:off x="6651439" y="3159083"/>
            <a:ext cx="994183" cy="377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5</a:t>
            </a:r>
          </a:p>
          <a:p>
            <a:pPr algn="ctr"/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34" name="내용 개체 틀 2"/>
          <p:cNvSpPr txBox="1">
            <a:spLocks/>
          </p:cNvSpPr>
          <p:nvPr/>
        </p:nvSpPr>
        <p:spPr>
          <a:xfrm>
            <a:off x="7636370" y="3159083"/>
            <a:ext cx="994183" cy="377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>
                <a:solidFill>
                  <a:srgbClr val="208235"/>
                </a:solidFill>
              </a:rPr>
              <a:t>1</a:t>
            </a:r>
            <a:r>
              <a:rPr lang="en-US" altLang="ko-KR" dirty="0" smtClean="0">
                <a:solidFill>
                  <a:srgbClr val="208235"/>
                </a:solidFill>
              </a:rPr>
              <a:t>00</a:t>
            </a:r>
          </a:p>
          <a:p>
            <a:pPr algn="ctr"/>
            <a:endParaRPr lang="ko-KR" altLang="en-US" dirty="0">
              <a:solidFill>
                <a:srgbClr val="208235"/>
              </a:solidFill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934200" y="3857831"/>
            <a:ext cx="3777826" cy="641285"/>
            <a:chOff x="920552" y="3627281"/>
            <a:chExt cx="3777826" cy="641285"/>
          </a:xfrm>
        </p:grpSpPr>
        <p:sp>
          <p:nvSpPr>
            <p:cNvPr id="55" name="내용 개체 틀 2"/>
            <p:cNvSpPr txBox="1">
              <a:spLocks/>
            </p:cNvSpPr>
            <p:nvPr/>
          </p:nvSpPr>
          <p:spPr>
            <a:xfrm>
              <a:off x="920552" y="3753036"/>
              <a:ext cx="3777826" cy="37339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err="1" smtClean="0">
                  <a:solidFill>
                    <a:srgbClr val="208235"/>
                  </a:solidFill>
                </a:rPr>
                <a:t>선사관</a:t>
              </a:r>
              <a:r>
                <a:rPr lang="ko-KR" altLang="en-US" sz="800" dirty="0" smtClean="0">
                  <a:solidFill>
                    <a:srgbClr val="208235"/>
                  </a:solidFill>
                </a:rPr>
                <a:t> </a:t>
              </a:r>
              <a:r>
                <a:rPr lang="en-US" altLang="ko-KR" dirty="0" smtClean="0">
                  <a:solidFill>
                    <a:srgbClr val="208235"/>
                  </a:solidFill>
                </a:rPr>
                <a:t>:             </a:t>
              </a:r>
              <a:r>
                <a:rPr lang="en-US" altLang="ko-KR" spc="-150" dirty="0" smtClean="0">
                  <a:solidFill>
                    <a:srgbClr val="208235"/>
                  </a:solidFill>
                </a:rPr>
                <a:t>× </a:t>
              </a:r>
              <a:r>
                <a:rPr lang="en-US" altLang="ko-KR" dirty="0" smtClean="0">
                  <a:solidFill>
                    <a:srgbClr val="208235"/>
                  </a:solidFill>
                </a:rPr>
                <a:t>100=3</a:t>
              </a:r>
              <a:r>
                <a:rPr lang="en-US" altLang="ko-KR" spc="300" dirty="0" smtClean="0">
                  <a:solidFill>
                    <a:srgbClr val="208235"/>
                  </a:solidFill>
                </a:rPr>
                <a:t>0</a:t>
              </a:r>
              <a:r>
                <a:rPr lang="en-US" altLang="ko-KR" dirty="0" smtClean="0">
                  <a:solidFill>
                    <a:srgbClr val="208235"/>
                  </a:solidFill>
                </a:rPr>
                <a:t>(%)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grpSp>
          <p:nvGrpSpPr>
            <p:cNvPr id="37" name="그룹 36"/>
            <p:cNvGrpSpPr/>
            <p:nvPr/>
          </p:nvGrpSpPr>
          <p:grpSpPr>
            <a:xfrm>
              <a:off x="2047904" y="3627281"/>
              <a:ext cx="798871" cy="641285"/>
              <a:chOff x="8560308" y="2163052"/>
              <a:chExt cx="767047" cy="641285"/>
            </a:xfrm>
          </p:grpSpPr>
          <p:cxnSp>
            <p:nvCxnSpPr>
              <p:cNvPr id="38" name="직선 연결선 37"/>
              <p:cNvCxnSpPr/>
              <p:nvPr/>
            </p:nvCxnSpPr>
            <p:spPr>
              <a:xfrm>
                <a:off x="8560308" y="2486022"/>
                <a:ext cx="622185" cy="0"/>
              </a:xfrm>
              <a:prstGeom prst="line">
                <a:avLst/>
              </a:prstGeom>
              <a:ln w="19050">
                <a:solidFill>
                  <a:srgbClr val="20823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" name="그룹 38"/>
              <p:cNvGrpSpPr/>
              <p:nvPr/>
            </p:nvGrpSpPr>
            <p:grpSpPr>
              <a:xfrm>
                <a:off x="8601392" y="2163052"/>
                <a:ext cx="725963" cy="641285"/>
                <a:chOff x="8601392" y="2163052"/>
                <a:chExt cx="725963" cy="641285"/>
              </a:xfrm>
            </p:grpSpPr>
            <p:sp>
              <p:nvSpPr>
                <p:cNvPr id="40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661080" y="2163052"/>
                  <a:ext cx="603734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1800" b="1" dirty="0" smtClean="0">
                      <a:solidFill>
                        <a:srgbClr val="208235"/>
                      </a:solidFill>
                      <a:latin typeface="나눔고딕" pitchFamily="50" charset="-127"/>
                    </a:rPr>
                    <a:t>72</a:t>
                  </a:r>
                  <a:endParaRPr kumimoji="0" lang="ko-KR" altLang="en-US" sz="1800" b="1" dirty="0">
                    <a:solidFill>
                      <a:srgbClr val="208235"/>
                    </a:solidFill>
                    <a:latin typeface="나눔고딕" pitchFamily="50" charset="-127"/>
                  </a:endParaRPr>
                </a:p>
              </p:txBody>
            </p:sp>
            <p:sp>
              <p:nvSpPr>
                <p:cNvPr id="42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601392" y="2435005"/>
                  <a:ext cx="725963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1800" b="1" dirty="0" smtClean="0">
                      <a:solidFill>
                        <a:srgbClr val="208235"/>
                      </a:solidFill>
                      <a:latin typeface="나눔고딕" pitchFamily="50" charset="-127"/>
                    </a:rPr>
                    <a:t>240</a:t>
                  </a:r>
                  <a:endParaRPr kumimoji="0" lang="ko-KR" altLang="en-US" sz="1800" b="1" dirty="0">
                    <a:solidFill>
                      <a:srgbClr val="208235"/>
                    </a:solidFill>
                    <a:latin typeface="나눔고딕" pitchFamily="50" charset="-127"/>
                  </a:endParaRPr>
                </a:p>
              </p:txBody>
            </p:sp>
          </p:grpSp>
        </p:grpSp>
      </p:grpSp>
      <p:grpSp>
        <p:nvGrpSpPr>
          <p:cNvPr id="3" name="그룹 2"/>
          <p:cNvGrpSpPr/>
          <p:nvPr/>
        </p:nvGrpSpPr>
        <p:grpSpPr>
          <a:xfrm>
            <a:off x="934200" y="4456795"/>
            <a:ext cx="3777826" cy="662551"/>
            <a:chOff x="920552" y="4226245"/>
            <a:chExt cx="3777826" cy="662551"/>
          </a:xfrm>
        </p:grpSpPr>
        <p:sp>
          <p:nvSpPr>
            <p:cNvPr id="44" name="내용 개체 틀 2"/>
            <p:cNvSpPr txBox="1">
              <a:spLocks/>
            </p:cNvSpPr>
            <p:nvPr/>
          </p:nvSpPr>
          <p:spPr>
            <a:xfrm>
              <a:off x="920552" y="4369750"/>
              <a:ext cx="3777826" cy="37339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err="1" smtClean="0">
                  <a:solidFill>
                    <a:srgbClr val="208235"/>
                  </a:solidFill>
                </a:rPr>
                <a:t>중</a:t>
              </a:r>
              <a:r>
                <a:rPr lang="ko-KR" altLang="en-US" dirty="0" err="1">
                  <a:solidFill>
                    <a:srgbClr val="208235"/>
                  </a:solidFill>
                </a:rPr>
                <a:t>세</a:t>
              </a:r>
              <a:r>
                <a:rPr lang="ko-KR" altLang="en-US" dirty="0" err="1" smtClean="0">
                  <a:solidFill>
                    <a:srgbClr val="208235"/>
                  </a:solidFill>
                </a:rPr>
                <a:t>관</a:t>
              </a:r>
              <a:r>
                <a:rPr lang="ko-KR" altLang="en-US" sz="800" dirty="0" smtClean="0">
                  <a:solidFill>
                    <a:srgbClr val="208235"/>
                  </a:solidFill>
                </a:rPr>
                <a:t> </a:t>
              </a:r>
              <a:r>
                <a:rPr lang="en-US" altLang="ko-KR" dirty="0" smtClean="0">
                  <a:solidFill>
                    <a:srgbClr val="208235"/>
                  </a:solidFill>
                </a:rPr>
                <a:t>:             </a:t>
              </a:r>
              <a:r>
                <a:rPr lang="en-US" altLang="ko-KR" spc="-150" dirty="0" smtClean="0">
                  <a:solidFill>
                    <a:srgbClr val="208235"/>
                  </a:solidFill>
                </a:rPr>
                <a:t>× </a:t>
              </a:r>
              <a:r>
                <a:rPr lang="en-US" altLang="ko-KR" dirty="0" smtClean="0">
                  <a:solidFill>
                    <a:srgbClr val="208235"/>
                  </a:solidFill>
                </a:rPr>
                <a:t>100=1</a:t>
              </a:r>
              <a:r>
                <a:rPr lang="en-US" altLang="ko-KR" spc="300" dirty="0" smtClean="0">
                  <a:solidFill>
                    <a:srgbClr val="208235"/>
                  </a:solidFill>
                </a:rPr>
                <a:t>5</a:t>
              </a:r>
              <a:r>
                <a:rPr lang="en-US" altLang="ko-KR" dirty="0" smtClean="0">
                  <a:solidFill>
                    <a:srgbClr val="208235"/>
                  </a:solidFill>
                </a:rPr>
                <a:t>(%)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grpSp>
          <p:nvGrpSpPr>
            <p:cNvPr id="45" name="그룹 44"/>
            <p:cNvGrpSpPr/>
            <p:nvPr/>
          </p:nvGrpSpPr>
          <p:grpSpPr>
            <a:xfrm>
              <a:off x="2047918" y="4226245"/>
              <a:ext cx="803113" cy="662551"/>
              <a:chOff x="8560308" y="2163052"/>
              <a:chExt cx="771119" cy="662551"/>
            </a:xfrm>
          </p:grpSpPr>
          <p:cxnSp>
            <p:nvCxnSpPr>
              <p:cNvPr id="46" name="직선 연결선 45"/>
              <p:cNvCxnSpPr/>
              <p:nvPr/>
            </p:nvCxnSpPr>
            <p:spPr>
              <a:xfrm>
                <a:off x="8560308" y="2486022"/>
                <a:ext cx="622185" cy="0"/>
              </a:xfrm>
              <a:prstGeom prst="line">
                <a:avLst/>
              </a:prstGeom>
              <a:ln w="19050">
                <a:solidFill>
                  <a:srgbClr val="20823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그룹 47"/>
              <p:cNvGrpSpPr/>
              <p:nvPr/>
            </p:nvGrpSpPr>
            <p:grpSpPr>
              <a:xfrm>
                <a:off x="8605464" y="2163052"/>
                <a:ext cx="725963" cy="662551"/>
                <a:chOff x="8605464" y="2163052"/>
                <a:chExt cx="725963" cy="662551"/>
              </a:xfrm>
            </p:grpSpPr>
            <p:sp>
              <p:nvSpPr>
                <p:cNvPr id="49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654943" y="2163052"/>
                  <a:ext cx="603734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1800" b="1" dirty="0" smtClean="0">
                      <a:solidFill>
                        <a:srgbClr val="208235"/>
                      </a:solidFill>
                      <a:latin typeface="나눔고딕" pitchFamily="50" charset="-127"/>
                    </a:rPr>
                    <a:t>36</a:t>
                  </a:r>
                  <a:endParaRPr kumimoji="0" lang="ko-KR" altLang="en-US" sz="1800" b="1" dirty="0">
                    <a:solidFill>
                      <a:srgbClr val="208235"/>
                    </a:solidFill>
                    <a:latin typeface="나눔고딕" pitchFamily="50" charset="-127"/>
                  </a:endParaRPr>
                </a:p>
              </p:txBody>
            </p:sp>
            <p:sp>
              <p:nvSpPr>
                <p:cNvPr id="50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605464" y="2456271"/>
                  <a:ext cx="725963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1800" b="1" dirty="0" smtClean="0">
                      <a:solidFill>
                        <a:srgbClr val="208235"/>
                      </a:solidFill>
                      <a:latin typeface="나눔고딕" pitchFamily="50" charset="-127"/>
                    </a:rPr>
                    <a:t>240</a:t>
                  </a:r>
                  <a:endParaRPr kumimoji="0" lang="ko-KR" altLang="en-US" sz="1800" b="1" dirty="0">
                    <a:solidFill>
                      <a:srgbClr val="208235"/>
                    </a:solidFill>
                    <a:latin typeface="나눔고딕" pitchFamily="50" charset="-127"/>
                  </a:endParaRPr>
                </a:p>
              </p:txBody>
            </p:sp>
          </p:grpSp>
        </p:grpSp>
      </p:grpSp>
      <p:grpSp>
        <p:nvGrpSpPr>
          <p:cNvPr id="4" name="그룹 3"/>
          <p:cNvGrpSpPr/>
          <p:nvPr/>
        </p:nvGrpSpPr>
        <p:grpSpPr>
          <a:xfrm>
            <a:off x="934200" y="5140612"/>
            <a:ext cx="3777826" cy="694450"/>
            <a:chOff x="920552" y="4910062"/>
            <a:chExt cx="3777826" cy="694450"/>
          </a:xfrm>
        </p:grpSpPr>
        <p:sp>
          <p:nvSpPr>
            <p:cNvPr id="51" name="내용 개체 틀 2"/>
            <p:cNvSpPr txBox="1">
              <a:spLocks/>
            </p:cNvSpPr>
            <p:nvPr/>
          </p:nvSpPr>
          <p:spPr>
            <a:xfrm>
              <a:off x="920552" y="5049180"/>
              <a:ext cx="3777826" cy="37339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err="1" smtClean="0">
                  <a:solidFill>
                    <a:srgbClr val="208235"/>
                  </a:solidFill>
                </a:rPr>
                <a:t>현</a:t>
              </a:r>
              <a:r>
                <a:rPr lang="ko-KR" altLang="en-US" dirty="0" err="1">
                  <a:solidFill>
                    <a:srgbClr val="208235"/>
                  </a:solidFill>
                </a:rPr>
                <a:t>대</a:t>
              </a:r>
              <a:r>
                <a:rPr lang="ko-KR" altLang="en-US" dirty="0" err="1" smtClean="0">
                  <a:solidFill>
                    <a:srgbClr val="208235"/>
                  </a:solidFill>
                </a:rPr>
                <a:t>관</a:t>
              </a:r>
              <a:r>
                <a:rPr lang="ko-KR" altLang="en-US" sz="800" dirty="0" smtClean="0">
                  <a:solidFill>
                    <a:srgbClr val="208235"/>
                  </a:solidFill>
                </a:rPr>
                <a:t> </a:t>
              </a:r>
              <a:r>
                <a:rPr lang="en-US" altLang="ko-KR" dirty="0" smtClean="0">
                  <a:solidFill>
                    <a:srgbClr val="208235"/>
                  </a:solidFill>
                </a:rPr>
                <a:t>:             </a:t>
              </a:r>
              <a:r>
                <a:rPr lang="en-US" altLang="ko-KR" spc="-150" dirty="0" smtClean="0">
                  <a:solidFill>
                    <a:srgbClr val="208235"/>
                  </a:solidFill>
                </a:rPr>
                <a:t>× </a:t>
              </a:r>
              <a:r>
                <a:rPr lang="en-US" altLang="ko-KR" dirty="0" smtClean="0">
                  <a:solidFill>
                    <a:srgbClr val="208235"/>
                  </a:solidFill>
                </a:rPr>
                <a:t>100=</a:t>
              </a:r>
              <a:r>
                <a:rPr lang="en-US" altLang="ko-KR" spc="300" dirty="0" smtClean="0">
                  <a:solidFill>
                    <a:srgbClr val="208235"/>
                  </a:solidFill>
                </a:rPr>
                <a:t>5</a:t>
              </a:r>
              <a:r>
                <a:rPr lang="en-US" altLang="ko-KR" dirty="0" smtClean="0">
                  <a:solidFill>
                    <a:srgbClr val="208235"/>
                  </a:solidFill>
                </a:rPr>
                <a:t>(%)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grpSp>
          <p:nvGrpSpPr>
            <p:cNvPr id="52" name="그룹 51"/>
            <p:cNvGrpSpPr/>
            <p:nvPr/>
          </p:nvGrpSpPr>
          <p:grpSpPr>
            <a:xfrm>
              <a:off x="2047926" y="4910062"/>
              <a:ext cx="785597" cy="694450"/>
              <a:chOff x="8560308" y="2216217"/>
              <a:chExt cx="754300" cy="694450"/>
            </a:xfrm>
          </p:grpSpPr>
          <p:cxnSp>
            <p:nvCxnSpPr>
              <p:cNvPr id="53" name="직선 연결선 52"/>
              <p:cNvCxnSpPr/>
              <p:nvPr/>
            </p:nvCxnSpPr>
            <p:spPr>
              <a:xfrm>
                <a:off x="8560308" y="2571086"/>
                <a:ext cx="622185" cy="0"/>
              </a:xfrm>
              <a:prstGeom prst="line">
                <a:avLst/>
              </a:prstGeom>
              <a:ln w="19050">
                <a:solidFill>
                  <a:srgbClr val="20823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9" name="그룹 58"/>
              <p:cNvGrpSpPr/>
              <p:nvPr/>
            </p:nvGrpSpPr>
            <p:grpSpPr>
              <a:xfrm>
                <a:off x="8588645" y="2216217"/>
                <a:ext cx="725963" cy="694450"/>
                <a:chOff x="8588645" y="2216217"/>
                <a:chExt cx="725963" cy="694450"/>
              </a:xfrm>
            </p:grpSpPr>
            <p:sp>
              <p:nvSpPr>
                <p:cNvPr id="62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638124" y="2216217"/>
                  <a:ext cx="603734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lang="en-US" altLang="ko-KR" sz="1800" b="1" dirty="0" smtClean="0">
                      <a:solidFill>
                        <a:srgbClr val="208235"/>
                      </a:solidFill>
                      <a:latin typeface="나눔고딕" pitchFamily="50" charset="-127"/>
                    </a:rPr>
                    <a:t>12</a:t>
                  </a:r>
                  <a:endParaRPr kumimoji="0" lang="ko-KR" altLang="en-US" sz="1800" b="1" dirty="0">
                    <a:solidFill>
                      <a:srgbClr val="208235"/>
                    </a:solidFill>
                    <a:latin typeface="나눔고딕" pitchFamily="50" charset="-127"/>
                  </a:endParaRPr>
                </a:p>
              </p:txBody>
            </p:sp>
            <p:sp>
              <p:nvSpPr>
                <p:cNvPr id="63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588645" y="2541335"/>
                  <a:ext cx="725963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1800" b="1" dirty="0" smtClean="0">
                      <a:solidFill>
                        <a:srgbClr val="208235"/>
                      </a:solidFill>
                      <a:latin typeface="나눔고딕" pitchFamily="50" charset="-127"/>
                    </a:rPr>
                    <a:t>240</a:t>
                  </a:r>
                  <a:endParaRPr kumimoji="0" lang="ko-KR" altLang="en-US" sz="1800" b="1" dirty="0">
                    <a:solidFill>
                      <a:srgbClr val="208235"/>
                    </a:solidFill>
                    <a:latin typeface="나눔고딕" pitchFamily="50" charset="-127"/>
                  </a:endParaRPr>
                </a:p>
              </p:txBody>
            </p:sp>
          </p:grpSp>
        </p:grpSp>
      </p:grpSp>
      <p:grpSp>
        <p:nvGrpSpPr>
          <p:cNvPr id="6" name="그룹 5"/>
          <p:cNvGrpSpPr/>
          <p:nvPr/>
        </p:nvGrpSpPr>
        <p:grpSpPr>
          <a:xfrm>
            <a:off x="5074669" y="3839570"/>
            <a:ext cx="3777826" cy="630652"/>
            <a:chOff x="5061021" y="3609020"/>
            <a:chExt cx="3777826" cy="630652"/>
          </a:xfrm>
        </p:grpSpPr>
        <p:sp>
          <p:nvSpPr>
            <p:cNvPr id="64" name="내용 개체 틀 2"/>
            <p:cNvSpPr txBox="1">
              <a:spLocks/>
            </p:cNvSpPr>
            <p:nvPr/>
          </p:nvSpPr>
          <p:spPr>
            <a:xfrm>
              <a:off x="5061021" y="3753036"/>
              <a:ext cx="3777826" cy="37339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err="1" smtClean="0">
                  <a:solidFill>
                    <a:srgbClr val="208235"/>
                  </a:solidFill>
                </a:rPr>
                <a:t>고</a:t>
              </a:r>
              <a:r>
                <a:rPr lang="ko-KR" altLang="en-US" dirty="0" err="1">
                  <a:solidFill>
                    <a:srgbClr val="208235"/>
                  </a:solidFill>
                </a:rPr>
                <a:t>대</a:t>
              </a:r>
              <a:r>
                <a:rPr lang="ko-KR" altLang="en-US" dirty="0" err="1" smtClean="0">
                  <a:solidFill>
                    <a:srgbClr val="208235"/>
                  </a:solidFill>
                </a:rPr>
                <a:t>관</a:t>
              </a:r>
              <a:r>
                <a:rPr lang="ko-KR" altLang="en-US" sz="800" dirty="0" smtClean="0">
                  <a:solidFill>
                    <a:srgbClr val="208235"/>
                  </a:solidFill>
                </a:rPr>
                <a:t> </a:t>
              </a:r>
              <a:r>
                <a:rPr lang="en-US" altLang="ko-KR" dirty="0" smtClean="0">
                  <a:solidFill>
                    <a:srgbClr val="208235"/>
                  </a:solidFill>
                </a:rPr>
                <a:t>:             </a:t>
              </a:r>
              <a:r>
                <a:rPr lang="en-US" altLang="ko-KR" spc="-150" dirty="0" smtClean="0">
                  <a:solidFill>
                    <a:srgbClr val="208235"/>
                  </a:solidFill>
                </a:rPr>
                <a:t>× </a:t>
              </a:r>
              <a:r>
                <a:rPr lang="en-US" altLang="ko-KR" dirty="0" smtClean="0">
                  <a:solidFill>
                    <a:srgbClr val="208235"/>
                  </a:solidFill>
                </a:rPr>
                <a:t>100=4</a:t>
              </a:r>
              <a:r>
                <a:rPr lang="en-US" altLang="ko-KR" spc="300" dirty="0" smtClean="0">
                  <a:solidFill>
                    <a:srgbClr val="208235"/>
                  </a:solidFill>
                </a:rPr>
                <a:t>0</a:t>
              </a:r>
              <a:r>
                <a:rPr lang="en-US" altLang="ko-KR" dirty="0" smtClean="0">
                  <a:solidFill>
                    <a:srgbClr val="208235"/>
                  </a:solidFill>
                </a:rPr>
                <a:t>(%)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grpSp>
          <p:nvGrpSpPr>
            <p:cNvPr id="66" name="그룹 65"/>
            <p:cNvGrpSpPr/>
            <p:nvPr/>
          </p:nvGrpSpPr>
          <p:grpSpPr>
            <a:xfrm>
              <a:off x="6184057" y="3609020"/>
              <a:ext cx="794233" cy="630652"/>
              <a:chOff x="8560308" y="2216217"/>
              <a:chExt cx="762594" cy="630652"/>
            </a:xfrm>
          </p:grpSpPr>
          <p:cxnSp>
            <p:nvCxnSpPr>
              <p:cNvPr id="67" name="직선 연결선 66"/>
              <p:cNvCxnSpPr/>
              <p:nvPr/>
            </p:nvCxnSpPr>
            <p:spPr>
              <a:xfrm>
                <a:off x="8560308" y="2539187"/>
                <a:ext cx="622185" cy="0"/>
              </a:xfrm>
              <a:prstGeom prst="line">
                <a:avLst/>
              </a:prstGeom>
              <a:ln w="19050">
                <a:solidFill>
                  <a:srgbClr val="20823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8" name="그룹 67"/>
              <p:cNvGrpSpPr/>
              <p:nvPr/>
            </p:nvGrpSpPr>
            <p:grpSpPr>
              <a:xfrm>
                <a:off x="8596939" y="2216217"/>
                <a:ext cx="725963" cy="630652"/>
                <a:chOff x="8596939" y="2216217"/>
                <a:chExt cx="725963" cy="630652"/>
              </a:xfrm>
            </p:grpSpPr>
            <p:sp>
              <p:nvSpPr>
                <p:cNvPr id="69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656627" y="2216217"/>
                  <a:ext cx="603734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lang="en-US" altLang="ko-KR" sz="1800" b="1" dirty="0" smtClean="0">
                      <a:solidFill>
                        <a:srgbClr val="208235"/>
                      </a:solidFill>
                      <a:latin typeface="나눔고딕" pitchFamily="50" charset="-127"/>
                    </a:rPr>
                    <a:t>96</a:t>
                  </a:r>
                  <a:endParaRPr kumimoji="0" lang="ko-KR" altLang="en-US" sz="1800" b="1" dirty="0">
                    <a:solidFill>
                      <a:srgbClr val="208235"/>
                    </a:solidFill>
                    <a:latin typeface="나눔고딕" pitchFamily="50" charset="-127"/>
                  </a:endParaRPr>
                </a:p>
              </p:txBody>
            </p:sp>
            <p:sp>
              <p:nvSpPr>
                <p:cNvPr id="70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596939" y="2477537"/>
                  <a:ext cx="725963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1800" b="1" dirty="0" smtClean="0">
                      <a:solidFill>
                        <a:srgbClr val="208235"/>
                      </a:solidFill>
                      <a:latin typeface="나눔고딕" pitchFamily="50" charset="-127"/>
                    </a:rPr>
                    <a:t>240</a:t>
                  </a:r>
                  <a:endParaRPr kumimoji="0" lang="ko-KR" altLang="en-US" sz="1800" b="1" dirty="0">
                    <a:solidFill>
                      <a:srgbClr val="208235"/>
                    </a:solidFill>
                    <a:latin typeface="나눔고딕" pitchFamily="50" charset="-127"/>
                  </a:endParaRPr>
                </a:p>
              </p:txBody>
            </p:sp>
          </p:grpSp>
        </p:grpSp>
      </p:grpSp>
      <p:grpSp>
        <p:nvGrpSpPr>
          <p:cNvPr id="5" name="그룹 4"/>
          <p:cNvGrpSpPr/>
          <p:nvPr/>
        </p:nvGrpSpPr>
        <p:grpSpPr>
          <a:xfrm>
            <a:off x="5074669" y="4469058"/>
            <a:ext cx="3777826" cy="630652"/>
            <a:chOff x="5061021" y="4238508"/>
            <a:chExt cx="3777826" cy="630652"/>
          </a:xfrm>
        </p:grpSpPr>
        <p:sp>
          <p:nvSpPr>
            <p:cNvPr id="65" name="내용 개체 틀 2"/>
            <p:cNvSpPr txBox="1">
              <a:spLocks/>
            </p:cNvSpPr>
            <p:nvPr/>
          </p:nvSpPr>
          <p:spPr>
            <a:xfrm>
              <a:off x="5061021" y="4369750"/>
              <a:ext cx="3777826" cy="37339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>
                  <a:solidFill>
                    <a:srgbClr val="208235"/>
                  </a:solidFill>
                </a:rPr>
                <a:t>근대관</a:t>
              </a:r>
              <a:r>
                <a:rPr lang="ko-KR" altLang="en-US" sz="800" dirty="0" smtClean="0">
                  <a:solidFill>
                    <a:srgbClr val="208235"/>
                  </a:solidFill>
                </a:rPr>
                <a:t> </a:t>
              </a:r>
              <a:r>
                <a:rPr lang="en-US" altLang="ko-KR" dirty="0" smtClean="0">
                  <a:solidFill>
                    <a:srgbClr val="208235"/>
                  </a:solidFill>
                </a:rPr>
                <a:t>:             </a:t>
              </a:r>
              <a:r>
                <a:rPr lang="en-US" altLang="ko-KR" spc="-150" dirty="0" smtClean="0">
                  <a:solidFill>
                    <a:srgbClr val="208235"/>
                  </a:solidFill>
                </a:rPr>
                <a:t>× </a:t>
              </a:r>
              <a:r>
                <a:rPr lang="en-US" altLang="ko-KR" dirty="0" smtClean="0">
                  <a:solidFill>
                    <a:srgbClr val="208235"/>
                  </a:solidFill>
                </a:rPr>
                <a:t>100=1</a:t>
              </a:r>
              <a:r>
                <a:rPr lang="en-US" altLang="ko-KR" spc="300" dirty="0" smtClean="0">
                  <a:solidFill>
                    <a:srgbClr val="208235"/>
                  </a:solidFill>
                </a:rPr>
                <a:t>0</a:t>
              </a:r>
              <a:r>
                <a:rPr lang="en-US" altLang="ko-KR" dirty="0" smtClean="0">
                  <a:solidFill>
                    <a:srgbClr val="208235"/>
                  </a:solidFill>
                </a:rPr>
                <a:t>(%)</a:t>
              </a:r>
              <a:endParaRPr lang="ko-KR" altLang="en-US" dirty="0">
                <a:solidFill>
                  <a:srgbClr val="208235"/>
                </a:solidFill>
              </a:endParaRPr>
            </a:p>
          </p:txBody>
        </p:sp>
        <p:grpSp>
          <p:nvGrpSpPr>
            <p:cNvPr id="71" name="그룹 70"/>
            <p:cNvGrpSpPr/>
            <p:nvPr/>
          </p:nvGrpSpPr>
          <p:grpSpPr>
            <a:xfrm>
              <a:off x="6184066" y="4238508"/>
              <a:ext cx="784655" cy="630652"/>
              <a:chOff x="8560308" y="2216217"/>
              <a:chExt cx="753397" cy="630652"/>
            </a:xfrm>
          </p:grpSpPr>
          <p:cxnSp>
            <p:nvCxnSpPr>
              <p:cNvPr id="72" name="직선 연결선 71"/>
              <p:cNvCxnSpPr/>
              <p:nvPr/>
            </p:nvCxnSpPr>
            <p:spPr>
              <a:xfrm>
                <a:off x="8560308" y="2539187"/>
                <a:ext cx="622185" cy="0"/>
              </a:xfrm>
              <a:prstGeom prst="line">
                <a:avLst/>
              </a:prstGeom>
              <a:ln w="19050">
                <a:solidFill>
                  <a:srgbClr val="20823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3" name="그룹 72"/>
              <p:cNvGrpSpPr/>
              <p:nvPr/>
            </p:nvGrpSpPr>
            <p:grpSpPr>
              <a:xfrm>
                <a:off x="8587742" y="2216217"/>
                <a:ext cx="725963" cy="630652"/>
                <a:chOff x="8587742" y="2216217"/>
                <a:chExt cx="725963" cy="630652"/>
              </a:xfrm>
            </p:grpSpPr>
            <p:sp>
              <p:nvSpPr>
                <p:cNvPr id="74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647428" y="2216217"/>
                  <a:ext cx="603734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lang="en-US" altLang="ko-KR" sz="1800" b="1" dirty="0" smtClean="0">
                      <a:solidFill>
                        <a:srgbClr val="208235"/>
                      </a:solidFill>
                      <a:latin typeface="나눔고딕" pitchFamily="50" charset="-127"/>
                    </a:rPr>
                    <a:t>24</a:t>
                  </a:r>
                  <a:endParaRPr kumimoji="0" lang="ko-KR" altLang="en-US" sz="1800" b="1" dirty="0">
                    <a:solidFill>
                      <a:srgbClr val="208235"/>
                    </a:solidFill>
                    <a:latin typeface="나눔고딕" pitchFamily="50" charset="-127"/>
                  </a:endParaRPr>
                </a:p>
              </p:txBody>
            </p:sp>
            <p:sp>
              <p:nvSpPr>
                <p:cNvPr id="75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8587742" y="2477537"/>
                  <a:ext cx="725963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 sz="32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1pPr>
                  <a:lvl2pPr>
                    <a:defRPr sz="28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3pPr>
                  <a:lvl4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4pPr>
                  <a:lvl5pPr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5pPr>
                  <a:lvl6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6pPr>
                  <a:lvl7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7pPr>
                  <a:lvl8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8pPr>
                  <a:lvl9pPr eaLnBrk="0" fontAlgn="base" hangingPunct="0">
                    <a:spcAft>
                      <a:spcPct val="0"/>
                    </a:spcAft>
                    <a:buFont typeface="Arial" charset="0"/>
                    <a:buChar char="»"/>
                    <a:defRPr sz="2000">
                      <a:solidFill>
                        <a:schemeClr val="tx1"/>
                      </a:solidFill>
                      <a:latin typeface="맑은 고딕" pitchFamily="50" charset="-127"/>
                      <a:ea typeface="나눔고딕" pitchFamily="50" charset="-127"/>
                    </a:defRPr>
                  </a:lvl9pPr>
                </a:lstStyle>
                <a:p>
                  <a:r>
                    <a:rPr kumimoji="0" lang="en-US" altLang="ko-KR" sz="1800" b="1" dirty="0" smtClean="0">
                      <a:solidFill>
                        <a:srgbClr val="208235"/>
                      </a:solidFill>
                      <a:latin typeface="나눔고딕" pitchFamily="50" charset="-127"/>
                    </a:rPr>
                    <a:t>240</a:t>
                  </a:r>
                  <a:endParaRPr kumimoji="0" lang="ko-KR" altLang="en-US" sz="1800" b="1" dirty="0">
                    <a:solidFill>
                      <a:srgbClr val="208235"/>
                    </a:solidFill>
                    <a:latin typeface="나눔고딕" pitchFamily="50" charset="-127"/>
                  </a:endParaRPr>
                </a:p>
              </p:txBody>
            </p:sp>
          </p:grpSp>
        </p:grpSp>
      </p:grpSp>
      <p:grpSp>
        <p:nvGrpSpPr>
          <p:cNvPr id="84" name="그룹 83"/>
          <p:cNvGrpSpPr/>
          <p:nvPr/>
        </p:nvGrpSpPr>
        <p:grpSpPr>
          <a:xfrm>
            <a:off x="7598941" y="188726"/>
            <a:ext cx="2242524" cy="720805"/>
            <a:chOff x="7598941" y="188726"/>
            <a:chExt cx="2242524" cy="720805"/>
          </a:xfrm>
        </p:grpSpPr>
        <p:grpSp>
          <p:nvGrpSpPr>
            <p:cNvPr id="87" name="그룹 86"/>
            <p:cNvGrpSpPr/>
            <p:nvPr/>
          </p:nvGrpSpPr>
          <p:grpSpPr>
            <a:xfrm>
              <a:off x="7598941" y="188726"/>
              <a:ext cx="2242524" cy="720805"/>
              <a:chOff x="7598941" y="188726"/>
              <a:chExt cx="2242524" cy="720805"/>
            </a:xfrm>
          </p:grpSpPr>
          <p:grpSp>
            <p:nvGrpSpPr>
              <p:cNvPr id="89" name="그룹 88"/>
              <p:cNvGrpSpPr/>
              <p:nvPr/>
            </p:nvGrpSpPr>
            <p:grpSpPr>
              <a:xfrm>
                <a:off x="7956567" y="195550"/>
                <a:ext cx="1884898" cy="713981"/>
                <a:chOff x="7956567" y="195550"/>
                <a:chExt cx="1884898" cy="713981"/>
              </a:xfrm>
            </p:grpSpPr>
            <p:pic>
              <p:nvPicPr>
                <p:cNvPr id="91" name="그림 90"/>
                <p:cNvPicPr preferRelativeResize="0"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92" name="그림 91"/>
                <p:cNvPicPr preferRelativeResize="0"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51" r="53726" b="95193"/>
                <a:stretch/>
              </p:blipFill>
              <p:spPr>
                <a:xfrm>
                  <a:off x="7956567" y="195550"/>
                  <a:ext cx="1424926" cy="713981"/>
                </a:xfrm>
                <a:prstGeom prst="rect">
                  <a:avLst/>
                </a:prstGeom>
              </p:spPr>
            </p:pic>
          </p:grpSp>
          <p:pic>
            <p:nvPicPr>
              <p:cNvPr id="90" name="그림 89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598941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88" name="그림 87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8312831" y="188726"/>
              <a:ext cx="335504" cy="713981"/>
            </a:xfrm>
            <a:prstGeom prst="rect">
              <a:avLst/>
            </a:prstGeom>
          </p:spPr>
        </p:pic>
      </p:grpSp>
      <p:sp>
        <p:nvSpPr>
          <p:cNvPr id="93" name="내용 개체 틀 5"/>
          <p:cNvSpPr txBox="1">
            <a:spLocks/>
          </p:cNvSpPr>
          <p:nvPr/>
        </p:nvSpPr>
        <p:spPr>
          <a:xfrm>
            <a:off x="694689" y="412069"/>
            <a:ext cx="4150361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err="1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원그래프로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나타내기 위한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준비하기</a:t>
            </a:r>
            <a:endParaRPr lang="ko-KR" altLang="en-US" sz="23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61" name="그림 6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2652" y="317095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그림 75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7583" y="317095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그림 7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83022" y="317095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그림 7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24176" y="317095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그림 7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69411" y="317095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그림 7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4342" y="317095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" name="직사각형 95">
            <a:hlinkClick r:id="rId7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직사각형 96">
            <a:hlinkClick r:id="rId8" action="ppaction://hlinksldjump"/>
          </p:cNvPr>
          <p:cNvSpPr/>
          <p:nvPr/>
        </p:nvSpPr>
        <p:spPr>
          <a:xfrm>
            <a:off x="906920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직사각형 98">
            <a:hlinkClick r:id="rId9" action="ppaction://hlinksldjump"/>
          </p:cNvPr>
          <p:cNvSpPr/>
          <p:nvPr/>
        </p:nvSpPr>
        <p:spPr>
          <a:xfrm>
            <a:off x="7984321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직사각형 99">
            <a:hlinkClick r:id="rId10" action="ppaction://hlinksldjump"/>
          </p:cNvPr>
          <p:cNvSpPr/>
          <p:nvPr/>
        </p:nvSpPr>
        <p:spPr>
          <a:xfrm>
            <a:off x="870863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직사각형 100">
            <a:hlinkClick r:id="rId11" action="ppaction://hlinksldjump"/>
          </p:cNvPr>
          <p:cNvSpPr/>
          <p:nvPr/>
        </p:nvSpPr>
        <p:spPr>
          <a:xfrm>
            <a:off x="763319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324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28" grpId="0"/>
      <p:bldP spid="30" grpId="0"/>
      <p:bldP spid="31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883985" y="3927043"/>
            <a:ext cx="8156584" cy="914932"/>
            <a:chOff x="883985" y="3590432"/>
            <a:chExt cx="8156584" cy="914932"/>
          </a:xfrm>
        </p:grpSpPr>
        <p:sp>
          <p:nvSpPr>
            <p:cNvPr id="57" name="모서리가 둥근 직사각형 56"/>
            <p:cNvSpPr/>
            <p:nvPr/>
          </p:nvSpPr>
          <p:spPr bwMode="auto">
            <a:xfrm>
              <a:off x="883985" y="4037364"/>
              <a:ext cx="8137467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910749" y="3724645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7" name="내용 개체 틀 3"/>
            <p:cNvSpPr txBox="1">
              <a:spLocks/>
            </p:cNvSpPr>
            <p:nvPr/>
          </p:nvSpPr>
          <p:spPr>
            <a:xfrm>
              <a:off x="1031144" y="3590432"/>
              <a:ext cx="8009425" cy="46704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각 항목 백분율의 합계는 얼마인가요</a:t>
              </a:r>
              <a:r>
                <a:rPr lang="en-US" altLang="ko-KR" dirty="0"/>
                <a:t>? </a:t>
              </a:r>
              <a:endParaRPr lang="ko-KR" altLang="en-US" dirty="0"/>
            </a:p>
          </p:txBody>
        </p: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61" name="내용 개체 틀 2"/>
          <p:cNvSpPr txBox="1">
            <a:spLocks/>
          </p:cNvSpPr>
          <p:nvPr/>
        </p:nvSpPr>
        <p:spPr>
          <a:xfrm>
            <a:off x="884548" y="4448677"/>
            <a:ext cx="2016224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>
                <a:solidFill>
                  <a:srgbClr val="208235"/>
                </a:solidFill>
              </a:rPr>
              <a:t>100</a:t>
            </a:r>
            <a:r>
              <a:rPr lang="en-US" altLang="ko-KR" sz="800" dirty="0" smtClean="0">
                <a:solidFill>
                  <a:srgbClr val="208235"/>
                </a:solidFill>
              </a:rPr>
              <a:t> </a:t>
            </a:r>
            <a:r>
              <a:rPr lang="en-US" altLang="ko-KR" dirty="0" smtClean="0">
                <a:solidFill>
                  <a:srgbClr val="208235"/>
                </a:solidFill>
              </a:rPr>
              <a:t>%</a:t>
            </a:r>
            <a:r>
              <a:rPr lang="ko-KR" altLang="en-US" dirty="0" smtClean="0">
                <a:solidFill>
                  <a:srgbClr val="208235"/>
                </a:solidFill>
              </a:rPr>
              <a:t>입니다</a:t>
            </a:r>
            <a:r>
              <a:rPr lang="en-US" altLang="ko-KR" dirty="0" smtClean="0">
                <a:solidFill>
                  <a:srgbClr val="208235"/>
                </a:solidFill>
              </a:rPr>
              <a:t>. </a:t>
            </a:r>
            <a:endParaRPr lang="ko-KR" altLang="en-US" dirty="0">
              <a:solidFill>
                <a:srgbClr val="208235"/>
              </a:solidFill>
            </a:endParaRPr>
          </a:p>
        </p:txBody>
      </p:sp>
      <p:pic>
        <p:nvPicPr>
          <p:cNvPr id="38" name="그림 3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2883" y="438930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그룹 17"/>
          <p:cNvGrpSpPr/>
          <p:nvPr/>
        </p:nvGrpSpPr>
        <p:grpSpPr>
          <a:xfrm>
            <a:off x="7598941" y="188726"/>
            <a:ext cx="2242524" cy="720805"/>
            <a:chOff x="7598941" y="188726"/>
            <a:chExt cx="2242524" cy="720805"/>
          </a:xfrm>
        </p:grpSpPr>
        <p:grpSp>
          <p:nvGrpSpPr>
            <p:cNvPr id="20" name="그룹 19"/>
            <p:cNvGrpSpPr/>
            <p:nvPr/>
          </p:nvGrpSpPr>
          <p:grpSpPr>
            <a:xfrm>
              <a:off x="7598941" y="188726"/>
              <a:ext cx="2242524" cy="720805"/>
              <a:chOff x="7598941" y="188726"/>
              <a:chExt cx="2242524" cy="720805"/>
            </a:xfrm>
          </p:grpSpPr>
          <p:grpSp>
            <p:nvGrpSpPr>
              <p:cNvPr id="22" name="그룹 21"/>
              <p:cNvGrpSpPr/>
              <p:nvPr/>
            </p:nvGrpSpPr>
            <p:grpSpPr>
              <a:xfrm>
                <a:off x="7956567" y="195550"/>
                <a:ext cx="1884898" cy="713981"/>
                <a:chOff x="7956567" y="195550"/>
                <a:chExt cx="1884898" cy="713981"/>
              </a:xfrm>
            </p:grpSpPr>
            <p:pic>
              <p:nvPicPr>
                <p:cNvPr id="24" name="그림 23"/>
                <p:cNvPicPr preferRelativeResize="0"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26" name="그림 25"/>
                <p:cNvPicPr preferRelativeResize="0"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51" r="53726" b="95193"/>
                <a:stretch/>
              </p:blipFill>
              <p:spPr>
                <a:xfrm>
                  <a:off x="7956567" y="195550"/>
                  <a:ext cx="1424926" cy="713981"/>
                </a:xfrm>
                <a:prstGeom prst="rect">
                  <a:avLst/>
                </a:prstGeom>
              </p:spPr>
            </p:pic>
          </p:grpSp>
          <p:pic>
            <p:nvPicPr>
              <p:cNvPr id="23" name="그림 22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598941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21" name="그림 20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9" t="23817" r="68647" b="71376"/>
            <a:stretch/>
          </p:blipFill>
          <p:spPr>
            <a:xfrm>
              <a:off x="8312831" y="188726"/>
              <a:ext cx="335504" cy="713981"/>
            </a:xfrm>
            <a:prstGeom prst="rect">
              <a:avLst/>
            </a:prstGeom>
          </p:spPr>
        </p:pic>
      </p:grpSp>
      <p:sp>
        <p:nvSpPr>
          <p:cNvPr id="28" name="내용 개체 틀 5"/>
          <p:cNvSpPr txBox="1">
            <a:spLocks/>
          </p:cNvSpPr>
          <p:nvPr/>
        </p:nvSpPr>
        <p:spPr>
          <a:xfrm>
            <a:off x="694689" y="412069"/>
            <a:ext cx="4150361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err="1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원그래프로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나타내기 위한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준비하기</a:t>
            </a:r>
            <a:endParaRPr lang="ko-KR" altLang="en-US" sz="23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883985" y="1773674"/>
            <a:ext cx="7941774" cy="1876737"/>
            <a:chOff x="883985" y="1773674"/>
            <a:chExt cx="7941774" cy="1876737"/>
          </a:xfrm>
        </p:grpSpPr>
        <p:grpSp>
          <p:nvGrpSpPr>
            <p:cNvPr id="52" name="그룹 51"/>
            <p:cNvGrpSpPr/>
            <p:nvPr/>
          </p:nvGrpSpPr>
          <p:grpSpPr>
            <a:xfrm>
              <a:off x="883985" y="1773674"/>
              <a:ext cx="7941774" cy="1876737"/>
              <a:chOff x="883985" y="1773674"/>
              <a:chExt cx="7941774" cy="1876737"/>
            </a:xfrm>
          </p:grpSpPr>
          <p:pic>
            <p:nvPicPr>
              <p:cNvPr id="53" name="그림 52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223" t="75543" r="9403" b="10053"/>
              <a:stretch/>
            </p:blipFill>
            <p:spPr>
              <a:xfrm>
                <a:off x="883985" y="1773674"/>
                <a:ext cx="7941774" cy="1876737"/>
              </a:xfrm>
              <a:prstGeom prst="rect">
                <a:avLst/>
              </a:prstGeom>
            </p:spPr>
          </p:pic>
          <p:pic>
            <p:nvPicPr>
              <p:cNvPr id="54" name="그림 53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761" t="51918" r="61878" b="45924"/>
              <a:stretch/>
            </p:blipFill>
            <p:spPr>
              <a:xfrm>
                <a:off x="2872298" y="2712041"/>
                <a:ext cx="642798" cy="280541"/>
              </a:xfrm>
              <a:prstGeom prst="rect">
                <a:avLst/>
              </a:prstGeom>
            </p:spPr>
          </p:pic>
          <p:pic>
            <p:nvPicPr>
              <p:cNvPr id="55" name="그림 54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171" t="51918" r="52468" b="45924"/>
              <a:stretch/>
            </p:blipFill>
            <p:spPr>
              <a:xfrm>
                <a:off x="3849130" y="2712041"/>
                <a:ext cx="642798" cy="280541"/>
              </a:xfrm>
              <a:prstGeom prst="rect">
                <a:avLst/>
              </a:prstGeom>
            </p:spPr>
          </p:pic>
          <p:pic>
            <p:nvPicPr>
              <p:cNvPr id="56" name="그림 55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39" t="51918" r="43000" b="45924"/>
              <a:stretch/>
            </p:blipFill>
            <p:spPr>
              <a:xfrm>
                <a:off x="4785234" y="2712041"/>
                <a:ext cx="642798" cy="280541"/>
              </a:xfrm>
              <a:prstGeom prst="rect">
                <a:avLst/>
              </a:prstGeom>
            </p:spPr>
          </p:pic>
          <p:pic>
            <p:nvPicPr>
              <p:cNvPr id="58" name="그림 57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176" t="51918" r="33463" b="45924"/>
              <a:stretch/>
            </p:blipFill>
            <p:spPr>
              <a:xfrm>
                <a:off x="5757721" y="2712041"/>
                <a:ext cx="642798" cy="280541"/>
              </a:xfrm>
              <a:prstGeom prst="rect">
                <a:avLst/>
              </a:prstGeom>
            </p:spPr>
          </p:pic>
          <p:pic>
            <p:nvPicPr>
              <p:cNvPr id="59" name="그림 58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454" t="51918" r="23185" b="45924"/>
              <a:stretch/>
            </p:blipFill>
            <p:spPr>
              <a:xfrm>
                <a:off x="6790872" y="2712041"/>
                <a:ext cx="642798" cy="280541"/>
              </a:xfrm>
              <a:prstGeom prst="rect">
                <a:avLst/>
              </a:prstGeom>
            </p:spPr>
          </p:pic>
          <p:pic>
            <p:nvPicPr>
              <p:cNvPr id="60" name="그림 59"/>
              <p:cNvPicPr preferRelativeResize="0"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175" t="51918" r="13464" b="45924"/>
              <a:stretch/>
            </p:blipFill>
            <p:spPr>
              <a:xfrm>
                <a:off x="7785062" y="2712041"/>
                <a:ext cx="642798" cy="280541"/>
              </a:xfrm>
              <a:prstGeom prst="rect">
                <a:avLst/>
              </a:prstGeom>
            </p:spPr>
          </p:pic>
        </p:grpSp>
        <p:sp>
          <p:nvSpPr>
            <p:cNvPr id="62" name="내용 개체 틀 2"/>
            <p:cNvSpPr txBox="1">
              <a:spLocks/>
            </p:cNvSpPr>
            <p:nvPr/>
          </p:nvSpPr>
          <p:spPr>
            <a:xfrm>
              <a:off x="2721032" y="3159083"/>
              <a:ext cx="994183" cy="37792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 smtClean="0">
                  <a:solidFill>
                    <a:srgbClr val="208235"/>
                  </a:solidFill>
                </a:rPr>
                <a:t>30</a:t>
              </a:r>
            </a:p>
            <a:p>
              <a:pPr algn="ctr"/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63" name="내용 개체 틀 2"/>
            <p:cNvSpPr txBox="1">
              <a:spLocks/>
            </p:cNvSpPr>
            <p:nvPr/>
          </p:nvSpPr>
          <p:spPr>
            <a:xfrm>
              <a:off x="3692315" y="3159083"/>
              <a:ext cx="994183" cy="37792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 smtClean="0">
                  <a:solidFill>
                    <a:srgbClr val="208235"/>
                  </a:solidFill>
                </a:rPr>
                <a:t>40</a:t>
              </a:r>
            </a:p>
            <a:p>
              <a:pPr algn="ctr"/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64" name="내용 개체 틀 2"/>
            <p:cNvSpPr txBox="1">
              <a:spLocks/>
            </p:cNvSpPr>
            <p:nvPr/>
          </p:nvSpPr>
          <p:spPr>
            <a:xfrm>
              <a:off x="4671082" y="3159083"/>
              <a:ext cx="994183" cy="37792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 smtClean="0">
                  <a:solidFill>
                    <a:srgbClr val="208235"/>
                  </a:solidFill>
                </a:rPr>
                <a:t>15</a:t>
              </a:r>
            </a:p>
            <a:p>
              <a:pPr algn="ctr"/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65" name="내용 개체 틀 2"/>
            <p:cNvSpPr txBox="1">
              <a:spLocks/>
            </p:cNvSpPr>
            <p:nvPr/>
          </p:nvSpPr>
          <p:spPr>
            <a:xfrm>
              <a:off x="5656013" y="3159083"/>
              <a:ext cx="994183" cy="37792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>
                  <a:solidFill>
                    <a:srgbClr val="208235"/>
                  </a:solidFill>
                </a:rPr>
                <a:t>1</a:t>
              </a:r>
              <a:r>
                <a:rPr lang="en-US" altLang="ko-KR" dirty="0" smtClean="0">
                  <a:solidFill>
                    <a:srgbClr val="208235"/>
                  </a:solidFill>
                </a:rPr>
                <a:t>0</a:t>
              </a:r>
            </a:p>
            <a:p>
              <a:pPr algn="ctr"/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66" name="내용 개체 틀 2"/>
            <p:cNvSpPr txBox="1">
              <a:spLocks/>
            </p:cNvSpPr>
            <p:nvPr/>
          </p:nvSpPr>
          <p:spPr>
            <a:xfrm>
              <a:off x="6651439" y="3159083"/>
              <a:ext cx="994183" cy="37792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 smtClean="0">
                  <a:solidFill>
                    <a:srgbClr val="208235"/>
                  </a:solidFill>
                </a:rPr>
                <a:t>5</a:t>
              </a:r>
            </a:p>
            <a:p>
              <a:pPr algn="ctr"/>
              <a:endParaRPr lang="ko-KR" altLang="en-US" dirty="0">
                <a:solidFill>
                  <a:srgbClr val="208235"/>
                </a:solidFill>
              </a:endParaRPr>
            </a:p>
          </p:txBody>
        </p:sp>
        <p:sp>
          <p:nvSpPr>
            <p:cNvPr id="67" name="내용 개체 틀 2"/>
            <p:cNvSpPr txBox="1">
              <a:spLocks/>
            </p:cNvSpPr>
            <p:nvPr/>
          </p:nvSpPr>
          <p:spPr>
            <a:xfrm>
              <a:off x="7636370" y="3159083"/>
              <a:ext cx="994183" cy="37792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>
                  <a:solidFill>
                    <a:srgbClr val="208235"/>
                  </a:solidFill>
                </a:rPr>
                <a:t>1</a:t>
              </a:r>
              <a:r>
                <a:rPr lang="en-US" altLang="ko-KR" dirty="0" smtClean="0">
                  <a:solidFill>
                    <a:srgbClr val="208235"/>
                  </a:solidFill>
                </a:rPr>
                <a:t>00</a:t>
              </a:r>
            </a:p>
            <a:p>
              <a:pPr algn="ctr"/>
              <a:endParaRPr lang="ko-KR" altLang="en-US" dirty="0">
                <a:solidFill>
                  <a:srgbClr val="208235"/>
                </a:solidFill>
              </a:endParaRPr>
            </a:p>
          </p:txBody>
        </p:sp>
      </p:grpSp>
      <p:sp>
        <p:nvSpPr>
          <p:cNvPr id="74" name="직사각형 73">
            <a:hlinkClick r:id="rId7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직사각형 74">
            <a:hlinkClick r:id="rId8" action="ppaction://hlinksldjump"/>
          </p:cNvPr>
          <p:cNvSpPr/>
          <p:nvPr/>
        </p:nvSpPr>
        <p:spPr>
          <a:xfrm>
            <a:off x="906920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직사각형 76">
            <a:hlinkClick r:id="rId9" action="ppaction://hlinksldjump"/>
          </p:cNvPr>
          <p:cNvSpPr/>
          <p:nvPr/>
        </p:nvSpPr>
        <p:spPr>
          <a:xfrm>
            <a:off x="7984321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직사각형 77">
            <a:hlinkClick r:id="rId10" action="ppaction://hlinksldjump"/>
          </p:cNvPr>
          <p:cNvSpPr/>
          <p:nvPr/>
        </p:nvSpPr>
        <p:spPr>
          <a:xfrm>
            <a:off x="870863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직사각형 78">
            <a:hlinkClick r:id="rId11" action="ppaction://hlinksldjump"/>
          </p:cNvPr>
          <p:cNvSpPr/>
          <p:nvPr/>
        </p:nvSpPr>
        <p:spPr>
          <a:xfrm>
            <a:off x="763319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371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4315794" y="2093552"/>
            <a:ext cx="4793239" cy="3027929"/>
            <a:chOff x="4315794" y="2231781"/>
            <a:chExt cx="4793239" cy="3027929"/>
          </a:xfrm>
        </p:grpSpPr>
        <p:sp>
          <p:nvSpPr>
            <p:cNvPr id="60" name="모서리가 둥근 직사각형 59"/>
            <p:cNvSpPr/>
            <p:nvPr/>
          </p:nvSpPr>
          <p:spPr bwMode="auto">
            <a:xfrm>
              <a:off x="4315794" y="2712285"/>
              <a:ext cx="4692813" cy="2547425"/>
            </a:xfrm>
            <a:prstGeom prst="roundRect">
              <a:avLst>
                <a:gd name="adj" fmla="val 4798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solidFill>
                  <a:srgbClr val="208235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3" name="그룹 52"/>
            <p:cNvGrpSpPr/>
            <p:nvPr/>
          </p:nvGrpSpPr>
          <p:grpSpPr>
            <a:xfrm>
              <a:off x="4323972" y="2231781"/>
              <a:ext cx="4785061" cy="377239"/>
              <a:chOff x="909067" y="1801139"/>
              <a:chExt cx="4785061" cy="377239"/>
            </a:xfrm>
          </p:grpSpPr>
          <p:sp>
            <p:nvSpPr>
              <p:cNvPr id="55" name="내용 개체 틀 3"/>
              <p:cNvSpPr txBox="1">
                <a:spLocks/>
              </p:cNvSpPr>
              <p:nvPr/>
            </p:nvSpPr>
            <p:spPr>
              <a:xfrm>
                <a:off x="1061494" y="1801139"/>
                <a:ext cx="4632634" cy="37723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 err="1"/>
                  <a:t>원그래프로</a:t>
                </a:r>
                <a:r>
                  <a:rPr lang="ko-KR" altLang="en-US" dirty="0"/>
                  <a:t> 나타내는 방법을 </a:t>
                </a:r>
                <a:r>
                  <a:rPr lang="ko-KR" altLang="en-US" dirty="0" smtClean="0"/>
                  <a:t>말해 </a:t>
                </a:r>
                <a:r>
                  <a:rPr lang="ko-KR" altLang="en-US" dirty="0"/>
                  <a:t>보세요</a:t>
                </a:r>
                <a:r>
                  <a:rPr lang="en-US" altLang="ko-KR" dirty="0"/>
                  <a:t>. </a:t>
                </a:r>
                <a:endParaRPr lang="ko-KR" altLang="en-US" dirty="0"/>
              </a:p>
            </p:txBody>
          </p:sp>
          <p:sp>
            <p:nvSpPr>
              <p:cNvPr id="56" name="모서리가 둥근 직사각형 55"/>
              <p:cNvSpPr/>
              <p:nvPr/>
            </p:nvSpPr>
            <p:spPr>
              <a:xfrm>
                <a:off x="909067" y="1922771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38" name="내용 개체 틀 2"/>
          <p:cNvSpPr txBox="1">
            <a:spLocks/>
          </p:cNvSpPr>
          <p:nvPr/>
        </p:nvSpPr>
        <p:spPr>
          <a:xfrm>
            <a:off x="4307891" y="3689171"/>
            <a:ext cx="4605549" cy="725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indent="-273050" algn="just">
              <a:buNone/>
            </a:pPr>
            <a:r>
              <a:rPr lang="ko-KR" altLang="en-US" dirty="0">
                <a:solidFill>
                  <a:srgbClr val="208235"/>
                </a:solidFill>
              </a:rPr>
              <a:t>③</a:t>
            </a:r>
            <a:r>
              <a:rPr lang="ko-KR" altLang="en-US" sz="1000" dirty="0">
                <a:solidFill>
                  <a:srgbClr val="208235"/>
                </a:solidFill>
              </a:rPr>
              <a:t> </a:t>
            </a:r>
            <a:r>
              <a:rPr lang="ko-KR" altLang="en-US" dirty="0">
                <a:solidFill>
                  <a:srgbClr val="208235"/>
                </a:solidFill>
              </a:rPr>
              <a:t>각 항목들이 차지하는 백분율의 크기만큼 선을 그어 원을 나눕니다</a:t>
            </a:r>
            <a:r>
              <a:rPr lang="en-US" altLang="ko-KR" dirty="0">
                <a:solidFill>
                  <a:srgbClr val="208235"/>
                </a:solidFill>
              </a:rPr>
              <a:t>. </a:t>
            </a:r>
          </a:p>
        </p:txBody>
      </p: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62" name="내용 개체 틀 2"/>
          <p:cNvSpPr txBox="1">
            <a:spLocks/>
          </p:cNvSpPr>
          <p:nvPr/>
        </p:nvSpPr>
        <p:spPr>
          <a:xfrm>
            <a:off x="4307892" y="2618014"/>
            <a:ext cx="4790508" cy="449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ko-KR" altLang="en-US" dirty="0" smtClean="0">
                <a:solidFill>
                  <a:srgbClr val="208235"/>
                </a:solidFill>
              </a:rPr>
              <a:t>① 자료를 보고</a:t>
            </a:r>
            <a:r>
              <a:rPr lang="en-US" altLang="ko-KR" dirty="0" smtClean="0">
                <a:solidFill>
                  <a:srgbClr val="208235"/>
                </a:solidFill>
              </a:rPr>
              <a:t> </a:t>
            </a:r>
            <a:r>
              <a:rPr lang="ko-KR" altLang="en-US" dirty="0" smtClean="0">
                <a:solidFill>
                  <a:srgbClr val="208235"/>
                </a:solidFill>
              </a:rPr>
              <a:t>각 항목의 백분율을 구합니다</a:t>
            </a:r>
            <a:r>
              <a:rPr lang="en-US" altLang="ko-KR" dirty="0" smtClean="0">
                <a:solidFill>
                  <a:srgbClr val="208235"/>
                </a:solidFill>
              </a:rPr>
              <a:t>.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902750" y="1419347"/>
            <a:ext cx="8836596" cy="389473"/>
            <a:chOff x="902750" y="1419347"/>
            <a:chExt cx="8514746" cy="389473"/>
          </a:xfrm>
        </p:grpSpPr>
        <p:sp>
          <p:nvSpPr>
            <p:cNvPr id="40" name="내용 개체 틀 3"/>
            <p:cNvSpPr txBox="1">
              <a:spLocks/>
            </p:cNvSpPr>
            <p:nvPr/>
          </p:nvSpPr>
          <p:spPr>
            <a:xfrm>
              <a:off x="1142188" y="1419347"/>
              <a:ext cx="8275308" cy="38947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전체 학생 수에 대한 </a:t>
              </a:r>
              <a:r>
                <a:rPr lang="ko-KR" altLang="en-US" dirty="0" err="1" smtClean="0"/>
                <a:t>전시관별</a:t>
              </a:r>
              <a:r>
                <a:rPr lang="ko-KR" altLang="en-US" dirty="0" smtClean="0"/>
                <a:t> 학생 수의 비율을 </a:t>
              </a:r>
              <a:r>
                <a:rPr lang="ko-KR" altLang="en-US" dirty="0" err="1" smtClean="0"/>
                <a:t>원그래프로</a:t>
              </a:r>
              <a:r>
                <a:rPr lang="ko-KR" altLang="en-US" dirty="0" smtClean="0"/>
                <a:t> </a:t>
              </a:r>
              <a:r>
                <a:rPr lang="ko-KR" altLang="en-US" dirty="0"/>
                <a:t>나타내어 </a:t>
              </a:r>
              <a:r>
                <a:rPr lang="ko-KR" altLang="en-US" dirty="0" smtClean="0"/>
                <a:t>봅시다</a:t>
              </a:r>
              <a:r>
                <a:rPr lang="en-US" altLang="ko-KR" dirty="0" smtClean="0"/>
                <a:t>.</a:t>
              </a:r>
              <a:endParaRPr lang="ko-KR" altLang="en-US" dirty="0"/>
            </a:p>
          </p:txBody>
        </p:sp>
        <p:grpSp>
          <p:nvGrpSpPr>
            <p:cNvPr id="24" name="그룹 23"/>
            <p:cNvGrpSpPr/>
            <p:nvPr/>
          </p:nvGrpSpPr>
          <p:grpSpPr>
            <a:xfrm>
              <a:off x="902750" y="1483783"/>
              <a:ext cx="217025" cy="217025"/>
              <a:chOff x="4520952" y="3717032"/>
              <a:chExt cx="217025" cy="217025"/>
            </a:xfrm>
          </p:grpSpPr>
          <p:grpSp>
            <p:nvGrpSpPr>
              <p:cNvPr id="25" name="그룹 24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27" name="모서리가 둥근 직사각형 26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  <p:sp>
              <p:nvSpPr>
                <p:cNvPr id="28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</p:grpSp>
          <p:sp>
            <p:nvSpPr>
              <p:cNvPr id="26" name="모서리가 둥근 직사각형 25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29" name="내용 개체 틀 2"/>
          <p:cNvSpPr txBox="1">
            <a:spLocks/>
          </p:cNvSpPr>
          <p:nvPr/>
        </p:nvSpPr>
        <p:spPr>
          <a:xfrm>
            <a:off x="4307892" y="4687733"/>
            <a:ext cx="4790508" cy="582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ko-KR" altLang="en-US" dirty="0" smtClean="0">
                <a:solidFill>
                  <a:srgbClr val="208235"/>
                </a:solidFill>
              </a:rPr>
              <a:t>⑤ </a:t>
            </a:r>
            <a:r>
              <a:rPr lang="ko-KR" altLang="en-US" dirty="0" err="1" smtClean="0">
                <a:solidFill>
                  <a:srgbClr val="208235"/>
                </a:solidFill>
              </a:rPr>
              <a:t>원그래프의</a:t>
            </a:r>
            <a:r>
              <a:rPr lang="ko-KR" altLang="en-US" dirty="0" smtClean="0">
                <a:solidFill>
                  <a:srgbClr val="208235"/>
                </a:solidFill>
              </a:rPr>
              <a:t> 제목을 씁니다</a:t>
            </a:r>
            <a:r>
              <a:rPr lang="en-US" altLang="ko-KR" dirty="0" smtClean="0">
                <a:solidFill>
                  <a:srgbClr val="208235"/>
                </a:solidFill>
              </a:rPr>
              <a:t>.  </a:t>
            </a:r>
            <a:endParaRPr lang="ko-KR" altLang="en-US" dirty="0">
              <a:solidFill>
                <a:srgbClr val="208235"/>
              </a:solidFill>
            </a:endParaRPr>
          </a:p>
        </p:txBody>
      </p:sp>
      <p:sp>
        <p:nvSpPr>
          <p:cNvPr id="36" name="내용 개체 틀 2"/>
          <p:cNvSpPr txBox="1">
            <a:spLocks/>
          </p:cNvSpPr>
          <p:nvPr/>
        </p:nvSpPr>
        <p:spPr>
          <a:xfrm>
            <a:off x="4307892" y="3011878"/>
            <a:ext cx="4790508" cy="708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buNone/>
            </a:pPr>
            <a:r>
              <a:rPr lang="ko-KR" altLang="en-US" dirty="0" smtClean="0">
                <a:solidFill>
                  <a:srgbClr val="208235"/>
                </a:solidFill>
              </a:rPr>
              <a:t>② 각 항목의 백분율의 합계가 </a:t>
            </a:r>
            <a:r>
              <a:rPr lang="en-US" altLang="ko-KR" dirty="0" smtClean="0">
                <a:solidFill>
                  <a:srgbClr val="208235"/>
                </a:solidFill>
              </a:rPr>
              <a:t>100%</a:t>
            </a:r>
            <a:r>
              <a:rPr lang="ko-KR" altLang="en-US" dirty="0" smtClean="0">
                <a:solidFill>
                  <a:srgbClr val="208235"/>
                </a:solidFill>
              </a:rPr>
              <a:t>가 되는지</a:t>
            </a:r>
            <a:endParaRPr lang="en-US" altLang="ko-KR" dirty="0" smtClean="0">
              <a:solidFill>
                <a:srgbClr val="208235"/>
              </a:solidFill>
            </a:endParaRPr>
          </a:p>
          <a:p>
            <a:pPr marL="266700" indent="0" algn="just">
              <a:buNone/>
            </a:pPr>
            <a:r>
              <a:rPr lang="ko-KR" altLang="en-US" dirty="0" smtClean="0">
                <a:solidFill>
                  <a:srgbClr val="208235"/>
                </a:solidFill>
              </a:rPr>
              <a:t>확인합니다</a:t>
            </a:r>
            <a:r>
              <a:rPr lang="en-US" altLang="ko-KR" dirty="0" smtClean="0">
                <a:solidFill>
                  <a:srgbClr val="208235"/>
                </a:solidFill>
              </a:rPr>
              <a:t>. </a:t>
            </a:r>
          </a:p>
        </p:txBody>
      </p:sp>
      <p:sp>
        <p:nvSpPr>
          <p:cNvPr id="39" name="내용 개체 틀 2"/>
          <p:cNvSpPr txBox="1">
            <a:spLocks/>
          </p:cNvSpPr>
          <p:nvPr/>
        </p:nvSpPr>
        <p:spPr>
          <a:xfrm>
            <a:off x="4307892" y="4332229"/>
            <a:ext cx="4712284" cy="689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buNone/>
            </a:pPr>
            <a:r>
              <a:rPr lang="ko-KR" altLang="en-US" spc="-150" dirty="0" smtClean="0">
                <a:solidFill>
                  <a:srgbClr val="208235"/>
                </a:solidFill>
              </a:rPr>
              <a:t>④  </a:t>
            </a:r>
            <a:r>
              <a:rPr lang="ko-KR" altLang="en-US" spc="-100" dirty="0" smtClean="0">
                <a:solidFill>
                  <a:srgbClr val="208235"/>
                </a:solidFill>
              </a:rPr>
              <a:t>나눈 부분에 각 항목의 내용과 백분율을 씁니다</a:t>
            </a:r>
            <a:r>
              <a:rPr lang="en-US" altLang="ko-KR" spc="-100" dirty="0" smtClean="0">
                <a:solidFill>
                  <a:srgbClr val="208235"/>
                </a:solidFill>
              </a:rPr>
              <a:t>. </a:t>
            </a:r>
          </a:p>
        </p:txBody>
      </p:sp>
      <p:pic>
        <p:nvPicPr>
          <p:cNvPr id="50" name="그림 4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4082" y="371963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그룹 4"/>
          <p:cNvGrpSpPr/>
          <p:nvPr/>
        </p:nvGrpSpPr>
        <p:grpSpPr>
          <a:xfrm>
            <a:off x="7598941" y="145596"/>
            <a:ext cx="2242524" cy="763935"/>
            <a:chOff x="7598941" y="145596"/>
            <a:chExt cx="2242524" cy="763935"/>
          </a:xfrm>
        </p:grpSpPr>
        <p:grpSp>
          <p:nvGrpSpPr>
            <p:cNvPr id="66" name="그룹 65"/>
            <p:cNvGrpSpPr/>
            <p:nvPr/>
          </p:nvGrpSpPr>
          <p:grpSpPr>
            <a:xfrm>
              <a:off x="7598941" y="188726"/>
              <a:ext cx="2242524" cy="720805"/>
              <a:chOff x="7598941" y="188726"/>
              <a:chExt cx="2242524" cy="720805"/>
            </a:xfrm>
          </p:grpSpPr>
          <p:grpSp>
            <p:nvGrpSpPr>
              <p:cNvPr id="67" name="그룹 66"/>
              <p:cNvGrpSpPr/>
              <p:nvPr/>
            </p:nvGrpSpPr>
            <p:grpSpPr>
              <a:xfrm>
                <a:off x="7956567" y="195550"/>
                <a:ext cx="1884898" cy="713981"/>
                <a:chOff x="7956567" y="195550"/>
                <a:chExt cx="1884898" cy="713981"/>
              </a:xfrm>
            </p:grpSpPr>
            <p:pic>
              <p:nvPicPr>
                <p:cNvPr id="69" name="그림 68"/>
                <p:cNvPicPr preferRelativeResize="0"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70" name="그림 69"/>
                <p:cNvPicPr preferRelativeResize="0"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51" r="53726" b="95193"/>
                <a:stretch/>
              </p:blipFill>
              <p:spPr>
                <a:xfrm>
                  <a:off x="7956567" y="195550"/>
                  <a:ext cx="1424926" cy="713981"/>
                </a:xfrm>
                <a:prstGeom prst="rect">
                  <a:avLst/>
                </a:prstGeom>
              </p:spPr>
            </p:pic>
          </p:grpSp>
          <p:pic>
            <p:nvPicPr>
              <p:cNvPr id="68" name="그림 67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598941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71" name="그림 70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13" t="31576" r="61383" b="63617"/>
            <a:stretch/>
          </p:blipFill>
          <p:spPr>
            <a:xfrm>
              <a:off x="8678950" y="145596"/>
              <a:ext cx="335504" cy="713981"/>
            </a:xfrm>
            <a:prstGeom prst="rect">
              <a:avLst/>
            </a:prstGeom>
          </p:spPr>
        </p:pic>
      </p:grpSp>
      <p:sp>
        <p:nvSpPr>
          <p:cNvPr id="72" name="내용 개체 틀 5"/>
          <p:cNvSpPr txBox="1">
            <a:spLocks/>
          </p:cNvSpPr>
          <p:nvPr/>
        </p:nvSpPr>
        <p:spPr>
          <a:xfrm>
            <a:off x="694689" y="412069"/>
            <a:ext cx="4150361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spc="-150" dirty="0" err="1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원그래프</a:t>
            </a:r>
            <a:r>
              <a:rPr lang="ko-KR" altLang="en-US" sz="2300" spc="-150" dirty="0" err="1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로</a:t>
            </a:r>
            <a:r>
              <a:rPr lang="ko-KR" altLang="en-US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나타내는 </a:t>
            </a:r>
            <a:r>
              <a:rPr lang="ko-KR" altLang="en-US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방법</a:t>
            </a:r>
            <a:r>
              <a:rPr lang="en-US" altLang="ko-KR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      </a:t>
            </a:r>
            <a:r>
              <a:rPr lang="ko-KR" altLang="en-US" sz="2300" spc="-15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알아보기</a:t>
            </a:r>
            <a:endParaRPr lang="ko-KR" altLang="en-US" sz="2300" spc="-15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1186823" y="2005189"/>
            <a:ext cx="2838050" cy="3374159"/>
            <a:chOff x="1068073" y="2123939"/>
            <a:chExt cx="2838050" cy="3374159"/>
          </a:xfrm>
        </p:grpSpPr>
        <p:pic>
          <p:nvPicPr>
            <p:cNvPr id="6" name="그림 5"/>
            <p:cNvPicPr preferRelativeResize="0"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8" t="63635" r="72791" b="1358"/>
            <a:stretch/>
          </p:blipFill>
          <p:spPr>
            <a:xfrm>
              <a:off x="1068073" y="2329062"/>
              <a:ext cx="2838050" cy="3169036"/>
            </a:xfrm>
            <a:prstGeom prst="rect">
              <a:avLst/>
            </a:prstGeom>
          </p:spPr>
        </p:pic>
        <p:pic>
          <p:nvPicPr>
            <p:cNvPr id="7" name="그림 6"/>
            <p:cNvPicPr preferRelativeResize="0"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624" t="12199" r="36672" b="84279"/>
            <a:stretch/>
          </p:blipFill>
          <p:spPr>
            <a:xfrm>
              <a:off x="1513252" y="2123939"/>
              <a:ext cx="1996668" cy="458964"/>
            </a:xfrm>
            <a:prstGeom prst="rect">
              <a:avLst/>
            </a:prstGeom>
          </p:spPr>
        </p:pic>
      </p:grpSp>
      <p:sp>
        <p:nvSpPr>
          <p:cNvPr id="41" name="직사각형 40">
            <a:hlinkClick r:id="rId8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>
            <a:hlinkClick r:id="rId9" action="ppaction://hlinksldjump"/>
          </p:cNvPr>
          <p:cNvSpPr/>
          <p:nvPr/>
        </p:nvSpPr>
        <p:spPr>
          <a:xfrm>
            <a:off x="9069204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10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hlinkClick r:id="rId11" action="ppaction://hlinksldjump"/>
          </p:cNvPr>
          <p:cNvSpPr/>
          <p:nvPr/>
        </p:nvSpPr>
        <p:spPr>
          <a:xfrm>
            <a:off x="7984321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hlinkClick r:id="rId12" action="ppaction://hlinksldjump"/>
          </p:cNvPr>
          <p:cNvSpPr/>
          <p:nvPr/>
        </p:nvSpPr>
        <p:spPr>
          <a:xfrm>
            <a:off x="763319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 descr="C:\Users\조아라\Desktop\그림1.p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68" t="33400" r="9023" b="33978"/>
          <a:stretch/>
        </p:blipFill>
        <p:spPr bwMode="auto">
          <a:xfrm>
            <a:off x="1504950" y="2881313"/>
            <a:ext cx="2176463" cy="21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조아라\Desktop\그림1.p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2" r="53231" b="50000"/>
          <a:stretch/>
        </p:blipFill>
        <p:spPr bwMode="auto">
          <a:xfrm>
            <a:off x="278714" y="2239434"/>
            <a:ext cx="3093090" cy="254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83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75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62" grpId="0"/>
      <p:bldP spid="29" grpId="0"/>
      <p:bldP spid="36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900048" y="4077830"/>
            <a:ext cx="8076774" cy="900633"/>
            <a:chOff x="900048" y="4077830"/>
            <a:chExt cx="8076774" cy="900633"/>
          </a:xfrm>
        </p:grpSpPr>
        <p:sp>
          <p:nvSpPr>
            <p:cNvPr id="42" name="모서리가 둥근 직사각형 41"/>
            <p:cNvSpPr/>
            <p:nvPr/>
          </p:nvSpPr>
          <p:spPr bwMode="auto">
            <a:xfrm>
              <a:off x="900048" y="4510463"/>
              <a:ext cx="8076774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>
            <a:xfrm>
              <a:off x="936627" y="4200168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7" name="내용 개체 틀 3"/>
            <p:cNvSpPr txBox="1">
              <a:spLocks/>
            </p:cNvSpPr>
            <p:nvPr/>
          </p:nvSpPr>
          <p:spPr>
            <a:xfrm>
              <a:off x="1062614" y="4077830"/>
              <a:ext cx="7912708" cy="36909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무엇을 나타낸 표인가요</a:t>
              </a:r>
              <a:r>
                <a:rPr lang="en-US" altLang="ko-KR" dirty="0"/>
                <a:t>? </a:t>
              </a:r>
              <a:endParaRPr lang="ko-KR" altLang="en-US" dirty="0"/>
            </a:p>
          </p:txBody>
        </p:sp>
      </p:grpSp>
      <p:sp>
        <p:nvSpPr>
          <p:cNvPr id="49" name="내용 개체 틀 2"/>
          <p:cNvSpPr txBox="1">
            <a:spLocks/>
          </p:cNvSpPr>
          <p:nvPr/>
        </p:nvSpPr>
        <p:spPr>
          <a:xfrm>
            <a:off x="895301" y="4581128"/>
            <a:ext cx="7258369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/>
            <a:r>
              <a:rPr lang="ko-KR" altLang="en-US" dirty="0" err="1" smtClean="0">
                <a:solidFill>
                  <a:srgbClr val="208235"/>
                </a:solidFill>
              </a:rPr>
              <a:t>선사관에</a:t>
            </a:r>
            <a:r>
              <a:rPr lang="ko-KR" altLang="en-US" dirty="0" smtClean="0">
                <a:solidFill>
                  <a:srgbClr val="208235"/>
                </a:solidFill>
              </a:rPr>
              <a:t> 있는 시대별 문화재 수를 나타낸 </a:t>
            </a:r>
            <a:r>
              <a:rPr lang="ko-KR" altLang="en-US" dirty="0">
                <a:solidFill>
                  <a:srgbClr val="208235"/>
                </a:solidFill>
              </a:rPr>
              <a:t>것</a:t>
            </a:r>
            <a:r>
              <a:rPr lang="ko-KR" altLang="en-US" dirty="0" smtClean="0">
                <a:solidFill>
                  <a:srgbClr val="208235"/>
                </a:solidFill>
              </a:rPr>
              <a:t>입니다</a:t>
            </a:r>
            <a:r>
              <a:rPr lang="en-US" altLang="ko-KR" dirty="0" smtClean="0">
                <a:solidFill>
                  <a:srgbClr val="208235"/>
                </a:solidFill>
              </a:rPr>
              <a:t>.  </a:t>
            </a:r>
            <a:endParaRPr lang="ko-KR" altLang="en-US" dirty="0">
              <a:solidFill>
                <a:srgbClr val="208235"/>
              </a:solidFill>
            </a:endParaRPr>
          </a:p>
        </p:txBody>
      </p: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902750" y="1376772"/>
            <a:ext cx="8154706" cy="713509"/>
            <a:chOff x="902750" y="1376772"/>
            <a:chExt cx="8154706" cy="713509"/>
          </a:xfrm>
        </p:grpSpPr>
        <p:sp>
          <p:nvSpPr>
            <p:cNvPr id="41" name="내용 개체 틀 3"/>
            <p:cNvSpPr txBox="1">
              <a:spLocks/>
            </p:cNvSpPr>
            <p:nvPr/>
          </p:nvSpPr>
          <p:spPr>
            <a:xfrm>
              <a:off x="1144748" y="1376772"/>
              <a:ext cx="7912708" cy="71350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err="1" smtClean="0"/>
                <a:t>선사관에</a:t>
              </a:r>
              <a:r>
                <a:rPr lang="ko-KR" altLang="en-US" dirty="0" smtClean="0"/>
                <a:t> 있는 시대별 문화재 수를 나타낸 표입니다</a:t>
              </a:r>
              <a:r>
                <a:rPr lang="en-US" altLang="ko-KR" dirty="0" smtClean="0"/>
                <a:t>. </a:t>
              </a:r>
              <a:r>
                <a:rPr lang="ko-KR" altLang="en-US" dirty="0" smtClean="0"/>
                <a:t>표를 완성하고 </a:t>
              </a:r>
              <a:r>
                <a:rPr lang="ko-KR" altLang="en-US" dirty="0" err="1" smtClean="0"/>
                <a:t>원그래프로</a:t>
              </a:r>
              <a:r>
                <a:rPr lang="ko-KR" altLang="en-US" dirty="0" smtClean="0"/>
                <a:t> 나타내어 봅시다</a:t>
              </a:r>
              <a:r>
                <a:rPr lang="en-US" altLang="ko-KR" dirty="0" smtClean="0"/>
                <a:t>. </a:t>
              </a:r>
              <a:endParaRPr lang="ko-KR" altLang="en-US" dirty="0"/>
            </a:p>
          </p:txBody>
        </p:sp>
        <p:grpSp>
          <p:nvGrpSpPr>
            <p:cNvPr id="14" name="그룹 13"/>
            <p:cNvGrpSpPr/>
            <p:nvPr/>
          </p:nvGrpSpPr>
          <p:grpSpPr>
            <a:xfrm>
              <a:off x="902750" y="1483783"/>
              <a:ext cx="217025" cy="217025"/>
              <a:chOff x="4520952" y="3717032"/>
              <a:chExt cx="217025" cy="217025"/>
            </a:xfrm>
          </p:grpSpPr>
          <p:grpSp>
            <p:nvGrpSpPr>
              <p:cNvPr id="15" name="그룹 14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17" name="모서리가 둥근 직사각형 16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  <p:sp>
              <p:nvSpPr>
                <p:cNvPr id="18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</p:grpSp>
          <p:sp>
            <p:nvSpPr>
              <p:cNvPr id="16" name="모서리가 둥근 직사각형 15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29" name="그림 2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1780" y="455965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그룹 3"/>
          <p:cNvGrpSpPr/>
          <p:nvPr/>
        </p:nvGrpSpPr>
        <p:grpSpPr>
          <a:xfrm>
            <a:off x="7598941" y="130524"/>
            <a:ext cx="2242524" cy="779007"/>
            <a:chOff x="7598941" y="130524"/>
            <a:chExt cx="2242524" cy="779007"/>
          </a:xfrm>
        </p:grpSpPr>
        <p:grpSp>
          <p:nvGrpSpPr>
            <p:cNvPr id="44" name="그룹 43"/>
            <p:cNvGrpSpPr/>
            <p:nvPr/>
          </p:nvGrpSpPr>
          <p:grpSpPr>
            <a:xfrm>
              <a:off x="7598941" y="188726"/>
              <a:ext cx="2242524" cy="720805"/>
              <a:chOff x="7598941" y="188726"/>
              <a:chExt cx="2242524" cy="720805"/>
            </a:xfrm>
          </p:grpSpPr>
          <p:grpSp>
            <p:nvGrpSpPr>
              <p:cNvPr id="45" name="그룹 44"/>
              <p:cNvGrpSpPr/>
              <p:nvPr/>
            </p:nvGrpSpPr>
            <p:grpSpPr>
              <a:xfrm>
                <a:off x="7956567" y="195550"/>
                <a:ext cx="1884898" cy="713981"/>
                <a:chOff x="7956567" y="195550"/>
                <a:chExt cx="1884898" cy="713981"/>
              </a:xfrm>
            </p:grpSpPr>
            <p:pic>
              <p:nvPicPr>
                <p:cNvPr id="47" name="그림 46"/>
                <p:cNvPicPr preferRelativeResize="0"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0889" b="95193"/>
                <a:stretch/>
              </p:blipFill>
              <p:spPr>
                <a:xfrm>
                  <a:off x="9398717" y="195550"/>
                  <a:ext cx="442748" cy="713981"/>
                </a:xfrm>
                <a:prstGeom prst="rect">
                  <a:avLst/>
                </a:prstGeom>
              </p:spPr>
            </p:pic>
            <p:pic>
              <p:nvPicPr>
                <p:cNvPr id="48" name="그림 47"/>
                <p:cNvPicPr preferRelativeResize="0"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951" r="53726" b="95193"/>
                <a:stretch/>
              </p:blipFill>
              <p:spPr>
                <a:xfrm>
                  <a:off x="7956567" y="195550"/>
                  <a:ext cx="1424926" cy="713981"/>
                </a:xfrm>
                <a:prstGeom prst="rect">
                  <a:avLst/>
                </a:prstGeom>
              </p:spPr>
            </p:pic>
          </p:grpSp>
          <p:pic>
            <p:nvPicPr>
              <p:cNvPr id="46" name="그림 45"/>
              <p:cNvPicPr preferRelativeResize="0"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32" t="7856" r="90764" b="87337"/>
              <a:stretch/>
            </p:blipFill>
            <p:spPr>
              <a:xfrm>
                <a:off x="7598941" y="188726"/>
                <a:ext cx="335504" cy="713981"/>
              </a:xfrm>
              <a:prstGeom prst="rect">
                <a:avLst/>
              </a:prstGeom>
            </p:spPr>
          </p:pic>
        </p:grpSp>
        <p:pic>
          <p:nvPicPr>
            <p:cNvPr id="50" name="그림 49"/>
            <p:cNvPicPr preferRelativeResize="0"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00" t="39425" r="53996" b="55768"/>
            <a:stretch/>
          </p:blipFill>
          <p:spPr>
            <a:xfrm>
              <a:off x="9031810" y="130524"/>
              <a:ext cx="335504" cy="713981"/>
            </a:xfrm>
            <a:prstGeom prst="rect">
              <a:avLst/>
            </a:prstGeom>
          </p:spPr>
        </p:pic>
      </p:grpSp>
      <p:sp>
        <p:nvSpPr>
          <p:cNvPr id="51" name="내용 개체 틀 5"/>
          <p:cNvSpPr txBox="1">
            <a:spLocks/>
          </p:cNvSpPr>
          <p:nvPr/>
        </p:nvSpPr>
        <p:spPr>
          <a:xfrm>
            <a:off x="694689" y="412069"/>
            <a:ext cx="4150361" cy="8002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표를 완성하고 </a:t>
            </a:r>
            <a:r>
              <a:rPr lang="ko-KR" altLang="en-US" sz="2300" dirty="0" err="1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원그래프로</a:t>
            </a: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 나타내기</a:t>
            </a:r>
            <a:endParaRPr lang="ko-KR" altLang="en-US" sz="23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7" t="44776" r="7244" b="39500"/>
          <a:stretch/>
        </p:blipFill>
        <p:spPr>
          <a:xfrm>
            <a:off x="1014835" y="2002044"/>
            <a:ext cx="7792819" cy="1942303"/>
          </a:xfrm>
          <a:prstGeom prst="rect">
            <a:avLst/>
          </a:prstGeom>
        </p:spPr>
      </p:pic>
      <p:sp>
        <p:nvSpPr>
          <p:cNvPr id="34" name="직사각형 33">
            <a:hlinkClick r:id="rId7" action="ppaction://hlinksldjump"/>
          </p:cNvPr>
          <p:cNvSpPr/>
          <p:nvPr/>
        </p:nvSpPr>
        <p:spPr>
          <a:xfrm>
            <a:off x="942720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8" action="ppaction://hlinksldjump"/>
          </p:cNvPr>
          <p:cNvSpPr/>
          <p:nvPr/>
        </p:nvSpPr>
        <p:spPr>
          <a:xfrm>
            <a:off x="8353887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9" action="ppaction://hlinksldjump"/>
          </p:cNvPr>
          <p:cNvSpPr/>
          <p:nvPr/>
        </p:nvSpPr>
        <p:spPr>
          <a:xfrm>
            <a:off x="7984321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10" action="ppaction://hlinksldjump"/>
          </p:cNvPr>
          <p:cNvSpPr/>
          <p:nvPr/>
        </p:nvSpPr>
        <p:spPr>
          <a:xfrm>
            <a:off x="8708636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>
            <a:hlinkClick r:id="rId11" action="ppaction://hlinksldjump"/>
          </p:cNvPr>
          <p:cNvSpPr/>
          <p:nvPr/>
        </p:nvSpPr>
        <p:spPr>
          <a:xfrm>
            <a:off x="7633198" y="467319"/>
            <a:ext cx="273594" cy="290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742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3329</TotalTime>
  <Words>569</Words>
  <Application>Microsoft Office PowerPoint</Application>
  <PresentationFormat>A4 용지(210x297mm)</PresentationFormat>
  <Paragraphs>159</Paragraphs>
  <Slides>15</Slides>
  <Notes>3</Notes>
  <HiddenSlides>1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  <vt:variant>
        <vt:lpstr>재구성한 쇼</vt:lpstr>
      </vt:variant>
      <vt:variant>
        <vt:i4>1</vt:i4>
      </vt:variant>
    </vt:vector>
  </HeadingPairs>
  <TitlesOfParts>
    <vt:vector size="17" baseType="lpstr"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재구성한 쇼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진선미</cp:lastModifiedBy>
  <cp:revision>316</cp:revision>
  <cp:lastPrinted>2017-09-25T02:44:09Z</cp:lastPrinted>
  <dcterms:created xsi:type="dcterms:W3CDTF">2017-09-24T23:31:15Z</dcterms:created>
  <dcterms:modified xsi:type="dcterms:W3CDTF">2019-01-03T02:02:03Z</dcterms:modified>
</cp:coreProperties>
</file>