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1" r:id="rId2"/>
  </p:sldMasterIdLst>
  <p:notesMasterIdLst>
    <p:notesMasterId r:id="rId11"/>
  </p:notesMasterIdLst>
  <p:sldIdLst>
    <p:sldId id="258" r:id="rId3"/>
    <p:sldId id="260" r:id="rId4"/>
    <p:sldId id="261" r:id="rId5"/>
    <p:sldId id="284" r:id="rId6"/>
    <p:sldId id="295" r:id="rId7"/>
    <p:sldId id="293" r:id="rId8"/>
    <p:sldId id="294" r:id="rId9"/>
    <p:sldId id="263" r:id="rId10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7">
          <p15:clr>
            <a:srgbClr val="A4A3A4"/>
          </p15:clr>
        </p15:guide>
        <p15:guide id="2" orient="horz" pos="3861">
          <p15:clr>
            <a:srgbClr val="A4A3A4"/>
          </p15:clr>
        </p15:guide>
        <p15:guide id="3" orient="horz" pos="913">
          <p15:clr>
            <a:srgbClr val="A4A3A4"/>
          </p15:clr>
        </p15:guide>
        <p15:guide id="4" pos="240">
          <p15:clr>
            <a:srgbClr val="A4A3A4"/>
          </p15:clr>
        </p15:guide>
        <p15:guide id="5" pos="6023">
          <p15:clr>
            <a:srgbClr val="A4A3A4"/>
          </p15:clr>
        </p15:guide>
        <p15:guide id="6" pos="489">
          <p15:clr>
            <a:srgbClr val="A4A3A4"/>
          </p15:clr>
        </p15:guide>
        <p15:guide id="7" pos="62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A38"/>
    <a:srgbClr val="695A35"/>
    <a:srgbClr val="4F81BD"/>
    <a:srgbClr val="F08300"/>
    <a:srgbClr val="3C4BA0"/>
    <a:srgbClr val="C4C9E3"/>
    <a:srgbClr val="636FB3"/>
    <a:srgbClr val="F5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9" autoAdjust="0"/>
    <p:restoredTop sz="94699" autoAdjust="0"/>
  </p:normalViewPr>
  <p:slideViewPr>
    <p:cSldViewPr snapToGrid="0" showGuides="1">
      <p:cViewPr varScale="1">
        <p:scale>
          <a:sx n="92" d="100"/>
          <a:sy n="92" d="100"/>
        </p:scale>
        <p:origin x="948" y="102"/>
      </p:cViewPr>
      <p:guideLst>
        <p:guide orient="horz" pos="537"/>
        <p:guide orient="horz" pos="3861"/>
        <p:guide orient="horz" pos="913"/>
        <p:guide pos="240"/>
        <p:guide pos="6023"/>
        <p:guide pos="489"/>
        <p:guide pos="6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-3228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DA6F197C-98F7-492F-ACB3-02B91FECCE64}" type="datetimeFigureOut">
              <a:rPr lang="ko-KR" altLang="en-US" smtClean="0"/>
              <a:pPr/>
              <a:t>2019-11-11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1016B1A2-1B8D-45E3-A7C6-F043A8B2878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776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6B1A2-1B8D-45E3-A7C6-F043A8B2878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8052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568" y="6005591"/>
            <a:ext cx="10189132" cy="1131821"/>
          </a:xfrm>
          <a:prstGeom prst="rect">
            <a:avLst/>
          </a:prstGeom>
        </p:spPr>
      </p:pic>
      <p:sp>
        <p:nvSpPr>
          <p:cNvPr id="14" name="모서리가 둥근 직사각형 14"/>
          <p:cNvSpPr/>
          <p:nvPr userDrawn="1"/>
        </p:nvSpPr>
        <p:spPr>
          <a:xfrm>
            <a:off x="-7370" y="2456892"/>
            <a:ext cx="3715370" cy="1872208"/>
          </a:xfrm>
          <a:custGeom>
            <a:avLst/>
            <a:gdLst/>
            <a:ahLst/>
            <a:cxnLst/>
            <a:rect l="l" t="t" r="r" b="b"/>
            <a:pathLst>
              <a:path w="3715370" h="1980000">
                <a:moveTo>
                  <a:pt x="0" y="0"/>
                </a:moveTo>
                <a:lnTo>
                  <a:pt x="337377" y="0"/>
                </a:lnTo>
                <a:lnTo>
                  <a:pt x="2368082" y="0"/>
                </a:lnTo>
                <a:lnTo>
                  <a:pt x="3385363" y="0"/>
                </a:lnTo>
                <a:cubicBezTo>
                  <a:pt x="3567621" y="0"/>
                  <a:pt x="3715370" y="147749"/>
                  <a:pt x="3715370" y="330007"/>
                </a:cubicBezTo>
                <a:lnTo>
                  <a:pt x="3715370" y="1649993"/>
                </a:lnTo>
                <a:cubicBezTo>
                  <a:pt x="3715370" y="1832251"/>
                  <a:pt x="3567621" y="1980000"/>
                  <a:pt x="3385363" y="1980000"/>
                </a:cubicBezTo>
                <a:lnTo>
                  <a:pt x="2368082" y="1980000"/>
                </a:lnTo>
                <a:lnTo>
                  <a:pt x="337377" y="1980000"/>
                </a:lnTo>
                <a:lnTo>
                  <a:pt x="0" y="1980000"/>
                </a:lnTo>
                <a:close/>
              </a:path>
            </a:pathLst>
          </a:cu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14" b="39073"/>
          <a:stretch/>
        </p:blipFill>
        <p:spPr>
          <a:xfrm>
            <a:off x="-474628" y="2653200"/>
            <a:ext cx="2889347" cy="1748956"/>
          </a:xfrm>
          <a:prstGeom prst="rect">
            <a:avLst/>
          </a:prstGeom>
        </p:spPr>
      </p:pic>
      <p:sp>
        <p:nvSpPr>
          <p:cNvPr id="16" name="직사각형 15"/>
          <p:cNvSpPr/>
          <p:nvPr userDrawn="1"/>
        </p:nvSpPr>
        <p:spPr>
          <a:xfrm>
            <a:off x="0" y="-7937"/>
            <a:ext cx="9906000" cy="853340"/>
          </a:xfrm>
          <a:prstGeom prst="rect">
            <a:avLst/>
          </a:pr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모서리가 둥근 직사각형 16"/>
          <p:cNvSpPr/>
          <p:nvPr userDrawn="1"/>
        </p:nvSpPr>
        <p:spPr>
          <a:xfrm>
            <a:off x="128464" y="413354"/>
            <a:ext cx="4719132" cy="567373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모서리가 둥근 직사각형 10"/>
          <p:cNvSpPr/>
          <p:nvPr userDrawn="1"/>
        </p:nvSpPr>
        <p:spPr>
          <a:xfrm>
            <a:off x="2915" y="-7936"/>
            <a:ext cx="917637" cy="857250"/>
          </a:xfrm>
          <a:custGeom>
            <a:avLst/>
            <a:gdLst/>
            <a:ahLst/>
            <a:cxnLst/>
            <a:rect l="l" t="t" r="r" b="b"/>
            <a:pathLst>
              <a:path w="1044116" h="1008000">
                <a:moveTo>
                  <a:pt x="0" y="0"/>
                </a:moveTo>
                <a:lnTo>
                  <a:pt x="339444" y="0"/>
                </a:lnTo>
                <a:lnTo>
                  <a:pt x="522058" y="0"/>
                </a:lnTo>
                <a:lnTo>
                  <a:pt x="704672" y="0"/>
                </a:lnTo>
                <a:lnTo>
                  <a:pt x="1044116" y="0"/>
                </a:lnTo>
                <a:lnTo>
                  <a:pt x="1044116" y="339444"/>
                </a:lnTo>
                <a:lnTo>
                  <a:pt x="1044116" y="504000"/>
                </a:lnTo>
                <a:lnTo>
                  <a:pt x="1044116" y="668556"/>
                </a:lnTo>
                <a:cubicBezTo>
                  <a:pt x="1044116" y="856026"/>
                  <a:pt x="892142" y="1008000"/>
                  <a:pt x="704672" y="1008000"/>
                </a:cubicBezTo>
                <a:lnTo>
                  <a:pt x="522058" y="1008000"/>
                </a:lnTo>
                <a:lnTo>
                  <a:pt x="339444" y="1008000"/>
                </a:lnTo>
                <a:lnTo>
                  <a:pt x="0" y="1008000"/>
                </a:lnTo>
                <a:lnTo>
                  <a:pt x="0" y="668556"/>
                </a:lnTo>
                <a:lnTo>
                  <a:pt x="0" y="339444"/>
                </a:lnTo>
                <a:close/>
              </a:path>
            </a:pathLst>
          </a:custGeom>
          <a:solidFill>
            <a:srgbClr val="3C4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470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F91BD849-82D3-4CDF-8B65-2AC62C25B146}" type="datetimeFigureOut">
              <a:rPr lang="ko-KR" altLang="en-US" smtClean="0"/>
              <a:pPr/>
              <a:t>2019-11-11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3D053913-97E3-4E80-AEAD-ACB5C67D4E5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257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678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678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678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678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678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678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C6EAF70A-8242-401D-BEA2-ED0F9D912FF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7598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07F9-E541-4BBE-AD79-EAC965EF0729}" type="datetimeFigureOut">
              <a:rPr lang="ko-KR" altLang="en-US" smtClean="0"/>
              <a:t>2019-11-11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CF64-4FE5-487B-98F3-863EA89AED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5220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07F9-E541-4BBE-AD79-EAC965EF0729}" type="datetimeFigureOut">
              <a:rPr lang="ko-KR" altLang="en-US" smtClean="0"/>
              <a:t>2019-11-11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CF64-4FE5-487B-98F3-863EA89AED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04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 userDrawn="1"/>
        </p:nvSpPr>
        <p:spPr>
          <a:xfrm>
            <a:off x="0" y="-7937"/>
            <a:ext cx="9906000" cy="853340"/>
          </a:xfrm>
          <a:prstGeom prst="rect">
            <a:avLst/>
          </a:prstGeom>
          <a:solidFill>
            <a:srgbClr val="F5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모서리가 둥근 직사각형 15"/>
          <p:cNvSpPr/>
          <p:nvPr userDrawn="1"/>
        </p:nvSpPr>
        <p:spPr>
          <a:xfrm>
            <a:off x="1078503" y="413354"/>
            <a:ext cx="3769093" cy="567373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80999" y="411807"/>
            <a:ext cx="935595" cy="434287"/>
            <a:chOff x="988232" y="1711097"/>
            <a:chExt cx="724408" cy="315308"/>
          </a:xfrm>
        </p:grpSpPr>
        <p:sp>
          <p:nvSpPr>
            <p:cNvPr id="18" name="모서리가 둥근 직사각형 17"/>
            <p:cNvSpPr/>
            <p:nvPr/>
          </p:nvSpPr>
          <p:spPr>
            <a:xfrm>
              <a:off x="988233" y="1711097"/>
              <a:ext cx="616396" cy="315308"/>
            </a:xfrm>
            <a:prstGeom prst="roundRect">
              <a:avLst>
                <a:gd name="adj" fmla="val 39193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1286855" y="1711097"/>
              <a:ext cx="425785" cy="315308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988232" y="1873410"/>
              <a:ext cx="540060" cy="152995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0944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07F9-E541-4BBE-AD79-EAC965EF0729}" type="datetimeFigureOut">
              <a:rPr lang="ko-KR" altLang="en-US" smtClean="0"/>
              <a:t>2019-11-11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CF64-4FE5-487B-98F3-863EA89AED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1923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07F9-E541-4BBE-AD79-EAC965EF0729}" type="datetimeFigureOut">
              <a:rPr lang="ko-KR" altLang="en-US" smtClean="0"/>
              <a:t>2019-11-11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CF64-4FE5-487B-98F3-863EA89AED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68124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07F9-E541-4BBE-AD79-EAC965EF0729}" type="datetimeFigureOut">
              <a:rPr lang="ko-KR" altLang="en-US" smtClean="0"/>
              <a:t>2019-11-11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CF64-4FE5-487B-98F3-863EA89AED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38753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07F9-E541-4BBE-AD79-EAC965EF0729}" type="datetimeFigureOut">
              <a:rPr lang="ko-KR" altLang="en-US" smtClean="0"/>
              <a:t>2019-11-11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CF64-4FE5-487B-98F3-863EA89AED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1896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07F9-E541-4BBE-AD79-EAC965EF0729}" type="datetimeFigureOut">
              <a:rPr lang="ko-KR" altLang="en-US" smtClean="0"/>
              <a:t>2019-11-11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CF64-4FE5-487B-98F3-863EA89AED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19478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07F9-E541-4BBE-AD79-EAC965EF0729}" type="datetimeFigureOut">
              <a:rPr lang="ko-KR" altLang="en-US" smtClean="0"/>
              <a:t>2019-11-11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CF64-4FE5-487B-98F3-863EA89AED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98095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07F9-E541-4BBE-AD79-EAC965EF0729}" type="datetimeFigureOut">
              <a:rPr lang="ko-KR" altLang="en-US" smtClean="0"/>
              <a:t>2019-11-11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CF64-4FE5-487B-98F3-863EA89AED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04752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07F9-E541-4BBE-AD79-EAC965EF0729}" type="datetimeFigureOut">
              <a:rPr lang="ko-KR" altLang="en-US" smtClean="0"/>
              <a:t>2019-11-11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CF64-4FE5-487B-98F3-863EA89AED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058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07F9-E541-4BBE-AD79-EAC965EF0729}" type="datetimeFigureOut">
              <a:rPr lang="ko-KR" altLang="en-US" smtClean="0"/>
              <a:t>2019-11-11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CF64-4FE5-487B-98F3-863EA89AED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172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모서리가 둥근 직사각형 15"/>
          <p:cNvSpPr/>
          <p:nvPr userDrawn="1"/>
        </p:nvSpPr>
        <p:spPr>
          <a:xfrm>
            <a:off x="1496616" y="2456892"/>
            <a:ext cx="1872208" cy="1872208"/>
          </a:xfrm>
          <a:prstGeom prst="roundRect">
            <a:avLst/>
          </a:prstGeom>
          <a:solidFill>
            <a:srgbClr val="F08300"/>
          </a:solidFill>
          <a:ln w="76200">
            <a:solidFill>
              <a:srgbClr val="F5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직사각형 16"/>
          <p:cNvSpPr/>
          <p:nvPr userDrawn="1"/>
        </p:nvSpPr>
        <p:spPr>
          <a:xfrm>
            <a:off x="0" y="-7937"/>
            <a:ext cx="9906000" cy="857250"/>
          </a:xfrm>
          <a:prstGeom prst="rect">
            <a:avLst/>
          </a:prstGeom>
          <a:solidFill>
            <a:srgbClr val="F5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모서리가 둥근 직사각형 17"/>
          <p:cNvSpPr/>
          <p:nvPr userDrawn="1"/>
        </p:nvSpPr>
        <p:spPr>
          <a:xfrm>
            <a:off x="1078503" y="413354"/>
            <a:ext cx="3766485" cy="567373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19" name="그룹 18"/>
          <p:cNvGrpSpPr/>
          <p:nvPr userDrawn="1"/>
        </p:nvGrpSpPr>
        <p:grpSpPr>
          <a:xfrm>
            <a:off x="380999" y="411807"/>
            <a:ext cx="935595" cy="434287"/>
            <a:chOff x="988232" y="1711097"/>
            <a:chExt cx="724408" cy="315308"/>
          </a:xfrm>
        </p:grpSpPr>
        <p:sp>
          <p:nvSpPr>
            <p:cNvPr id="20" name="모서리가 둥근 직사각형 19"/>
            <p:cNvSpPr/>
            <p:nvPr/>
          </p:nvSpPr>
          <p:spPr>
            <a:xfrm>
              <a:off x="988233" y="1711097"/>
              <a:ext cx="616396" cy="315308"/>
            </a:xfrm>
            <a:prstGeom prst="roundRect">
              <a:avLst>
                <a:gd name="adj" fmla="val 39193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1" name="모서리가 둥근 직사각형 20"/>
            <p:cNvSpPr/>
            <p:nvPr/>
          </p:nvSpPr>
          <p:spPr>
            <a:xfrm>
              <a:off x="1286855" y="1711097"/>
              <a:ext cx="425785" cy="315308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2" name="모서리가 둥근 직사각형 21"/>
            <p:cNvSpPr/>
            <p:nvPr/>
          </p:nvSpPr>
          <p:spPr>
            <a:xfrm>
              <a:off x="988232" y="1873410"/>
              <a:ext cx="540060" cy="152995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</p:grpSp>
      <p:pic>
        <p:nvPicPr>
          <p:cNvPr id="11" name="그림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" r="973"/>
          <a:stretch/>
        </p:blipFill>
        <p:spPr>
          <a:xfrm>
            <a:off x="-7371" y="5726179"/>
            <a:ext cx="9913371" cy="113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56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 userDrawn="1"/>
        </p:nvSpPr>
        <p:spPr>
          <a:xfrm>
            <a:off x="0" y="-7937"/>
            <a:ext cx="9906000" cy="853340"/>
          </a:xfrm>
          <a:prstGeom prst="rect">
            <a:avLst/>
          </a:prstGeom>
          <a:solidFill>
            <a:srgbClr val="F5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모서리가 둥근 직사각형 17"/>
          <p:cNvSpPr/>
          <p:nvPr userDrawn="1"/>
        </p:nvSpPr>
        <p:spPr>
          <a:xfrm>
            <a:off x="885028" y="413354"/>
            <a:ext cx="4320000" cy="603377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-15553" y="715042"/>
            <a:ext cx="900581" cy="130361"/>
          </a:xfrm>
          <a:prstGeom prst="rect">
            <a:avLst/>
          </a:pr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848542" y="10179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차시</a:t>
            </a:r>
            <a:r>
              <a:rPr lang="en-US" altLang="ko-KR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-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1388602" y="116632"/>
            <a:ext cx="367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도전 수학</a:t>
            </a:r>
          </a:p>
        </p:txBody>
      </p:sp>
      <p:sp>
        <p:nvSpPr>
          <p:cNvPr id="22" name="직사각형 21"/>
          <p:cNvSpPr/>
          <p:nvPr userDrawn="1"/>
        </p:nvSpPr>
        <p:spPr>
          <a:xfrm>
            <a:off x="-87560" y="-27384"/>
            <a:ext cx="9476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5400" b="1" spc="-3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10</a:t>
            </a:r>
            <a:endParaRPr lang="ko-KR" altLang="en-US" sz="5400" spc="-300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0523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모서리가 둥근 직사각형 14"/>
          <p:cNvSpPr/>
          <p:nvPr userDrawn="1"/>
        </p:nvSpPr>
        <p:spPr>
          <a:xfrm>
            <a:off x="-7370" y="2456892"/>
            <a:ext cx="3715370" cy="1872208"/>
          </a:xfrm>
          <a:custGeom>
            <a:avLst/>
            <a:gdLst/>
            <a:ahLst/>
            <a:cxnLst/>
            <a:rect l="l" t="t" r="r" b="b"/>
            <a:pathLst>
              <a:path w="3715370" h="1980000">
                <a:moveTo>
                  <a:pt x="0" y="0"/>
                </a:moveTo>
                <a:lnTo>
                  <a:pt x="337377" y="0"/>
                </a:lnTo>
                <a:lnTo>
                  <a:pt x="2368082" y="0"/>
                </a:lnTo>
                <a:lnTo>
                  <a:pt x="3385363" y="0"/>
                </a:lnTo>
                <a:cubicBezTo>
                  <a:pt x="3567621" y="0"/>
                  <a:pt x="3715370" y="147749"/>
                  <a:pt x="3715370" y="330007"/>
                </a:cubicBezTo>
                <a:lnTo>
                  <a:pt x="3715370" y="1649993"/>
                </a:lnTo>
                <a:cubicBezTo>
                  <a:pt x="3715370" y="1832251"/>
                  <a:pt x="3567621" y="1980000"/>
                  <a:pt x="3385363" y="1980000"/>
                </a:cubicBezTo>
                <a:lnTo>
                  <a:pt x="2368082" y="1980000"/>
                </a:lnTo>
                <a:lnTo>
                  <a:pt x="337377" y="1980000"/>
                </a:lnTo>
                <a:lnTo>
                  <a:pt x="0" y="1980000"/>
                </a:lnTo>
                <a:close/>
              </a:path>
            </a:pathLst>
          </a:cu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2" name="그림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14" b="39073"/>
          <a:stretch/>
        </p:blipFill>
        <p:spPr>
          <a:xfrm>
            <a:off x="-474628" y="2653200"/>
            <a:ext cx="2889347" cy="1748956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" r="973"/>
          <a:stretch/>
        </p:blipFill>
        <p:spPr>
          <a:xfrm>
            <a:off x="-7371" y="5726179"/>
            <a:ext cx="9913371" cy="1131821"/>
          </a:xfrm>
          <a:prstGeom prst="rect">
            <a:avLst/>
          </a:prstGeom>
        </p:spPr>
      </p:pic>
      <p:sp>
        <p:nvSpPr>
          <p:cNvPr id="14" name="직사각형 13"/>
          <p:cNvSpPr/>
          <p:nvPr userDrawn="1"/>
        </p:nvSpPr>
        <p:spPr>
          <a:xfrm>
            <a:off x="0" y="-7937"/>
            <a:ext cx="9906000" cy="857250"/>
          </a:xfrm>
          <a:prstGeom prst="rect">
            <a:avLst/>
          </a:prstGeom>
          <a:solidFill>
            <a:srgbClr val="F5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078503" y="413354"/>
            <a:ext cx="3766485" cy="567373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20" name="그룹 19"/>
          <p:cNvGrpSpPr/>
          <p:nvPr userDrawn="1"/>
        </p:nvGrpSpPr>
        <p:grpSpPr>
          <a:xfrm>
            <a:off x="380999" y="411807"/>
            <a:ext cx="935595" cy="434287"/>
            <a:chOff x="988232" y="1711097"/>
            <a:chExt cx="724408" cy="315308"/>
          </a:xfrm>
        </p:grpSpPr>
        <p:sp>
          <p:nvSpPr>
            <p:cNvPr id="21" name="모서리가 둥근 직사각형 20"/>
            <p:cNvSpPr/>
            <p:nvPr/>
          </p:nvSpPr>
          <p:spPr>
            <a:xfrm>
              <a:off x="988233" y="1711097"/>
              <a:ext cx="616396" cy="315308"/>
            </a:xfrm>
            <a:prstGeom prst="roundRect">
              <a:avLst>
                <a:gd name="adj" fmla="val 39193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3" name="모서리가 둥근 직사각형 22"/>
            <p:cNvSpPr/>
            <p:nvPr/>
          </p:nvSpPr>
          <p:spPr>
            <a:xfrm>
              <a:off x="1286855" y="1711097"/>
              <a:ext cx="425785" cy="315308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5" name="모서리가 둥근 직사각형 24"/>
            <p:cNvSpPr/>
            <p:nvPr/>
          </p:nvSpPr>
          <p:spPr>
            <a:xfrm>
              <a:off x="988232" y="1873410"/>
              <a:ext cx="540060" cy="152995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18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 userDrawn="1"/>
        </p:nvSpPr>
        <p:spPr>
          <a:xfrm>
            <a:off x="0" y="-7937"/>
            <a:ext cx="9906000" cy="853340"/>
          </a:xfrm>
          <a:prstGeom prst="rect">
            <a:avLst/>
          </a:prstGeom>
          <a:solidFill>
            <a:srgbClr val="F5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직사각형 14"/>
          <p:cNvSpPr/>
          <p:nvPr userDrawn="1"/>
        </p:nvSpPr>
        <p:spPr>
          <a:xfrm>
            <a:off x="-15553" y="715042"/>
            <a:ext cx="900581" cy="130361"/>
          </a:xfrm>
          <a:prstGeom prst="rect">
            <a:avLst/>
          </a:pr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848542" y="10179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차시</a:t>
            </a:r>
            <a:r>
              <a:rPr lang="en-US" altLang="ko-KR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-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388602" y="116632"/>
            <a:ext cx="367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도전수학</a:t>
            </a:r>
          </a:p>
        </p:txBody>
      </p:sp>
      <p:sp>
        <p:nvSpPr>
          <p:cNvPr id="18" name="직사각형 17"/>
          <p:cNvSpPr/>
          <p:nvPr userDrawn="1"/>
        </p:nvSpPr>
        <p:spPr>
          <a:xfrm>
            <a:off x="-87560" y="-27384"/>
            <a:ext cx="9476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5400" b="1" spc="-300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10</a:t>
            </a:r>
            <a:endParaRPr lang="ko-KR" altLang="en-US" sz="5400" spc="-3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모서리가 둥근 직사각형 18"/>
          <p:cNvSpPr/>
          <p:nvPr userDrawn="1"/>
        </p:nvSpPr>
        <p:spPr>
          <a:xfrm>
            <a:off x="880886" y="413354"/>
            <a:ext cx="1620180" cy="603377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73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F91BD849-82D3-4CDF-8B65-2AC62C25B146}" type="datetimeFigureOut">
              <a:rPr lang="ko-KR" altLang="en-US" smtClean="0"/>
              <a:pPr/>
              <a:t>2019-11-11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3D053913-97E3-4E80-AEAD-ACB5C67D4E5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05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F91BD849-82D3-4CDF-8B65-2AC62C25B146}" type="datetimeFigureOut">
              <a:rPr lang="ko-KR" altLang="en-US" smtClean="0"/>
              <a:pPr/>
              <a:t>2019-11-11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3D053913-97E3-4E80-AEAD-ACB5C67D4E5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951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F91BD849-82D3-4CDF-8B65-2AC62C25B146}" type="datetimeFigureOut">
              <a:rPr lang="ko-KR" altLang="en-US" smtClean="0"/>
              <a:pPr/>
              <a:t>2019-11-11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3D053913-97E3-4E80-AEAD-ACB5C67D4E5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597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29107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60" r:id="rId1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200" b="1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200" b="1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200" b="1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200" b="1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200" b="1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71E07F9-E541-4BBE-AD79-EAC965EF0729}" type="datetimeFigureOut">
              <a:rPr lang="ko-KR" altLang="en-US" smtClean="0"/>
              <a:pPr/>
              <a:t>2019-11-11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7D17CF64-4FE5-487B-98F3-863EA89AEDF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6081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4.png"/><Relationship Id="rId7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4.png"/><Relationship Id="rId7" Type="http://schemas.openxmlformats.org/officeDocument/2006/relationships/slide" Target="slide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slide" Target="slide6.xml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slide" Target="slide6.xml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4468" y="42595"/>
            <a:ext cx="626899" cy="7848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ko-KR" sz="45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3</a:t>
            </a:r>
            <a:endParaRPr lang="ko-KR" altLang="en-US" sz="45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4300" y="2792831"/>
            <a:ext cx="6113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>
                <a:latin typeface="나눔고딕 ExtraBold" pitchFamily="50" charset="-127"/>
                <a:ea typeface="나눔고딕 ExtraBold" pitchFamily="50" charset="-127"/>
              </a:rPr>
              <a:t>도전 수학</a:t>
            </a:r>
            <a:endParaRPr lang="en-US" altLang="ko-KR" sz="3600" b="1" dirty="0">
              <a:latin typeface="나눔고딕 ExtraBold" pitchFamily="50" charset="-127"/>
              <a:ea typeface="나눔고딕 ExtraBold" pitchFamily="50" charset="-127"/>
            </a:endParaRPr>
          </a:p>
          <a:p>
            <a:r>
              <a:rPr lang="en-US" altLang="ko-KR" sz="3600" b="1" dirty="0">
                <a:latin typeface="나눔고딕 ExtraBold" pitchFamily="50" charset="-127"/>
                <a:ea typeface="나눔고딕 ExtraBold" pitchFamily="50" charset="-127"/>
              </a:rPr>
              <a:t>- </a:t>
            </a:r>
            <a:r>
              <a:rPr lang="ko-KR" altLang="en-US" sz="3600" b="1" dirty="0">
                <a:latin typeface="나눔고딕 ExtraBold" pitchFamily="50" charset="-127"/>
                <a:ea typeface="나눔고딕 ExtraBold" pitchFamily="50" charset="-127"/>
              </a:rPr>
              <a:t>무게와 두께를 구해 볼까요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1460612" y="2636912"/>
            <a:ext cx="2106236" cy="1323439"/>
            <a:chOff x="1460612" y="2636912"/>
            <a:chExt cx="2106236" cy="1323439"/>
          </a:xfrm>
        </p:grpSpPr>
        <p:sp>
          <p:nvSpPr>
            <p:cNvPr id="31" name="TextBox 30"/>
            <p:cNvSpPr txBox="1"/>
            <p:nvPr/>
          </p:nvSpPr>
          <p:spPr>
            <a:xfrm>
              <a:off x="2750416" y="3135452"/>
              <a:ext cx="816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err="1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차시</a:t>
              </a:r>
              <a:endParaRPr lang="ko-KR" altLang="en-US" sz="24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60612" y="2636912"/>
              <a:ext cx="151216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0" b="1" dirty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10</a:t>
              </a:r>
              <a:endParaRPr lang="ko-KR" altLang="en-US" sz="80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pic>
        <p:nvPicPr>
          <p:cNvPr id="33" name="그림 3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100572" y="404664"/>
            <a:ext cx="3564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200" dirty="0">
                <a:latin typeface="나눔고딕 ExtraBold" pitchFamily="50" charset="-127"/>
                <a:ea typeface="나눔고딕 ExtraBold" pitchFamily="50" charset="-127"/>
              </a:rPr>
              <a:t>소수의 나눗셈</a:t>
            </a:r>
            <a:endParaRPr lang="en-US" altLang="ko-KR" sz="2200" dirty="0">
              <a:latin typeface="나눔고딕 ExtraBold" pitchFamily="50" charset="-127"/>
              <a:ea typeface="나눔고딕 ExtraBold" pitchFamily="50" charset="-127"/>
            </a:endParaRPr>
          </a:p>
          <a:p>
            <a:pPr algn="ctr"/>
            <a:r>
              <a:rPr lang="en-US" altLang="ko-KR" sz="1400" dirty="0">
                <a:latin typeface="나눔고딕 ExtraBold" pitchFamily="50" charset="-127"/>
                <a:ea typeface="나눔고딕 ExtraBold" pitchFamily="50" charset="-127"/>
              </a:rPr>
              <a:t>(『</a:t>
            </a:r>
            <a:r>
              <a:rPr lang="ko-KR" altLang="en-US" sz="1400" dirty="0">
                <a:latin typeface="나눔고딕 ExtraBold" pitchFamily="50" charset="-127"/>
                <a:ea typeface="나눔고딕 ExtraBold" pitchFamily="50" charset="-127"/>
              </a:rPr>
              <a:t>수학</a:t>
            </a:r>
            <a:r>
              <a:rPr lang="en-US" altLang="ko-KR" sz="1400" dirty="0">
                <a:latin typeface="나눔고딕 ExtraBold" pitchFamily="50" charset="-127"/>
                <a:ea typeface="나눔고딕 ExtraBold" pitchFamily="50" charset="-127"/>
              </a:rPr>
              <a:t>』 66~67</a:t>
            </a:r>
            <a:r>
              <a:rPr lang="ko-KR" altLang="en-US" sz="1400" dirty="0">
                <a:latin typeface="나눔고딕 ExtraBold" pitchFamily="50" charset="-127"/>
                <a:ea typeface="나눔고딕 ExtraBold" pitchFamily="50" charset="-127"/>
              </a:rPr>
              <a:t>쪽</a:t>
            </a:r>
            <a:r>
              <a:rPr lang="en-US" altLang="ko-KR" sz="1400" dirty="0">
                <a:latin typeface="나눔고딕 ExtraBold" pitchFamily="50" charset="-127"/>
                <a:ea typeface="나눔고딕 ExtraBold" pitchFamily="50" charset="-127"/>
              </a:rPr>
              <a:t>)</a:t>
            </a:r>
            <a:endParaRPr lang="ko-KR" altLang="en-US" sz="1400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23" name="그림 22"/>
          <p:cNvPicPr preferRelativeResize="0"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45"/>
          <a:stretch/>
        </p:blipFill>
        <p:spPr>
          <a:xfrm>
            <a:off x="8092340" y="8620"/>
            <a:ext cx="1813660" cy="923407"/>
          </a:xfrm>
          <a:prstGeom prst="rect">
            <a:avLst/>
          </a:prstGeom>
        </p:spPr>
      </p:pic>
      <p:sp>
        <p:nvSpPr>
          <p:cNvPr id="24" name="직사각형 23"/>
          <p:cNvSpPr/>
          <p:nvPr/>
        </p:nvSpPr>
        <p:spPr>
          <a:xfrm>
            <a:off x="9422921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9021452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6" name="직사각형 25">
            <a:hlinkClick r:id="rId5" action="ppaction://hlinksldjump"/>
          </p:cNvPr>
          <p:cNvSpPr/>
          <p:nvPr/>
        </p:nvSpPr>
        <p:spPr>
          <a:xfrm>
            <a:off x="9417496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9026877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직사각형 13">
            <a:hlinkClick r:id="rId6" action="ppaction://hlinksldjump"/>
          </p:cNvPr>
          <p:cNvSpPr/>
          <p:nvPr/>
        </p:nvSpPr>
        <p:spPr>
          <a:xfrm>
            <a:off x="8630709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hlinkClick r:id="rId7" action="ppaction://hlinksldjump"/>
          </p:cNvPr>
          <p:cNvSpPr/>
          <p:nvPr/>
        </p:nvSpPr>
        <p:spPr>
          <a:xfrm>
            <a:off x="9012728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hlinkClick r:id="rId8" action="ppaction://hlinksldjump"/>
          </p:cNvPr>
          <p:cNvSpPr/>
          <p:nvPr/>
        </p:nvSpPr>
        <p:spPr>
          <a:xfrm>
            <a:off x="9398367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28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851077" y="2731277"/>
            <a:ext cx="1163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학습</a:t>
            </a:r>
            <a:endParaRPr lang="en-US" altLang="ko-KR" sz="40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  <a:p>
            <a:r>
              <a:rPr lang="ko-KR" altLang="en-US" sz="40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문제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68513" y="2515833"/>
            <a:ext cx="5570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ko-KR" altLang="en-US" sz="3600" spc="180" dirty="0">
                <a:latin typeface="나눔고딕 ExtraBold" pitchFamily="50" charset="-127"/>
                <a:ea typeface="나눔고딕 ExtraBold" pitchFamily="50" charset="-127"/>
              </a:rPr>
              <a:t>계산기를 사용하여 색종이 한 장의 무게와 두께를 구해 보아요</a:t>
            </a:r>
            <a:r>
              <a:rPr lang="en-US" altLang="ko-KR" sz="3600" spc="180" dirty="0">
                <a:latin typeface="나눔고딕 ExtraBold" pitchFamily="50" charset="-127"/>
                <a:ea typeface="나눔고딕 ExtraBold" pitchFamily="50" charset="-127"/>
              </a:rPr>
              <a:t>.</a:t>
            </a:r>
            <a:endParaRPr lang="ko-KR" altLang="en-US" sz="3600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15" name="그림 1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17" name="그림 16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80492" y="440668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10</a:t>
            </a:r>
            <a:r>
              <a:rPr lang="ko-KR" altLang="en-US" b="1" dirty="0" err="1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차시</a:t>
            </a:r>
            <a:endParaRPr lang="ko-KR" altLang="en-US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16596" y="476672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나눔고딕 ExtraBold" pitchFamily="50" charset="-127"/>
                <a:ea typeface="나눔고딕 ExtraBold" pitchFamily="50" charset="-127"/>
              </a:rPr>
              <a:t>도전 수학</a:t>
            </a:r>
          </a:p>
        </p:txBody>
      </p:sp>
      <p:pic>
        <p:nvPicPr>
          <p:cNvPr id="28" name="그림 27"/>
          <p:cNvPicPr preferRelativeResize="0"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56"/>
          <a:stretch/>
        </p:blipFill>
        <p:spPr>
          <a:xfrm>
            <a:off x="8092800" y="7200"/>
            <a:ext cx="1813200" cy="923407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9021452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9026877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직사각형 11">
            <a:hlinkClick r:id="rId4" action="ppaction://hlinksldjump"/>
          </p:cNvPr>
          <p:cNvSpPr/>
          <p:nvPr/>
        </p:nvSpPr>
        <p:spPr>
          <a:xfrm>
            <a:off x="9012728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hlinkClick r:id="rId5" action="ppaction://hlinksldjump"/>
          </p:cNvPr>
          <p:cNvSpPr/>
          <p:nvPr/>
        </p:nvSpPr>
        <p:spPr>
          <a:xfrm>
            <a:off x="9398367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hlinkClick r:id="rId6" action="ppaction://hlinksldjump"/>
          </p:cNvPr>
          <p:cNvSpPr/>
          <p:nvPr/>
        </p:nvSpPr>
        <p:spPr>
          <a:xfrm>
            <a:off x="8245070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40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535" y="1823856"/>
            <a:ext cx="5965889" cy="2387028"/>
          </a:xfrm>
          <a:prstGeom prst="rect">
            <a:avLst/>
          </a:prstGeom>
        </p:spPr>
      </p:pic>
      <p:pic>
        <p:nvPicPr>
          <p:cNvPr id="27" name="그림 2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29" name="그림 2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pic>
        <p:nvPicPr>
          <p:cNvPr id="35" name="그림 34"/>
          <p:cNvPicPr preferRelativeResize="0"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56"/>
          <a:stretch/>
        </p:blipFill>
        <p:spPr>
          <a:xfrm>
            <a:off x="8092800" y="7200"/>
            <a:ext cx="1813200" cy="923407"/>
          </a:xfrm>
          <a:prstGeom prst="rect">
            <a:avLst/>
          </a:prstGeom>
        </p:spPr>
      </p:pic>
      <p:sp>
        <p:nvSpPr>
          <p:cNvPr id="24" name="모서리가 둥근 직사각형 23"/>
          <p:cNvSpPr/>
          <p:nvPr/>
        </p:nvSpPr>
        <p:spPr bwMode="auto">
          <a:xfrm>
            <a:off x="931198" y="4676556"/>
            <a:ext cx="8088130" cy="468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7" name="직사각형 42"/>
          <p:cNvSpPr>
            <a:spLocks noChangeArrowheads="1"/>
          </p:cNvSpPr>
          <p:nvPr/>
        </p:nvSpPr>
        <p:spPr bwMode="auto">
          <a:xfrm>
            <a:off x="922840" y="4725890"/>
            <a:ext cx="4205003" cy="3693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ko-KR" altLang="en-US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색종이 한 장의 무게입니다</a:t>
            </a:r>
            <a:r>
              <a:rPr lang="en-US" altLang="ko-KR" b="1" dirty="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b="1" dirty="0">
              <a:solidFill>
                <a:srgbClr val="228A38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970258" y="4277419"/>
            <a:ext cx="8029142" cy="417992"/>
            <a:chOff x="970258" y="4277419"/>
            <a:chExt cx="8029142" cy="417992"/>
          </a:xfrm>
        </p:grpSpPr>
        <p:sp>
          <p:nvSpPr>
            <p:cNvPr id="45" name="내용 개체 틀 3"/>
            <p:cNvSpPr txBox="1">
              <a:spLocks/>
            </p:cNvSpPr>
            <p:nvPr/>
          </p:nvSpPr>
          <p:spPr>
            <a:xfrm>
              <a:off x="1126852" y="4277419"/>
              <a:ext cx="7872548" cy="4179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dirty="0"/>
                <a:t>구하려고 하는 것은 무엇입니까</a:t>
              </a:r>
              <a:r>
                <a:rPr lang="en-US" altLang="ko-KR" dirty="0"/>
                <a:t>?</a:t>
              </a:r>
              <a:endParaRPr lang="ko-KR" altLang="en-US" dirty="0"/>
            </a:p>
          </p:txBody>
        </p:sp>
        <p:sp>
          <p:nvSpPr>
            <p:cNvPr id="48" name="모서리가 둥근 직사각형 47"/>
            <p:cNvSpPr/>
            <p:nvPr/>
          </p:nvSpPr>
          <p:spPr>
            <a:xfrm>
              <a:off x="970258" y="4402053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909401" y="1404784"/>
            <a:ext cx="8168056" cy="417992"/>
            <a:chOff x="909401" y="1404784"/>
            <a:chExt cx="8168056" cy="417992"/>
          </a:xfrm>
        </p:grpSpPr>
        <p:sp>
          <p:nvSpPr>
            <p:cNvPr id="33" name="내용 개체 틀 3"/>
            <p:cNvSpPr txBox="1">
              <a:spLocks/>
            </p:cNvSpPr>
            <p:nvPr/>
          </p:nvSpPr>
          <p:spPr>
            <a:xfrm>
              <a:off x="1200814" y="1404784"/>
              <a:ext cx="7876643" cy="4179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dirty="0"/>
                <a:t>색종이 한 장의 무게가 얼마인지 구해 봅시다</a:t>
              </a:r>
              <a:r>
                <a:rPr lang="en-US" altLang="ko-KR" dirty="0"/>
                <a:t>.</a:t>
              </a:r>
              <a:endParaRPr lang="ko-KR" altLang="en-US" dirty="0"/>
            </a:p>
          </p:txBody>
        </p:sp>
        <p:grpSp>
          <p:nvGrpSpPr>
            <p:cNvPr id="49" name="그룹 48"/>
            <p:cNvGrpSpPr/>
            <p:nvPr/>
          </p:nvGrpSpPr>
          <p:grpSpPr>
            <a:xfrm>
              <a:off x="909401" y="1487335"/>
              <a:ext cx="217025" cy="217025"/>
              <a:chOff x="4520952" y="3717032"/>
              <a:chExt cx="217025" cy="217025"/>
            </a:xfrm>
          </p:grpSpPr>
          <p:grpSp>
            <p:nvGrpSpPr>
              <p:cNvPr id="50" name="그룹 49"/>
              <p:cNvGrpSpPr/>
              <p:nvPr/>
            </p:nvGrpSpPr>
            <p:grpSpPr>
              <a:xfrm>
                <a:off x="4520952" y="3717032"/>
                <a:ext cx="217025" cy="217025"/>
                <a:chOff x="1496616" y="995289"/>
                <a:chExt cx="216024" cy="216024"/>
              </a:xfrm>
            </p:grpSpPr>
            <p:sp>
              <p:nvSpPr>
                <p:cNvPr id="52" name="모서리가 둥근 직사각형 51"/>
                <p:cNvSpPr/>
                <p:nvPr/>
              </p:nvSpPr>
              <p:spPr>
                <a:xfrm>
                  <a:off x="1496616" y="995289"/>
                  <a:ext cx="216024" cy="216024"/>
                </a:xfrm>
                <a:prstGeom prst="roundRect">
                  <a:avLst>
                    <a:gd name="adj" fmla="val 28425"/>
                  </a:avLst>
                </a:prstGeom>
                <a:solidFill>
                  <a:srgbClr val="FFC85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3" name="모서리가 둥근 직사각형 5"/>
                <p:cNvSpPr/>
                <p:nvPr/>
              </p:nvSpPr>
              <p:spPr>
                <a:xfrm>
                  <a:off x="1496616" y="1103301"/>
                  <a:ext cx="216024" cy="1080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024" h="108012">
                      <a:moveTo>
                        <a:pt x="0" y="0"/>
                      </a:moveTo>
                      <a:lnTo>
                        <a:pt x="216024" y="0"/>
                      </a:lnTo>
                      <a:lnTo>
                        <a:pt x="216024" y="46607"/>
                      </a:lnTo>
                      <a:cubicBezTo>
                        <a:pt x="216024" y="80520"/>
                        <a:pt x="188532" y="108012"/>
                        <a:pt x="154619" y="108012"/>
                      </a:cubicBezTo>
                      <a:lnTo>
                        <a:pt x="61405" y="108012"/>
                      </a:lnTo>
                      <a:cubicBezTo>
                        <a:pt x="27492" y="108012"/>
                        <a:pt x="0" y="80520"/>
                        <a:pt x="0" y="46607"/>
                      </a:cubicBezTo>
                      <a:close/>
                    </a:path>
                  </a:pathLst>
                </a:custGeom>
                <a:solidFill>
                  <a:srgbClr val="F5A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51" name="모서리가 둥근 직사각형 50"/>
              <p:cNvSpPr/>
              <p:nvPr/>
            </p:nvSpPr>
            <p:spPr>
              <a:xfrm>
                <a:off x="4577706" y="3784937"/>
                <a:ext cx="81214" cy="81214"/>
              </a:xfrm>
              <a:prstGeom prst="roundRect">
                <a:avLst>
                  <a:gd name="adj" fmla="val 2658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19" name="내용 개체 틀 5"/>
          <p:cNvSpPr txBox="1">
            <a:spLocks/>
          </p:cNvSpPr>
          <p:nvPr/>
        </p:nvSpPr>
        <p:spPr>
          <a:xfrm>
            <a:off x="855515" y="420917"/>
            <a:ext cx="4396710" cy="5686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rgbClr val="3C4BA0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200" dirty="0">
                <a:solidFill>
                  <a:srgbClr val="695A35"/>
                </a:solidFill>
              </a:rPr>
              <a:t>저울과 계산기를 이용하여 색종이의 무게 구하기</a:t>
            </a: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9926" y="4701799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직사각형 22"/>
          <p:cNvSpPr/>
          <p:nvPr/>
        </p:nvSpPr>
        <p:spPr>
          <a:xfrm>
            <a:off x="9021452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9026877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6" name="직사각형 25">
            <a:hlinkClick r:id="rId6" action="ppaction://hlinksldjump"/>
          </p:cNvPr>
          <p:cNvSpPr/>
          <p:nvPr/>
        </p:nvSpPr>
        <p:spPr>
          <a:xfrm>
            <a:off x="8630709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>
            <a:hlinkClick r:id="rId7" action="ppaction://hlinksldjump"/>
          </p:cNvPr>
          <p:cNvSpPr/>
          <p:nvPr/>
        </p:nvSpPr>
        <p:spPr>
          <a:xfrm>
            <a:off x="9398367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hlinkClick r:id="rId8" action="ppaction://hlinksldjump"/>
          </p:cNvPr>
          <p:cNvSpPr/>
          <p:nvPr/>
        </p:nvSpPr>
        <p:spPr>
          <a:xfrm>
            <a:off x="8245070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084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911270" y="1859806"/>
            <a:ext cx="8088130" cy="874563"/>
            <a:chOff x="911270" y="1859806"/>
            <a:chExt cx="8088130" cy="874563"/>
          </a:xfrm>
        </p:grpSpPr>
        <p:sp>
          <p:nvSpPr>
            <p:cNvPr id="22" name="모서리가 둥근 직사각형 21"/>
            <p:cNvSpPr/>
            <p:nvPr/>
          </p:nvSpPr>
          <p:spPr bwMode="auto">
            <a:xfrm>
              <a:off x="911270" y="2266369"/>
              <a:ext cx="8088130" cy="468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970258" y="1859806"/>
              <a:ext cx="7744038" cy="417992"/>
              <a:chOff x="970258" y="1859806"/>
              <a:chExt cx="7744038" cy="417992"/>
            </a:xfrm>
          </p:grpSpPr>
          <p:sp>
            <p:nvSpPr>
              <p:cNvPr id="26" name="내용 개체 틀 3"/>
              <p:cNvSpPr txBox="1">
                <a:spLocks/>
              </p:cNvSpPr>
              <p:nvPr/>
            </p:nvSpPr>
            <p:spPr>
              <a:xfrm>
                <a:off x="1123109" y="1859806"/>
                <a:ext cx="7591187" cy="4179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None/>
                  <a:defRPr sz="18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ko-KR" altLang="en-US" dirty="0"/>
                  <a:t>전자저울로 잰 색종이 한 장의 무게는 얼마인가요</a:t>
                </a:r>
                <a:r>
                  <a:rPr lang="en-US" altLang="ko-KR" dirty="0"/>
                  <a:t>?</a:t>
                </a:r>
                <a:endParaRPr lang="ko-KR" altLang="en-US" dirty="0"/>
              </a:p>
            </p:txBody>
          </p:sp>
          <p:sp>
            <p:nvSpPr>
              <p:cNvPr id="37" name="모서리가 둥근 직사각형 36"/>
              <p:cNvSpPr/>
              <p:nvPr/>
            </p:nvSpPr>
            <p:spPr>
              <a:xfrm>
                <a:off x="970258" y="1973289"/>
                <a:ext cx="117815" cy="117815"/>
              </a:xfrm>
              <a:prstGeom prst="roundRect">
                <a:avLst>
                  <a:gd name="adj" fmla="val 26589"/>
                </a:avLst>
              </a:prstGeom>
              <a:solidFill>
                <a:srgbClr val="F5A2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grpSp>
        <p:nvGrpSpPr>
          <p:cNvPr id="7" name="그룹 6"/>
          <p:cNvGrpSpPr/>
          <p:nvPr/>
        </p:nvGrpSpPr>
        <p:grpSpPr>
          <a:xfrm>
            <a:off x="911270" y="2872001"/>
            <a:ext cx="8088130" cy="1176425"/>
            <a:chOff x="911270" y="2872001"/>
            <a:chExt cx="8088130" cy="1176425"/>
          </a:xfrm>
        </p:grpSpPr>
        <p:sp>
          <p:nvSpPr>
            <p:cNvPr id="28" name="모서리가 둥근 직사각형 27"/>
            <p:cNvSpPr/>
            <p:nvPr/>
          </p:nvSpPr>
          <p:spPr bwMode="auto">
            <a:xfrm>
              <a:off x="911270" y="3580426"/>
              <a:ext cx="8088130" cy="468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grpSp>
          <p:nvGrpSpPr>
            <p:cNvPr id="6" name="그룹 5"/>
            <p:cNvGrpSpPr/>
            <p:nvPr/>
          </p:nvGrpSpPr>
          <p:grpSpPr>
            <a:xfrm>
              <a:off x="970258" y="2872001"/>
              <a:ext cx="7745368" cy="708425"/>
              <a:chOff x="970258" y="2872001"/>
              <a:chExt cx="7745368" cy="708425"/>
            </a:xfrm>
          </p:grpSpPr>
          <p:sp>
            <p:nvSpPr>
              <p:cNvPr id="32" name="내용 개체 틀 3"/>
              <p:cNvSpPr txBox="1">
                <a:spLocks/>
              </p:cNvSpPr>
              <p:nvPr/>
            </p:nvSpPr>
            <p:spPr>
              <a:xfrm>
                <a:off x="1124439" y="2872001"/>
                <a:ext cx="7591187" cy="7084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None/>
                  <a:defRPr sz="18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ko-KR" altLang="en-US" dirty="0"/>
                  <a:t>색종이 </a:t>
                </a:r>
                <a:r>
                  <a:rPr lang="en-US" altLang="ko-KR" dirty="0"/>
                  <a:t>50</a:t>
                </a:r>
                <a:r>
                  <a:rPr lang="ko-KR" altLang="en-US" dirty="0"/>
                  <a:t>장의 무게를 전자저울로 재어 보세요</a:t>
                </a:r>
                <a:r>
                  <a:rPr lang="en-US" altLang="ko-KR" dirty="0"/>
                  <a:t>.</a:t>
                </a:r>
              </a:p>
              <a:p>
                <a:r>
                  <a:rPr lang="ko-KR" altLang="en-US" dirty="0"/>
                  <a:t>색종이 </a:t>
                </a:r>
                <a:r>
                  <a:rPr lang="en-US" altLang="ko-KR" dirty="0"/>
                  <a:t>50</a:t>
                </a:r>
                <a:r>
                  <a:rPr lang="ko-KR" altLang="en-US" dirty="0"/>
                  <a:t>장의 무게는 얼마인가요</a:t>
                </a:r>
                <a:r>
                  <a:rPr lang="en-US" altLang="ko-KR" dirty="0"/>
                  <a:t>?</a:t>
                </a:r>
                <a:endParaRPr lang="ko-KR" altLang="en-US" dirty="0"/>
              </a:p>
            </p:txBody>
          </p:sp>
          <p:sp>
            <p:nvSpPr>
              <p:cNvPr id="40" name="모서리가 둥근 직사각형 39"/>
              <p:cNvSpPr/>
              <p:nvPr/>
            </p:nvSpPr>
            <p:spPr>
              <a:xfrm>
                <a:off x="970258" y="2991836"/>
                <a:ext cx="117815" cy="117815"/>
              </a:xfrm>
              <a:prstGeom prst="roundRect">
                <a:avLst>
                  <a:gd name="adj" fmla="val 26589"/>
                </a:avLst>
              </a:prstGeom>
              <a:solidFill>
                <a:srgbClr val="F5A2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grpSp>
        <p:nvGrpSpPr>
          <p:cNvPr id="9" name="그룹 8"/>
          <p:cNvGrpSpPr/>
          <p:nvPr/>
        </p:nvGrpSpPr>
        <p:grpSpPr>
          <a:xfrm>
            <a:off x="911270" y="4201825"/>
            <a:ext cx="8088130" cy="1679979"/>
            <a:chOff x="911270" y="4201825"/>
            <a:chExt cx="8088130" cy="1679979"/>
          </a:xfrm>
        </p:grpSpPr>
        <p:sp>
          <p:nvSpPr>
            <p:cNvPr id="50" name="모서리가 둥근 직사각형 49"/>
            <p:cNvSpPr/>
            <p:nvPr/>
          </p:nvSpPr>
          <p:spPr bwMode="auto">
            <a:xfrm>
              <a:off x="911270" y="4855896"/>
              <a:ext cx="8088130" cy="1025908"/>
            </a:xfrm>
            <a:prstGeom prst="roundRect">
              <a:avLst>
                <a:gd name="adj" fmla="val 12319"/>
              </a:avLst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grpSp>
          <p:nvGrpSpPr>
            <p:cNvPr id="8" name="그룹 7"/>
            <p:cNvGrpSpPr/>
            <p:nvPr/>
          </p:nvGrpSpPr>
          <p:grpSpPr>
            <a:xfrm>
              <a:off x="970258" y="4201825"/>
              <a:ext cx="7939934" cy="787882"/>
              <a:chOff x="970258" y="4201825"/>
              <a:chExt cx="7939934" cy="787882"/>
            </a:xfrm>
          </p:grpSpPr>
          <p:sp>
            <p:nvSpPr>
              <p:cNvPr id="52" name="내용 개체 틀 3"/>
              <p:cNvSpPr txBox="1">
                <a:spLocks/>
              </p:cNvSpPr>
              <p:nvPr/>
            </p:nvSpPr>
            <p:spPr>
              <a:xfrm>
                <a:off x="1135366" y="4201825"/>
                <a:ext cx="7774826" cy="78788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None/>
                  <a:defRPr sz="18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ko-KR" altLang="en-US" dirty="0"/>
                  <a:t>전자저울로 잰 색종이 한 장의 무게는 정확한 무게일까요</a:t>
                </a:r>
                <a:r>
                  <a:rPr lang="en-US" altLang="ko-KR" dirty="0"/>
                  <a:t>? </a:t>
                </a:r>
                <a:r>
                  <a:rPr lang="ko-KR" altLang="en-US" dirty="0"/>
                  <a:t>정확하지 않다면 왜 그런지 이야기해 보세요</a:t>
                </a:r>
                <a:r>
                  <a:rPr lang="en-US" altLang="ko-KR" dirty="0"/>
                  <a:t>.</a:t>
                </a:r>
                <a:endParaRPr lang="ko-KR" altLang="en-US" dirty="0"/>
              </a:p>
            </p:txBody>
          </p:sp>
          <p:sp>
            <p:nvSpPr>
              <p:cNvPr id="53" name="모서리가 둥근 직사각형 52"/>
              <p:cNvSpPr/>
              <p:nvPr/>
            </p:nvSpPr>
            <p:spPr>
              <a:xfrm>
                <a:off x="970258" y="4329976"/>
                <a:ext cx="117815" cy="117815"/>
              </a:xfrm>
              <a:prstGeom prst="roundRect">
                <a:avLst>
                  <a:gd name="adj" fmla="val 26589"/>
                </a:avLst>
              </a:prstGeom>
              <a:solidFill>
                <a:srgbClr val="F5A2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pic>
        <p:nvPicPr>
          <p:cNvPr id="27" name="그림 2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29" name="그림 2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pic>
        <p:nvPicPr>
          <p:cNvPr id="39" name="그림 38"/>
          <p:cNvPicPr preferRelativeResize="0"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56"/>
          <a:stretch/>
        </p:blipFill>
        <p:spPr>
          <a:xfrm>
            <a:off x="8092800" y="7200"/>
            <a:ext cx="1813200" cy="923407"/>
          </a:xfrm>
          <a:prstGeom prst="rect">
            <a:avLst/>
          </a:prstGeom>
        </p:spPr>
      </p:pic>
      <p:sp>
        <p:nvSpPr>
          <p:cNvPr id="21" name="내용 개체 틀 5"/>
          <p:cNvSpPr txBox="1">
            <a:spLocks/>
          </p:cNvSpPr>
          <p:nvPr/>
        </p:nvSpPr>
        <p:spPr>
          <a:xfrm>
            <a:off x="855515" y="420917"/>
            <a:ext cx="4396710" cy="5686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rgbClr val="3C4BA0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200" dirty="0">
                <a:solidFill>
                  <a:srgbClr val="695A35"/>
                </a:solidFill>
              </a:rPr>
              <a:t>저울과 계산기를 이용하여 색종이의 무게 구하기</a:t>
            </a:r>
          </a:p>
        </p:txBody>
      </p:sp>
      <p:sp>
        <p:nvSpPr>
          <p:cNvPr id="33" name="내용 개체 틀 2"/>
          <p:cNvSpPr txBox="1">
            <a:spLocks/>
          </p:cNvSpPr>
          <p:nvPr/>
        </p:nvSpPr>
        <p:spPr>
          <a:xfrm>
            <a:off x="911270" y="2302789"/>
            <a:ext cx="7421465" cy="417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예</a:t>
            </a:r>
            <a:r>
              <a:rPr lang="en-US" altLang="ko-KR" dirty="0"/>
              <a:t>) </a:t>
            </a:r>
            <a:r>
              <a:rPr lang="en-US" altLang="ko-KR" dirty="0" smtClean="0"/>
              <a:t>1.5</a:t>
            </a:r>
            <a:r>
              <a:rPr lang="en-US" altLang="ko-KR" sz="800" dirty="0" smtClean="0"/>
              <a:t> </a:t>
            </a:r>
            <a:r>
              <a:rPr lang="en-US" altLang="ko-KR" dirty="0" smtClean="0"/>
              <a:t>g</a:t>
            </a:r>
            <a:r>
              <a:rPr lang="ko-KR" altLang="en-US" dirty="0"/>
              <a:t>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4" name="내용 개체 틀 2"/>
          <p:cNvSpPr txBox="1">
            <a:spLocks/>
          </p:cNvSpPr>
          <p:nvPr/>
        </p:nvSpPr>
        <p:spPr>
          <a:xfrm>
            <a:off x="911270" y="3616846"/>
            <a:ext cx="7421465" cy="417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예</a:t>
            </a:r>
            <a:r>
              <a:rPr lang="en-US" altLang="ko-KR" dirty="0"/>
              <a:t>) </a:t>
            </a:r>
            <a:r>
              <a:rPr lang="en-US" altLang="ko-KR" dirty="0" smtClean="0"/>
              <a:t>80.5</a:t>
            </a:r>
            <a:r>
              <a:rPr lang="en-US" altLang="ko-KR" sz="800" dirty="0" smtClean="0"/>
              <a:t> </a:t>
            </a:r>
            <a:r>
              <a:rPr lang="en-US" altLang="ko-KR" dirty="0" smtClean="0"/>
              <a:t>g</a:t>
            </a:r>
            <a:r>
              <a:rPr lang="ko-KR" altLang="en-US" dirty="0"/>
              <a:t>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970258" y="1404784"/>
            <a:ext cx="7744038" cy="417992"/>
            <a:chOff x="970258" y="1404784"/>
            <a:chExt cx="7744038" cy="417992"/>
          </a:xfrm>
        </p:grpSpPr>
        <p:sp>
          <p:nvSpPr>
            <p:cNvPr id="18" name="내용 개체 틀 3"/>
            <p:cNvSpPr txBox="1">
              <a:spLocks/>
            </p:cNvSpPr>
            <p:nvPr/>
          </p:nvSpPr>
          <p:spPr>
            <a:xfrm>
              <a:off x="1123109" y="1404784"/>
              <a:ext cx="7591187" cy="4179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dirty="0"/>
                <a:t>색종이 한 장의 무게를 전자저울로 재어 보세요</a:t>
              </a:r>
              <a:r>
                <a:rPr lang="en-US" altLang="ko-KR" dirty="0"/>
                <a:t>.</a:t>
              </a:r>
              <a:endParaRPr lang="ko-KR" altLang="en-US" dirty="0"/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970258" y="1518267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911270" y="4918969"/>
            <a:ext cx="8088130" cy="934481"/>
            <a:chOff x="911270" y="4918969"/>
            <a:chExt cx="8088130" cy="934481"/>
          </a:xfrm>
        </p:grpSpPr>
        <p:sp>
          <p:nvSpPr>
            <p:cNvPr id="54" name="직사각형 42"/>
            <p:cNvSpPr>
              <a:spLocks noChangeArrowheads="1"/>
            </p:cNvSpPr>
            <p:nvPr/>
          </p:nvSpPr>
          <p:spPr bwMode="auto">
            <a:xfrm>
              <a:off x="1437099" y="4930120"/>
              <a:ext cx="7562301" cy="92333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정확하지 않습니다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 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색종이 한 장의 무게가 </a:t>
              </a:r>
              <a:r>
                <a:rPr lang="en-US" altLang="ko-KR" b="1" dirty="0" smtClean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1.5</a:t>
              </a:r>
              <a:r>
                <a:rPr lang="en-US" altLang="ko-KR" sz="800" dirty="0">
                  <a:solidFill>
                    <a:prstClr val="black"/>
                  </a:solidFill>
                </a:rPr>
                <a:t> </a:t>
              </a:r>
              <a:r>
                <a:rPr lang="en-US" altLang="ko-KR" b="1" dirty="0" smtClean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g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이라면 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50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장의 무게는 </a:t>
              </a:r>
              <a:r>
                <a:rPr lang="en-US" altLang="ko-KR" b="1" dirty="0" smtClean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75</a:t>
              </a:r>
              <a:r>
                <a:rPr lang="en-US" altLang="ko-KR" sz="800" dirty="0">
                  <a:solidFill>
                    <a:prstClr val="black"/>
                  </a:solidFill>
                </a:rPr>
                <a:t> </a:t>
              </a:r>
              <a:r>
                <a:rPr lang="en-US" altLang="ko-KR" b="1" dirty="0" smtClean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g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이어야 하지만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실제로 저울로 잰 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50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장의 무게가 </a:t>
              </a:r>
              <a:r>
                <a:rPr lang="en-US" altLang="ko-KR" b="1" dirty="0" smtClean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80.5</a:t>
              </a:r>
              <a:r>
                <a:rPr lang="en-US" altLang="ko-KR" sz="800" dirty="0">
                  <a:solidFill>
                    <a:prstClr val="black"/>
                  </a:solidFill>
                </a:rPr>
                <a:t> </a:t>
              </a:r>
              <a:r>
                <a:rPr lang="en-US" altLang="ko-KR" b="1" dirty="0" smtClean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g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이므로 색종이 한 장의 무게는 </a:t>
              </a:r>
              <a:r>
                <a:rPr lang="en-US" altLang="ko-KR" b="1" dirty="0" smtClean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1.5</a:t>
              </a:r>
              <a:r>
                <a:rPr lang="en-US" altLang="ko-KR" sz="800" dirty="0">
                  <a:solidFill>
                    <a:prstClr val="black"/>
                  </a:solidFill>
                </a:rPr>
                <a:t> </a:t>
              </a:r>
              <a:r>
                <a:rPr lang="en-US" altLang="ko-KR" b="1" dirty="0" smtClean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g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 아닙니다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itchFamily="50" charset="-127"/>
                  <a:ea typeface="나눔고딕" pitchFamily="50" charset="-127"/>
                </a:rPr>
                <a:t>.</a:t>
              </a:r>
              <a:endParaRPr lang="ko-KR" altLang="en-US" b="1" dirty="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3" name="TextBox 19"/>
            <p:cNvSpPr txBox="1">
              <a:spLocks noChangeArrowheads="1"/>
            </p:cNvSpPr>
            <p:nvPr/>
          </p:nvSpPr>
          <p:spPr bwMode="auto">
            <a:xfrm>
              <a:off x="1076922" y="4918969"/>
              <a:ext cx="60661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  <a:spcAft>
                  <a:spcPct val="0"/>
                </a:spcAft>
                <a:defRPr lang="ko-KR" altLang="en-US"/>
              </a:pPr>
              <a:r>
                <a:rPr lang="ko-KR" altLang="en-US" b="1" dirty="0">
                  <a:solidFill>
                    <a:srgbClr val="228A38"/>
                  </a:solidFill>
                  <a:latin typeface="나눔고딕" pitchFamily="50" charset="-127"/>
                  <a:ea typeface="나눔고딕" pitchFamily="50" charset="-127"/>
                  <a:sym typeface="Wingdings"/>
                </a:rPr>
                <a:t>예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itchFamily="50" charset="-127"/>
                  <a:ea typeface="나눔고딕" pitchFamily="50" charset="-127"/>
                  <a:sym typeface="Wingdings"/>
                </a:rPr>
                <a:t>)</a:t>
              </a:r>
              <a:endParaRPr lang="ko-KR" altLang="en-US" b="1" dirty="0">
                <a:solidFill>
                  <a:srgbClr val="228A38"/>
                </a:solidFill>
                <a:latin typeface="나눔고딕"/>
                <a:ea typeface="나눔고딕"/>
                <a:sym typeface="Wingdings"/>
              </a:endParaRPr>
            </a:p>
          </p:txBody>
        </p:sp>
        <p:sp>
          <p:nvSpPr>
            <p:cNvPr id="24" name="직사각형 42"/>
            <p:cNvSpPr>
              <a:spLocks noChangeArrowheads="1"/>
            </p:cNvSpPr>
            <p:nvPr/>
          </p:nvSpPr>
          <p:spPr bwMode="auto">
            <a:xfrm>
              <a:off x="911270" y="4918969"/>
              <a:ext cx="382579" cy="36933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179388" indent="-179388" algn="just">
                <a:buFont typeface="Arial" pitchFamily="34" charset="0"/>
                <a:buChar char="•"/>
              </a:pPr>
              <a:r>
                <a:rPr lang="en-US" altLang="ko-KR" b="1" dirty="0">
                  <a:solidFill>
                    <a:srgbClr val="228A38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ko-KR" altLang="en-US" b="1" dirty="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pic>
        <p:nvPicPr>
          <p:cNvPr id="30" name="그림 2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6542" y="2302789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6542" y="3616846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그림 3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6542" y="5048613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직사각형 35"/>
          <p:cNvSpPr/>
          <p:nvPr/>
        </p:nvSpPr>
        <p:spPr>
          <a:xfrm>
            <a:off x="9021452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9026877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1" name="직사각형 40">
            <a:hlinkClick r:id="rId5" action="ppaction://hlinksldjump"/>
          </p:cNvPr>
          <p:cNvSpPr/>
          <p:nvPr/>
        </p:nvSpPr>
        <p:spPr>
          <a:xfrm>
            <a:off x="8630709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>
            <a:hlinkClick r:id="rId6" action="ppaction://hlinksldjump"/>
          </p:cNvPr>
          <p:cNvSpPr/>
          <p:nvPr/>
        </p:nvSpPr>
        <p:spPr>
          <a:xfrm>
            <a:off x="9398367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>
            <a:hlinkClick r:id="rId7" action="ppaction://hlinksldjump"/>
          </p:cNvPr>
          <p:cNvSpPr/>
          <p:nvPr/>
        </p:nvSpPr>
        <p:spPr>
          <a:xfrm>
            <a:off x="8245070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6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29" name="그림 2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pic>
        <p:nvPicPr>
          <p:cNvPr id="39" name="그림 38"/>
          <p:cNvPicPr preferRelativeResize="0"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56"/>
          <a:stretch/>
        </p:blipFill>
        <p:spPr>
          <a:xfrm>
            <a:off x="8092800" y="7200"/>
            <a:ext cx="1813200" cy="923407"/>
          </a:xfrm>
          <a:prstGeom prst="rect">
            <a:avLst/>
          </a:prstGeom>
        </p:spPr>
      </p:pic>
      <p:sp>
        <p:nvSpPr>
          <p:cNvPr id="30" name="모서리가 둥근 직사각형 29"/>
          <p:cNvSpPr/>
          <p:nvPr/>
        </p:nvSpPr>
        <p:spPr bwMode="auto">
          <a:xfrm>
            <a:off x="911271" y="2060521"/>
            <a:ext cx="8088130" cy="1069248"/>
          </a:xfrm>
          <a:prstGeom prst="roundRect">
            <a:avLst>
              <a:gd name="adj" fmla="val 11453"/>
            </a:avLst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911270" y="3713910"/>
            <a:ext cx="8088130" cy="48939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970258" y="1464394"/>
            <a:ext cx="8105189" cy="596128"/>
            <a:chOff x="970258" y="1464394"/>
            <a:chExt cx="8105189" cy="596128"/>
          </a:xfrm>
        </p:grpSpPr>
        <p:sp>
          <p:nvSpPr>
            <p:cNvPr id="38" name="내용 개체 틀 3"/>
            <p:cNvSpPr txBox="1">
              <a:spLocks/>
            </p:cNvSpPr>
            <p:nvPr/>
          </p:nvSpPr>
          <p:spPr>
            <a:xfrm>
              <a:off x="1107801" y="1464394"/>
              <a:ext cx="7967646" cy="5961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dirty="0"/>
                <a:t>전자저울과 계산기를 사용하여 색종이 한 장의 무게를 어떻게 구할 수 있을지 설명해 보세요</a:t>
              </a:r>
              <a:r>
                <a:rPr lang="en-US" altLang="ko-KR" dirty="0"/>
                <a:t>.</a:t>
              </a:r>
              <a:endParaRPr lang="ko-KR" altLang="en-US" dirty="0"/>
            </a:p>
          </p:txBody>
        </p:sp>
        <p:sp>
          <p:nvSpPr>
            <p:cNvPr id="45" name="모서리가 둥근 직사각형 44"/>
            <p:cNvSpPr/>
            <p:nvPr/>
          </p:nvSpPr>
          <p:spPr>
            <a:xfrm>
              <a:off x="970258" y="1541589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4" name="그룹 3"/>
          <p:cNvGrpSpPr/>
          <p:nvPr/>
        </p:nvGrpSpPr>
        <p:grpSpPr>
          <a:xfrm>
            <a:off x="970258" y="3285045"/>
            <a:ext cx="7943182" cy="417992"/>
            <a:chOff x="970258" y="3285045"/>
            <a:chExt cx="7943182" cy="417992"/>
          </a:xfrm>
        </p:grpSpPr>
        <p:sp>
          <p:nvSpPr>
            <p:cNvPr id="44" name="내용 개체 틀 3"/>
            <p:cNvSpPr txBox="1">
              <a:spLocks/>
            </p:cNvSpPr>
            <p:nvPr/>
          </p:nvSpPr>
          <p:spPr>
            <a:xfrm>
              <a:off x="1097982" y="3285045"/>
              <a:ext cx="7815458" cy="4179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dirty="0"/>
                <a:t>전자저울과 계산기를 사용하여 색종이 한 장의 무게를 구해 보세요</a:t>
              </a:r>
              <a:r>
                <a:rPr lang="en-US" altLang="ko-KR" dirty="0"/>
                <a:t>.</a:t>
              </a:r>
              <a:endParaRPr lang="ko-KR" altLang="en-US" dirty="0"/>
            </a:p>
          </p:txBody>
        </p:sp>
        <p:sp>
          <p:nvSpPr>
            <p:cNvPr id="47" name="모서리가 둥근 직사각형 46"/>
            <p:cNvSpPr/>
            <p:nvPr/>
          </p:nvSpPr>
          <p:spPr>
            <a:xfrm>
              <a:off x="970258" y="3423982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내용 개체 틀 2"/>
              <p:cNvSpPr txBox="1">
                <a:spLocks/>
              </p:cNvSpPr>
              <p:nvPr/>
            </p:nvSpPr>
            <p:spPr>
              <a:xfrm>
                <a:off x="929370" y="3798182"/>
                <a:ext cx="7891246" cy="34937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0" indent="-1800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1800" b="1" kern="1200">
                    <a:solidFill>
                      <a:srgbClr val="228A38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ko-KR" altLang="en-US" dirty="0"/>
                  <a:t>예</a:t>
                </a:r>
                <a:r>
                  <a:rPr lang="en-US" altLang="ko-KR" dirty="0"/>
                  <a:t>) 80.5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altLang="ko-KR" dirty="0"/>
                  <a:t>50=1.61</a:t>
                </a:r>
                <a:r>
                  <a:rPr lang="en-US" altLang="ko-KR" dirty="0" smtClean="0"/>
                  <a:t>, 1.61</a:t>
                </a:r>
                <a:r>
                  <a:rPr lang="en-US" altLang="ko-KR" spc="-300" dirty="0" smtClean="0"/>
                  <a:t> </a:t>
                </a:r>
                <a:r>
                  <a:rPr lang="en-US" altLang="ko-KR" dirty="0" smtClean="0"/>
                  <a:t>g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48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370" y="3798182"/>
                <a:ext cx="7891246" cy="349370"/>
              </a:xfrm>
              <a:prstGeom prst="rect">
                <a:avLst/>
              </a:prstGeom>
              <a:blipFill rotWithShape="1">
                <a:blip r:embed="rId4"/>
                <a:stretch>
                  <a:fillRect l="-463" t="-15789" b="-2631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내용 개체 틀 5"/>
          <p:cNvSpPr txBox="1">
            <a:spLocks/>
          </p:cNvSpPr>
          <p:nvPr/>
        </p:nvSpPr>
        <p:spPr>
          <a:xfrm>
            <a:off x="855515" y="420917"/>
            <a:ext cx="4396710" cy="5686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rgbClr val="3C4BA0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200" dirty="0">
                <a:solidFill>
                  <a:srgbClr val="695A35"/>
                </a:solidFill>
              </a:rPr>
              <a:t>저울과 계산기를 이용하여 색종이의 무게 구하기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900119" y="2111743"/>
            <a:ext cx="8013321" cy="945067"/>
            <a:chOff x="900119" y="2111743"/>
            <a:chExt cx="8013321" cy="945067"/>
          </a:xfrm>
        </p:grpSpPr>
        <p:sp>
          <p:nvSpPr>
            <p:cNvPr id="46" name="직사각형 42"/>
            <p:cNvSpPr>
              <a:spLocks noChangeArrowheads="1"/>
            </p:cNvSpPr>
            <p:nvPr/>
          </p:nvSpPr>
          <p:spPr bwMode="auto">
            <a:xfrm>
              <a:off x="1430354" y="2133480"/>
              <a:ext cx="7483086" cy="92333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색종이 한 장의 무게는 너무 가벼워 저울로 정확히 잴 수 없습니다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 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하지만 색종이 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50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장의 무게는 저울로 좀 더 정확하게 잴 수 있습니다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 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그러므로 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50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장의 무게를 저울로 재고 이것을 계산기를 이용하여 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50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으로 나눕니다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grpSp>
          <p:nvGrpSpPr>
            <p:cNvPr id="15" name="그룹 14"/>
            <p:cNvGrpSpPr/>
            <p:nvPr/>
          </p:nvGrpSpPr>
          <p:grpSpPr>
            <a:xfrm>
              <a:off x="900119" y="2111743"/>
              <a:ext cx="783414" cy="369332"/>
              <a:chOff x="911270" y="4918969"/>
              <a:chExt cx="783414" cy="369332"/>
            </a:xfrm>
          </p:grpSpPr>
          <p:sp>
            <p:nvSpPr>
              <p:cNvPr id="16" name="TextBox 19"/>
              <p:cNvSpPr txBox="1">
                <a:spLocks noChangeArrowheads="1"/>
              </p:cNvSpPr>
              <p:nvPr/>
            </p:nvSpPr>
            <p:spPr bwMode="auto">
              <a:xfrm>
                <a:off x="1088073" y="4918969"/>
                <a:ext cx="60661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0"/>
                  </a:spcBef>
                  <a:spcAft>
                    <a:spcPct val="0"/>
                  </a:spcAft>
                  <a:defRPr lang="ko-KR" altLang="en-US"/>
                </a:pPr>
                <a:r>
                  <a:rPr lang="ko-KR" altLang="en-US" b="1" dirty="0">
                    <a:solidFill>
                      <a:srgbClr val="228A38"/>
                    </a:solidFill>
                    <a:latin typeface="나눔고딕" pitchFamily="50" charset="-127"/>
                    <a:ea typeface="나눔고딕" pitchFamily="50" charset="-127"/>
                    <a:sym typeface="Wingdings"/>
                  </a:rPr>
                  <a:t>예</a:t>
                </a:r>
                <a:r>
                  <a:rPr lang="en-US" altLang="ko-KR" b="1" dirty="0">
                    <a:solidFill>
                      <a:srgbClr val="228A38"/>
                    </a:solidFill>
                    <a:latin typeface="나눔고딕" pitchFamily="50" charset="-127"/>
                    <a:ea typeface="나눔고딕" pitchFamily="50" charset="-127"/>
                    <a:sym typeface="Wingdings"/>
                  </a:rPr>
                  <a:t>)</a:t>
                </a:r>
                <a:endParaRPr lang="ko-KR" altLang="en-US" b="1" dirty="0">
                  <a:solidFill>
                    <a:srgbClr val="228A38"/>
                  </a:solidFill>
                  <a:latin typeface="나눔고딕"/>
                  <a:ea typeface="나눔고딕"/>
                  <a:sym typeface="Wingdings"/>
                </a:endParaRPr>
              </a:p>
            </p:txBody>
          </p:sp>
          <p:sp>
            <p:nvSpPr>
              <p:cNvPr id="17" name="직사각형 42"/>
              <p:cNvSpPr>
                <a:spLocks noChangeArrowheads="1"/>
              </p:cNvSpPr>
              <p:nvPr/>
            </p:nvSpPr>
            <p:spPr bwMode="auto">
              <a:xfrm>
                <a:off x="911270" y="4918969"/>
                <a:ext cx="38257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179388" indent="-179388" algn="just">
                  <a:buFont typeface="Arial" pitchFamily="34" charset="0"/>
                  <a:buChar char="•"/>
                </a:pPr>
                <a:r>
                  <a:rPr lang="en-US" altLang="ko-KR" b="1" dirty="0">
                    <a:solidFill>
                      <a:srgbClr val="228A38"/>
                    </a:solidFill>
                    <a:latin typeface="나눔고딕" pitchFamily="50" charset="-127"/>
                    <a:ea typeface="나눔고딕" pitchFamily="50" charset="-127"/>
                  </a:rPr>
                  <a:t> </a:t>
                </a:r>
                <a:endParaRPr lang="ko-KR" altLang="en-US" b="1" dirty="0">
                  <a:solidFill>
                    <a:srgbClr val="228A38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</p:grpSp>
      </p:grpSp>
      <p:sp>
        <p:nvSpPr>
          <p:cNvPr id="23" name="직사각형 22"/>
          <p:cNvSpPr/>
          <p:nvPr/>
        </p:nvSpPr>
        <p:spPr>
          <a:xfrm>
            <a:off x="9021452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9026877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5" name="직사각형 24">
            <a:hlinkClick r:id="rId5" action="ppaction://hlinksldjump"/>
          </p:cNvPr>
          <p:cNvSpPr/>
          <p:nvPr/>
        </p:nvSpPr>
        <p:spPr>
          <a:xfrm>
            <a:off x="8630709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>
            <a:hlinkClick r:id="rId6" action="ppaction://hlinksldjump"/>
          </p:cNvPr>
          <p:cNvSpPr/>
          <p:nvPr/>
        </p:nvSpPr>
        <p:spPr>
          <a:xfrm>
            <a:off x="9398367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hlinkClick r:id="rId7" action="ppaction://hlinksldjump"/>
          </p:cNvPr>
          <p:cNvSpPr/>
          <p:nvPr/>
        </p:nvSpPr>
        <p:spPr>
          <a:xfrm>
            <a:off x="8245070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6542" y="2386388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6542" y="3775322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902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1" grpId="0" animBg="1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911270" y="1746726"/>
            <a:ext cx="8088130" cy="832994"/>
            <a:chOff x="911270" y="1746726"/>
            <a:chExt cx="8088130" cy="832994"/>
          </a:xfrm>
        </p:grpSpPr>
        <p:sp>
          <p:nvSpPr>
            <p:cNvPr id="15" name="모서리가 둥근 직사각형 14"/>
            <p:cNvSpPr/>
            <p:nvPr/>
          </p:nvSpPr>
          <p:spPr bwMode="auto">
            <a:xfrm>
              <a:off x="911270" y="2156324"/>
              <a:ext cx="8088130" cy="4233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grpSp>
          <p:nvGrpSpPr>
            <p:cNvPr id="3" name="그룹 2"/>
            <p:cNvGrpSpPr/>
            <p:nvPr/>
          </p:nvGrpSpPr>
          <p:grpSpPr>
            <a:xfrm>
              <a:off x="970258" y="1746726"/>
              <a:ext cx="7993336" cy="420749"/>
              <a:chOff x="970258" y="1746726"/>
              <a:chExt cx="7993336" cy="420749"/>
            </a:xfrm>
          </p:grpSpPr>
          <p:sp>
            <p:nvSpPr>
              <p:cNvPr id="18" name="내용 개체 틀 3"/>
              <p:cNvSpPr txBox="1">
                <a:spLocks/>
              </p:cNvSpPr>
              <p:nvPr/>
            </p:nvSpPr>
            <p:spPr>
              <a:xfrm>
                <a:off x="1108123" y="1746726"/>
                <a:ext cx="7855471" cy="4207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None/>
                  <a:defRPr sz="18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ko-KR" altLang="en-US" dirty="0"/>
                  <a:t>구하려고 하는 것은 </a:t>
                </a:r>
                <a:r>
                  <a:rPr lang="ko-KR" altLang="en-US" dirty="0" smtClean="0"/>
                  <a:t>무엇인가</a:t>
                </a:r>
                <a:r>
                  <a:rPr lang="ko-KR" altLang="en-US" dirty="0"/>
                  <a:t>요</a:t>
                </a:r>
                <a:r>
                  <a:rPr lang="en-US" altLang="ko-KR" dirty="0" smtClean="0"/>
                  <a:t>?</a:t>
                </a:r>
                <a:endParaRPr lang="ko-KR" altLang="en-US" dirty="0"/>
              </a:p>
            </p:txBody>
          </p:sp>
          <p:sp>
            <p:nvSpPr>
              <p:cNvPr id="40" name="모서리가 둥근 직사각형 39"/>
              <p:cNvSpPr/>
              <p:nvPr/>
            </p:nvSpPr>
            <p:spPr>
              <a:xfrm>
                <a:off x="970258" y="1859177"/>
                <a:ext cx="117815" cy="117815"/>
              </a:xfrm>
              <a:prstGeom prst="roundRect">
                <a:avLst>
                  <a:gd name="adj" fmla="val 26589"/>
                </a:avLst>
              </a:prstGeom>
              <a:solidFill>
                <a:srgbClr val="F5A2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grpSp>
        <p:nvGrpSpPr>
          <p:cNvPr id="10" name="그룹 9"/>
          <p:cNvGrpSpPr/>
          <p:nvPr/>
        </p:nvGrpSpPr>
        <p:grpSpPr>
          <a:xfrm>
            <a:off x="911270" y="4403302"/>
            <a:ext cx="8088130" cy="1492484"/>
            <a:chOff x="911270" y="4403302"/>
            <a:chExt cx="8088130" cy="1492484"/>
          </a:xfrm>
        </p:grpSpPr>
        <p:sp>
          <p:nvSpPr>
            <p:cNvPr id="28" name="모서리가 둥근 직사각형 27"/>
            <p:cNvSpPr/>
            <p:nvPr/>
          </p:nvSpPr>
          <p:spPr bwMode="auto">
            <a:xfrm>
              <a:off x="911270" y="4972899"/>
              <a:ext cx="8088130" cy="922887"/>
            </a:xfrm>
            <a:prstGeom prst="roundRect">
              <a:avLst>
                <a:gd name="adj" fmla="val 10626"/>
              </a:avLst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grpSp>
          <p:nvGrpSpPr>
            <p:cNvPr id="9" name="그룹 8"/>
            <p:cNvGrpSpPr/>
            <p:nvPr/>
          </p:nvGrpSpPr>
          <p:grpSpPr>
            <a:xfrm>
              <a:off x="970258" y="4403302"/>
              <a:ext cx="8017439" cy="603050"/>
              <a:chOff x="970258" y="4403302"/>
              <a:chExt cx="8017439" cy="603050"/>
            </a:xfrm>
          </p:grpSpPr>
          <p:sp>
            <p:nvSpPr>
              <p:cNvPr id="38" name="내용 개체 틀 3"/>
              <p:cNvSpPr txBox="1">
                <a:spLocks/>
              </p:cNvSpPr>
              <p:nvPr/>
            </p:nvSpPr>
            <p:spPr>
              <a:xfrm>
                <a:off x="1132226" y="4403302"/>
                <a:ext cx="7855471" cy="6030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0" indent="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None/>
                  <a:defRPr sz="18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ko-KR" altLang="en-US" dirty="0"/>
                  <a:t>색종이 한 장의 두께를 자와 계산기를 사용하여 구해 보고</a:t>
                </a:r>
                <a:r>
                  <a:rPr lang="en-US" altLang="ko-KR" dirty="0"/>
                  <a:t>, </a:t>
                </a:r>
                <a:r>
                  <a:rPr lang="ko-KR" altLang="en-US" dirty="0"/>
                  <a:t>자신의 해결 방법을 정리하여 보세요</a:t>
                </a:r>
                <a:r>
                  <a:rPr lang="en-US" altLang="ko-KR" dirty="0"/>
                  <a:t>.</a:t>
                </a:r>
                <a:endParaRPr lang="ko-KR" altLang="en-US" dirty="0"/>
              </a:p>
            </p:txBody>
          </p:sp>
          <p:sp>
            <p:nvSpPr>
              <p:cNvPr id="43" name="모서리가 둥근 직사각형 42"/>
              <p:cNvSpPr/>
              <p:nvPr/>
            </p:nvSpPr>
            <p:spPr>
              <a:xfrm>
                <a:off x="970258" y="4486653"/>
                <a:ext cx="117815" cy="117815"/>
              </a:xfrm>
              <a:prstGeom prst="roundRect">
                <a:avLst>
                  <a:gd name="adj" fmla="val 26589"/>
                </a:avLst>
              </a:prstGeom>
              <a:solidFill>
                <a:srgbClr val="F5A2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grpSp>
        <p:nvGrpSpPr>
          <p:cNvPr id="6" name="그룹 5"/>
          <p:cNvGrpSpPr/>
          <p:nvPr/>
        </p:nvGrpSpPr>
        <p:grpSpPr>
          <a:xfrm>
            <a:off x="911270" y="2639758"/>
            <a:ext cx="8088130" cy="823361"/>
            <a:chOff x="911270" y="2639758"/>
            <a:chExt cx="8088130" cy="823361"/>
          </a:xfrm>
        </p:grpSpPr>
        <p:grpSp>
          <p:nvGrpSpPr>
            <p:cNvPr id="5" name="그룹 4"/>
            <p:cNvGrpSpPr/>
            <p:nvPr/>
          </p:nvGrpSpPr>
          <p:grpSpPr>
            <a:xfrm>
              <a:off x="970258" y="2639758"/>
              <a:ext cx="8004699" cy="420749"/>
              <a:chOff x="970258" y="2639758"/>
              <a:chExt cx="8004699" cy="420749"/>
            </a:xfrm>
          </p:grpSpPr>
          <p:sp>
            <p:nvSpPr>
              <p:cNvPr id="26" name="내용 개체 틀 3"/>
              <p:cNvSpPr txBox="1">
                <a:spLocks/>
              </p:cNvSpPr>
              <p:nvPr/>
            </p:nvSpPr>
            <p:spPr>
              <a:xfrm>
                <a:off x="1119486" y="2639758"/>
                <a:ext cx="7855471" cy="4207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None/>
                  <a:defRPr sz="18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ko-KR" altLang="en-US" dirty="0"/>
                  <a:t>색종이 한 장의 두께는 자를 이용하여 바로 구할 수 있나요</a:t>
                </a:r>
                <a:r>
                  <a:rPr lang="en-US" altLang="ko-KR" dirty="0"/>
                  <a:t>?</a:t>
                </a:r>
                <a:endParaRPr lang="ko-KR" altLang="en-US" dirty="0"/>
              </a:p>
            </p:txBody>
          </p:sp>
          <p:sp>
            <p:nvSpPr>
              <p:cNvPr id="42" name="모서리가 둥근 직사각형 41"/>
              <p:cNvSpPr/>
              <p:nvPr/>
            </p:nvSpPr>
            <p:spPr>
              <a:xfrm>
                <a:off x="970258" y="2768922"/>
                <a:ext cx="117815" cy="117815"/>
              </a:xfrm>
              <a:prstGeom prst="roundRect">
                <a:avLst>
                  <a:gd name="adj" fmla="val 26589"/>
                </a:avLst>
              </a:prstGeom>
              <a:solidFill>
                <a:srgbClr val="F5A2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32" name="모서리가 둥근 직사각형 31"/>
            <p:cNvSpPr/>
            <p:nvPr/>
          </p:nvSpPr>
          <p:spPr bwMode="auto">
            <a:xfrm>
              <a:off x="911270" y="3039723"/>
              <a:ext cx="8088130" cy="4233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911270" y="3498404"/>
            <a:ext cx="8088130" cy="823361"/>
            <a:chOff x="911270" y="3498404"/>
            <a:chExt cx="8088130" cy="823361"/>
          </a:xfrm>
        </p:grpSpPr>
        <p:grpSp>
          <p:nvGrpSpPr>
            <p:cNvPr id="7" name="그룹 6"/>
            <p:cNvGrpSpPr/>
            <p:nvPr/>
          </p:nvGrpSpPr>
          <p:grpSpPr>
            <a:xfrm>
              <a:off x="970258" y="3498404"/>
              <a:ext cx="8004699" cy="420749"/>
              <a:chOff x="970258" y="3498404"/>
              <a:chExt cx="8004699" cy="420749"/>
            </a:xfrm>
          </p:grpSpPr>
          <p:sp>
            <p:nvSpPr>
              <p:cNvPr id="30" name="내용 개체 틀 3"/>
              <p:cNvSpPr txBox="1">
                <a:spLocks/>
              </p:cNvSpPr>
              <p:nvPr/>
            </p:nvSpPr>
            <p:spPr>
              <a:xfrm>
                <a:off x="1119486" y="3498404"/>
                <a:ext cx="7855471" cy="4207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None/>
                  <a:defRPr sz="18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ko-KR" altLang="en-US"/>
                  <a:t>왜 </a:t>
                </a:r>
                <a:r>
                  <a:rPr lang="ko-KR" altLang="en-US" smtClean="0"/>
                  <a:t>그런가요</a:t>
                </a:r>
                <a:r>
                  <a:rPr lang="en-US" altLang="ko-KR" smtClean="0"/>
                  <a:t>?</a:t>
                </a:r>
                <a:endParaRPr lang="ko-KR" altLang="en-US" dirty="0"/>
              </a:p>
            </p:txBody>
          </p:sp>
          <p:sp>
            <p:nvSpPr>
              <p:cNvPr id="31" name="모서리가 둥근 직사각형 30"/>
              <p:cNvSpPr/>
              <p:nvPr/>
            </p:nvSpPr>
            <p:spPr>
              <a:xfrm>
                <a:off x="970258" y="3627568"/>
                <a:ext cx="117815" cy="117815"/>
              </a:xfrm>
              <a:prstGeom prst="roundRect">
                <a:avLst>
                  <a:gd name="adj" fmla="val 26589"/>
                </a:avLst>
              </a:prstGeom>
              <a:solidFill>
                <a:srgbClr val="F5A2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36" name="모서리가 둥근 직사각형 35"/>
            <p:cNvSpPr/>
            <p:nvPr/>
          </p:nvSpPr>
          <p:spPr bwMode="auto">
            <a:xfrm>
              <a:off x="911270" y="3898369"/>
              <a:ext cx="8088130" cy="42339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</p:grpSp>
      <p:pic>
        <p:nvPicPr>
          <p:cNvPr id="35" name="그림 3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37" name="그림 36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sp>
        <p:nvSpPr>
          <p:cNvPr id="29" name="내용 개체 틀 5"/>
          <p:cNvSpPr txBox="1">
            <a:spLocks/>
          </p:cNvSpPr>
          <p:nvPr/>
        </p:nvSpPr>
        <p:spPr>
          <a:xfrm>
            <a:off x="911270" y="409766"/>
            <a:ext cx="4264092" cy="5686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rgbClr val="3C4BA0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200" b="1" dirty="0">
                <a:solidFill>
                  <a:srgbClr val="695A35"/>
                </a:solidFill>
              </a:rPr>
              <a:t>자와 계산기를 이용하여 색종이의 두께 구하기</a:t>
            </a:r>
          </a:p>
        </p:txBody>
      </p:sp>
      <p:pic>
        <p:nvPicPr>
          <p:cNvPr id="33" name="그림 32"/>
          <p:cNvPicPr preferRelativeResize="0"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56"/>
          <a:stretch/>
        </p:blipFill>
        <p:spPr>
          <a:xfrm>
            <a:off x="8092800" y="7200"/>
            <a:ext cx="1813200" cy="923407"/>
          </a:xfrm>
          <a:prstGeom prst="rect">
            <a:avLst/>
          </a:prstGeom>
        </p:spPr>
      </p:pic>
      <p:sp>
        <p:nvSpPr>
          <p:cNvPr id="17" name="내용 개체 틀 2"/>
          <p:cNvSpPr txBox="1">
            <a:spLocks/>
          </p:cNvSpPr>
          <p:nvPr/>
        </p:nvSpPr>
        <p:spPr>
          <a:xfrm>
            <a:off x="952010" y="2177108"/>
            <a:ext cx="7315158" cy="413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색종이 한 장의 두께입니다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5" name="직사각형 42"/>
          <p:cNvSpPr>
            <a:spLocks noChangeArrowheads="1"/>
          </p:cNvSpPr>
          <p:nvPr/>
        </p:nvSpPr>
        <p:spPr bwMode="auto">
          <a:xfrm>
            <a:off x="922420" y="4984050"/>
            <a:ext cx="8041173" cy="92333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ko-KR" altLang="en-US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예</a:t>
            </a:r>
            <a:r>
              <a:rPr lang="en-US" altLang="ko-KR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색종이 </a:t>
            </a:r>
            <a:r>
              <a:rPr lang="en-US" altLang="ko-KR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50</a:t>
            </a:r>
            <a:r>
              <a:rPr lang="ko-KR" altLang="en-US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장의 두께를 재어 보니 </a:t>
            </a:r>
            <a:r>
              <a:rPr lang="en-US" altLang="ko-KR" b="1" dirty="0" smtClean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4.5</a:t>
            </a:r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b="1" dirty="0" smtClean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mm</a:t>
            </a:r>
            <a:r>
              <a:rPr lang="ko-KR" altLang="en-US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입니다</a:t>
            </a:r>
            <a:r>
              <a:rPr lang="en-US" altLang="ko-KR" b="1" dirty="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en-US" altLang="ko-KR" b="1" dirty="0" smtClean="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</a:rPr>
              <a:t>4.5</a:t>
            </a:r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b="1" dirty="0" smtClean="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</a:rPr>
              <a:t>mm</a:t>
            </a:r>
            <a:r>
              <a:rPr lang="ko-KR" altLang="en-US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를 계산기를 사용하여 </a:t>
            </a:r>
            <a:r>
              <a:rPr lang="en-US" altLang="ko-KR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50</a:t>
            </a:r>
            <a:r>
              <a:rPr lang="ko-KR" altLang="en-US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으로 나누면 </a:t>
            </a:r>
            <a:r>
              <a:rPr lang="en-US" altLang="ko-KR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0.09</a:t>
            </a:r>
            <a:r>
              <a:rPr lang="ko-KR" altLang="en-US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이므로 색종이 한 장의 두께는 </a:t>
            </a:r>
            <a:r>
              <a:rPr lang="en-US" altLang="ko-KR" b="1" dirty="0" smtClean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0.09</a:t>
            </a:r>
            <a:r>
              <a:rPr lang="en-US" altLang="ko-KR" sz="800" dirty="0">
                <a:solidFill>
                  <a:prstClr val="black"/>
                </a:solidFill>
              </a:rPr>
              <a:t> </a:t>
            </a:r>
            <a:r>
              <a:rPr lang="en-US" altLang="ko-KR" b="1" dirty="0" smtClean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mm</a:t>
            </a:r>
            <a:r>
              <a:rPr lang="ko-KR" altLang="en-US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입니다</a:t>
            </a:r>
            <a:r>
              <a:rPr lang="en-US" altLang="ko-KR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b="1" dirty="0">
              <a:solidFill>
                <a:srgbClr val="228A38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09401" y="1354800"/>
            <a:ext cx="7903680" cy="481134"/>
            <a:chOff x="909401" y="1354800"/>
            <a:chExt cx="7903680" cy="481134"/>
          </a:xfrm>
        </p:grpSpPr>
        <p:sp>
          <p:nvSpPr>
            <p:cNvPr id="19" name="내용 개체 틀 3"/>
            <p:cNvSpPr txBox="1">
              <a:spLocks/>
            </p:cNvSpPr>
            <p:nvPr/>
          </p:nvSpPr>
          <p:spPr>
            <a:xfrm>
              <a:off x="1110672" y="1354800"/>
              <a:ext cx="7702409" cy="48113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dirty="0"/>
                <a:t>색종이 한 장의 두께가 얼마인지 구해 봅시다</a:t>
              </a:r>
              <a:r>
                <a:rPr lang="en-US" altLang="ko-KR" dirty="0"/>
                <a:t>.</a:t>
              </a:r>
            </a:p>
          </p:txBody>
        </p:sp>
        <p:grpSp>
          <p:nvGrpSpPr>
            <p:cNvPr id="20" name="그룹 19"/>
            <p:cNvGrpSpPr/>
            <p:nvPr/>
          </p:nvGrpSpPr>
          <p:grpSpPr>
            <a:xfrm>
              <a:off x="909401" y="1429818"/>
              <a:ext cx="217025" cy="217025"/>
              <a:chOff x="4520952" y="3717032"/>
              <a:chExt cx="217025" cy="217025"/>
            </a:xfrm>
          </p:grpSpPr>
          <p:grpSp>
            <p:nvGrpSpPr>
              <p:cNvPr id="21" name="그룹 20"/>
              <p:cNvGrpSpPr/>
              <p:nvPr/>
            </p:nvGrpSpPr>
            <p:grpSpPr>
              <a:xfrm>
                <a:off x="4520952" y="3717032"/>
                <a:ext cx="217025" cy="217025"/>
                <a:chOff x="1496616" y="995289"/>
                <a:chExt cx="216024" cy="216024"/>
              </a:xfrm>
            </p:grpSpPr>
            <p:sp>
              <p:nvSpPr>
                <p:cNvPr id="24" name="모서리가 둥근 직사각형 23"/>
                <p:cNvSpPr/>
                <p:nvPr/>
              </p:nvSpPr>
              <p:spPr>
                <a:xfrm>
                  <a:off x="1496616" y="995289"/>
                  <a:ext cx="216024" cy="216024"/>
                </a:xfrm>
                <a:prstGeom prst="roundRect">
                  <a:avLst>
                    <a:gd name="adj" fmla="val 28425"/>
                  </a:avLst>
                </a:prstGeom>
                <a:solidFill>
                  <a:srgbClr val="FFC85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모서리가 둥근 직사각형 5"/>
                <p:cNvSpPr/>
                <p:nvPr/>
              </p:nvSpPr>
              <p:spPr>
                <a:xfrm>
                  <a:off x="1496616" y="1103301"/>
                  <a:ext cx="216024" cy="1080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024" h="108012">
                      <a:moveTo>
                        <a:pt x="0" y="0"/>
                      </a:moveTo>
                      <a:lnTo>
                        <a:pt x="216024" y="0"/>
                      </a:lnTo>
                      <a:lnTo>
                        <a:pt x="216024" y="46607"/>
                      </a:lnTo>
                      <a:cubicBezTo>
                        <a:pt x="216024" y="80520"/>
                        <a:pt x="188532" y="108012"/>
                        <a:pt x="154619" y="108012"/>
                      </a:cubicBezTo>
                      <a:lnTo>
                        <a:pt x="61405" y="108012"/>
                      </a:lnTo>
                      <a:cubicBezTo>
                        <a:pt x="27492" y="108012"/>
                        <a:pt x="0" y="80520"/>
                        <a:pt x="0" y="46607"/>
                      </a:cubicBezTo>
                      <a:close/>
                    </a:path>
                  </a:pathLst>
                </a:custGeom>
                <a:solidFill>
                  <a:srgbClr val="F5A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2" name="모서리가 둥근 직사각형 21"/>
              <p:cNvSpPr/>
              <p:nvPr/>
            </p:nvSpPr>
            <p:spPr>
              <a:xfrm>
                <a:off x="4577706" y="3784937"/>
                <a:ext cx="81214" cy="81214"/>
              </a:xfrm>
              <a:prstGeom prst="roundRect">
                <a:avLst>
                  <a:gd name="adj" fmla="val 2658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34" name="내용 개체 틀 2"/>
          <p:cNvSpPr txBox="1">
            <a:spLocks/>
          </p:cNvSpPr>
          <p:nvPr/>
        </p:nvSpPr>
        <p:spPr>
          <a:xfrm>
            <a:off x="952010" y="3060507"/>
            <a:ext cx="7315158" cy="413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구할 수 없습니다</a:t>
            </a:r>
            <a:r>
              <a:rPr lang="en-US" altLang="ko-KR" dirty="0"/>
              <a:t>. </a:t>
            </a:r>
          </a:p>
        </p:txBody>
      </p:sp>
      <p:sp>
        <p:nvSpPr>
          <p:cNvPr id="41" name="내용 개체 틀 2"/>
          <p:cNvSpPr txBox="1">
            <a:spLocks/>
          </p:cNvSpPr>
          <p:nvPr/>
        </p:nvSpPr>
        <p:spPr>
          <a:xfrm>
            <a:off x="952010" y="3919153"/>
            <a:ext cx="7315158" cy="413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색종이 한 장의 두께는 자로 재기에는 너무 얇습니다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6542" y="2167475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그림 4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6452" y="3080891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그림 4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6035" y="3919153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그림 4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8626" y="5225585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직사각형 47"/>
          <p:cNvSpPr/>
          <p:nvPr/>
        </p:nvSpPr>
        <p:spPr>
          <a:xfrm>
            <a:off x="9021452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9026877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0" name="직사각형 49">
            <a:hlinkClick r:id="rId5" action="ppaction://hlinksldjump"/>
          </p:cNvPr>
          <p:cNvSpPr/>
          <p:nvPr/>
        </p:nvSpPr>
        <p:spPr>
          <a:xfrm>
            <a:off x="8630709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직사각형 50">
            <a:hlinkClick r:id="rId6" action="ppaction://hlinksldjump"/>
          </p:cNvPr>
          <p:cNvSpPr/>
          <p:nvPr/>
        </p:nvSpPr>
        <p:spPr>
          <a:xfrm>
            <a:off x="9012728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직사각형 52">
            <a:hlinkClick r:id="rId7" action="ppaction://hlinksldjump"/>
          </p:cNvPr>
          <p:cNvSpPr/>
          <p:nvPr/>
        </p:nvSpPr>
        <p:spPr>
          <a:xfrm>
            <a:off x="8245070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70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5" grpId="0"/>
      <p:bldP spid="34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916635" y="3334181"/>
            <a:ext cx="8224288" cy="1396678"/>
            <a:chOff x="916635" y="3334181"/>
            <a:chExt cx="8224288" cy="1396678"/>
          </a:xfrm>
        </p:grpSpPr>
        <p:sp>
          <p:nvSpPr>
            <p:cNvPr id="26" name="모서리가 둥근 직사각형 25"/>
            <p:cNvSpPr/>
            <p:nvPr/>
          </p:nvSpPr>
          <p:spPr bwMode="auto">
            <a:xfrm>
              <a:off x="916635" y="4052689"/>
              <a:ext cx="8082766" cy="67817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grpSp>
          <p:nvGrpSpPr>
            <p:cNvPr id="6" name="그룹 5"/>
            <p:cNvGrpSpPr/>
            <p:nvPr/>
          </p:nvGrpSpPr>
          <p:grpSpPr>
            <a:xfrm>
              <a:off x="970258" y="3334181"/>
              <a:ext cx="8170665" cy="718507"/>
              <a:chOff x="970258" y="3334181"/>
              <a:chExt cx="8170665" cy="718507"/>
            </a:xfrm>
          </p:grpSpPr>
          <p:sp>
            <p:nvSpPr>
              <p:cNvPr id="28" name="내용 개체 틀 3"/>
              <p:cNvSpPr txBox="1">
                <a:spLocks/>
              </p:cNvSpPr>
              <p:nvPr/>
            </p:nvSpPr>
            <p:spPr>
              <a:xfrm>
                <a:off x="1104762" y="3334181"/>
                <a:ext cx="8036161" cy="71850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None/>
                  <a:defRPr sz="18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ko-KR" altLang="en-US" dirty="0"/>
                  <a:t>색종이의 무게와 두께를 구한 방법을 이용하여 무게나 길이를 구할 수 있는 물건에는 무엇인지 찾아 써 보세요</a:t>
                </a:r>
                <a:r>
                  <a:rPr lang="en-US" altLang="ko-KR" dirty="0"/>
                  <a:t>.</a:t>
                </a:r>
                <a:endParaRPr lang="ko-KR" altLang="en-US" dirty="0"/>
              </a:p>
            </p:txBody>
          </p:sp>
          <p:sp>
            <p:nvSpPr>
              <p:cNvPr id="13" name="모서리가 둥근 직사각형 12"/>
              <p:cNvSpPr/>
              <p:nvPr/>
            </p:nvSpPr>
            <p:spPr>
              <a:xfrm>
                <a:off x="970258" y="3446552"/>
                <a:ext cx="117815" cy="117815"/>
              </a:xfrm>
              <a:prstGeom prst="roundRect">
                <a:avLst>
                  <a:gd name="adj" fmla="val 26589"/>
                </a:avLst>
              </a:prstGeom>
              <a:solidFill>
                <a:srgbClr val="F5A2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grpSp>
        <p:nvGrpSpPr>
          <p:cNvPr id="4" name="그룹 3"/>
          <p:cNvGrpSpPr/>
          <p:nvPr/>
        </p:nvGrpSpPr>
        <p:grpSpPr>
          <a:xfrm>
            <a:off x="911271" y="1405995"/>
            <a:ext cx="8088130" cy="1725112"/>
            <a:chOff x="911271" y="1405995"/>
            <a:chExt cx="8088130" cy="1725112"/>
          </a:xfrm>
        </p:grpSpPr>
        <p:sp>
          <p:nvSpPr>
            <p:cNvPr id="18" name="모서리가 둥근 직사각형 17"/>
            <p:cNvSpPr/>
            <p:nvPr/>
          </p:nvSpPr>
          <p:spPr bwMode="auto">
            <a:xfrm>
              <a:off x="911271" y="1826745"/>
              <a:ext cx="8088130" cy="1304362"/>
            </a:xfrm>
            <a:prstGeom prst="roundRect">
              <a:avLst>
                <a:gd name="adj" fmla="val 10683"/>
              </a:avLst>
            </a:prstGeom>
            <a:solidFill>
              <a:schemeClr val="bg1"/>
            </a:solidFill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grpSp>
          <p:nvGrpSpPr>
            <p:cNvPr id="3" name="그룹 2"/>
            <p:cNvGrpSpPr/>
            <p:nvPr/>
          </p:nvGrpSpPr>
          <p:grpSpPr>
            <a:xfrm>
              <a:off x="970258" y="1405995"/>
              <a:ext cx="7275294" cy="420749"/>
              <a:chOff x="970258" y="1405995"/>
              <a:chExt cx="7275294" cy="420749"/>
            </a:xfrm>
          </p:grpSpPr>
          <p:sp>
            <p:nvSpPr>
              <p:cNvPr id="22" name="내용 개체 틀 3"/>
              <p:cNvSpPr txBox="1">
                <a:spLocks/>
              </p:cNvSpPr>
              <p:nvPr/>
            </p:nvSpPr>
            <p:spPr>
              <a:xfrm>
                <a:off x="1104762" y="1405995"/>
                <a:ext cx="7140790" cy="42074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None/>
                  <a:defRPr sz="18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200" b="1" kern="1200">
                    <a:solidFill>
                      <a:schemeClr val="tx1"/>
                    </a:solidFill>
                    <a:latin typeface="나눔고딕" pitchFamily="50" charset="-127"/>
                    <a:ea typeface="나눔고딕" pitchFamily="50" charset="-127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ko-KR" altLang="en-US" dirty="0"/>
                  <a:t>친구들과 해결 방법을 비교해 보세요</a:t>
                </a:r>
                <a:r>
                  <a:rPr lang="en-US" altLang="ko-KR" dirty="0"/>
                  <a:t>.</a:t>
                </a:r>
                <a:endParaRPr lang="ko-KR" altLang="en-US" dirty="0"/>
              </a:p>
            </p:txBody>
          </p:sp>
          <p:sp>
            <p:nvSpPr>
              <p:cNvPr id="12" name="모서리가 둥근 직사각형 11"/>
              <p:cNvSpPr/>
              <p:nvPr/>
            </p:nvSpPr>
            <p:spPr>
              <a:xfrm>
                <a:off x="970258" y="1547413"/>
                <a:ext cx="117815" cy="117815"/>
              </a:xfrm>
              <a:prstGeom prst="roundRect">
                <a:avLst>
                  <a:gd name="adj" fmla="val 26589"/>
                </a:avLst>
              </a:prstGeom>
              <a:solidFill>
                <a:srgbClr val="F5A2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pic>
        <p:nvPicPr>
          <p:cNvPr id="35" name="그림 3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37" name="그림 36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pic>
        <p:nvPicPr>
          <p:cNvPr id="40" name="그림 39"/>
          <p:cNvPicPr preferRelativeResize="0"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56"/>
          <a:stretch/>
        </p:blipFill>
        <p:spPr>
          <a:xfrm>
            <a:off x="8092800" y="7200"/>
            <a:ext cx="1813200" cy="923407"/>
          </a:xfrm>
          <a:prstGeom prst="rect">
            <a:avLst/>
          </a:prstGeom>
        </p:spPr>
      </p:pic>
      <p:sp>
        <p:nvSpPr>
          <p:cNvPr id="16" name="내용 개체 틀 5"/>
          <p:cNvSpPr txBox="1">
            <a:spLocks/>
          </p:cNvSpPr>
          <p:nvPr/>
        </p:nvSpPr>
        <p:spPr>
          <a:xfrm>
            <a:off x="911270" y="409766"/>
            <a:ext cx="4264092" cy="5686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rgbClr val="3C4BA0"/>
                </a:solidFill>
                <a:latin typeface="나눔고딕 ExtraBold" pitchFamily="50" charset="-127"/>
                <a:ea typeface="나눔고딕 ExtraBold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200" b="1" dirty="0">
                <a:solidFill>
                  <a:srgbClr val="695A35"/>
                </a:solidFill>
              </a:rPr>
              <a:t>자와 계산기를 이용하여 색종이의 두께 구하기</a:t>
            </a:r>
          </a:p>
        </p:txBody>
      </p:sp>
      <p:sp>
        <p:nvSpPr>
          <p:cNvPr id="52" name="직사각형 42"/>
          <p:cNvSpPr>
            <a:spLocks noChangeArrowheads="1"/>
          </p:cNvSpPr>
          <p:nvPr/>
        </p:nvSpPr>
        <p:spPr bwMode="auto">
          <a:xfrm>
            <a:off x="933992" y="1893651"/>
            <a:ext cx="8065410" cy="120032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ko-KR" altLang="en-US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색종이를 여러 장 겹쳐 두껍게 만든 후 그 두께를 재고 이것을 색종이의 </a:t>
            </a:r>
            <a:r>
              <a:rPr lang="ko-KR" altLang="en-US" b="1" dirty="0" smtClean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장수로 </a:t>
            </a:r>
            <a:r>
              <a:rPr lang="ko-KR" altLang="en-US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나누면 색종이 한 장의 두께를 구할 수 있습니다</a:t>
            </a:r>
            <a:r>
              <a:rPr lang="en-US" altLang="ko-KR" b="1" dirty="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marL="179388" indent="-179388" algn="just">
              <a:buFont typeface="Arial" pitchFamily="34" charset="0"/>
              <a:buChar char="•"/>
            </a:pPr>
            <a:r>
              <a:rPr lang="ko-KR" altLang="en-US" b="1" dirty="0">
                <a:solidFill>
                  <a:srgbClr val="228A3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색종이를 겹쳐 두껍게 만들 때 많은 양을 이용할수록 색종이 한 장의 두께를 좀 더 정확하게 구할 수 있습니다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911270" y="4062225"/>
            <a:ext cx="8088133" cy="646331"/>
            <a:chOff x="911270" y="4062225"/>
            <a:chExt cx="8088133" cy="646331"/>
          </a:xfrm>
        </p:grpSpPr>
        <p:sp>
          <p:nvSpPr>
            <p:cNvPr id="53" name="직사각형 42"/>
            <p:cNvSpPr>
              <a:spLocks noChangeArrowheads="1"/>
            </p:cNvSpPr>
            <p:nvPr/>
          </p:nvSpPr>
          <p:spPr bwMode="auto">
            <a:xfrm>
              <a:off x="1422895" y="4062225"/>
              <a:ext cx="7576508" cy="6463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ko-KR" altLang="en-US" b="1" dirty="0" err="1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침핀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하나의 무게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화장지 한 장의 두께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샤프심 한 개의 무게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itchFamily="50" charset="-127"/>
                  <a:ea typeface="나눔고딕" pitchFamily="50" charset="-127"/>
                </a:rPr>
                <a:t>,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쌀알 한 톨의 무게</a:t>
              </a:r>
              <a:r>
                <a:rPr lang="en-US" altLang="ko-KR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b="1" dirty="0">
                  <a:solidFill>
                    <a:srgbClr val="228A38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바늘 한 개의 무게 등</a:t>
              </a:r>
            </a:p>
          </p:txBody>
        </p:sp>
        <p:grpSp>
          <p:nvGrpSpPr>
            <p:cNvPr id="14" name="그룹 13"/>
            <p:cNvGrpSpPr/>
            <p:nvPr/>
          </p:nvGrpSpPr>
          <p:grpSpPr>
            <a:xfrm>
              <a:off x="911270" y="4062225"/>
              <a:ext cx="783414" cy="369332"/>
              <a:chOff x="911270" y="4918969"/>
              <a:chExt cx="783414" cy="369332"/>
            </a:xfrm>
          </p:grpSpPr>
          <p:sp>
            <p:nvSpPr>
              <p:cNvPr id="15" name="TextBox 19"/>
              <p:cNvSpPr txBox="1">
                <a:spLocks noChangeArrowheads="1"/>
              </p:cNvSpPr>
              <p:nvPr/>
            </p:nvSpPr>
            <p:spPr bwMode="auto">
              <a:xfrm>
                <a:off x="1088073" y="4918969"/>
                <a:ext cx="60661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0"/>
                  </a:spcBef>
                  <a:spcAft>
                    <a:spcPct val="0"/>
                  </a:spcAft>
                  <a:defRPr lang="ko-KR" altLang="en-US"/>
                </a:pPr>
                <a:r>
                  <a:rPr lang="ko-KR" altLang="en-US" b="1" dirty="0">
                    <a:solidFill>
                      <a:srgbClr val="228A38"/>
                    </a:solidFill>
                    <a:latin typeface="나눔고딕" pitchFamily="50" charset="-127"/>
                    <a:ea typeface="나눔고딕" pitchFamily="50" charset="-127"/>
                    <a:sym typeface="Wingdings"/>
                  </a:rPr>
                  <a:t>예</a:t>
                </a:r>
                <a:r>
                  <a:rPr lang="en-US" altLang="ko-KR" b="1" dirty="0">
                    <a:solidFill>
                      <a:srgbClr val="228A38"/>
                    </a:solidFill>
                    <a:latin typeface="나눔고딕" pitchFamily="50" charset="-127"/>
                    <a:ea typeface="나눔고딕" pitchFamily="50" charset="-127"/>
                    <a:sym typeface="Wingdings"/>
                  </a:rPr>
                  <a:t>)</a:t>
                </a:r>
                <a:endParaRPr lang="ko-KR" altLang="en-US" b="1" dirty="0">
                  <a:solidFill>
                    <a:srgbClr val="228A38"/>
                  </a:solidFill>
                  <a:latin typeface="나눔고딕"/>
                  <a:ea typeface="나눔고딕"/>
                  <a:sym typeface="Wingdings"/>
                </a:endParaRPr>
              </a:p>
            </p:txBody>
          </p:sp>
          <p:sp>
            <p:nvSpPr>
              <p:cNvPr id="17" name="직사각형 42"/>
              <p:cNvSpPr>
                <a:spLocks noChangeArrowheads="1"/>
              </p:cNvSpPr>
              <p:nvPr/>
            </p:nvSpPr>
            <p:spPr bwMode="auto">
              <a:xfrm>
                <a:off x="911270" y="4918969"/>
                <a:ext cx="38257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179388" indent="-179388" algn="just">
                  <a:buFont typeface="Arial" pitchFamily="34" charset="0"/>
                  <a:buChar char="•"/>
                </a:pPr>
                <a:r>
                  <a:rPr lang="en-US" altLang="ko-KR" b="1" dirty="0">
                    <a:solidFill>
                      <a:srgbClr val="228A38"/>
                    </a:solidFill>
                    <a:latin typeface="나눔고딕" pitchFamily="50" charset="-127"/>
                    <a:ea typeface="나눔고딕" pitchFamily="50" charset="-127"/>
                  </a:rPr>
                  <a:t> </a:t>
                </a:r>
                <a:endParaRPr lang="ko-KR" altLang="en-US" b="1" dirty="0">
                  <a:solidFill>
                    <a:srgbClr val="228A38"/>
                  </a:solidFill>
                  <a:latin typeface="나눔고딕" pitchFamily="50" charset="-127"/>
                  <a:ea typeface="나눔고딕" pitchFamily="50" charset="-127"/>
                </a:endParaRPr>
              </a:p>
            </p:txBody>
          </p:sp>
        </p:grpSp>
      </p:grpSp>
      <p:pic>
        <p:nvPicPr>
          <p:cNvPr id="23" name="그림 2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1505" y="2302789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1505" y="4183017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직사각형 24"/>
          <p:cNvSpPr/>
          <p:nvPr/>
        </p:nvSpPr>
        <p:spPr>
          <a:xfrm>
            <a:off x="9021452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9026877" y="476672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9" name="직사각형 28">
            <a:hlinkClick r:id="rId5" action="ppaction://hlinksldjump"/>
          </p:cNvPr>
          <p:cNvSpPr/>
          <p:nvPr/>
        </p:nvSpPr>
        <p:spPr>
          <a:xfrm>
            <a:off x="8630709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>
            <a:hlinkClick r:id="rId6" action="ppaction://hlinksldjump"/>
          </p:cNvPr>
          <p:cNvSpPr/>
          <p:nvPr/>
        </p:nvSpPr>
        <p:spPr>
          <a:xfrm>
            <a:off x="9012728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>
            <a:hlinkClick r:id="rId7" action="ppaction://hlinksldjump"/>
          </p:cNvPr>
          <p:cNvSpPr/>
          <p:nvPr/>
        </p:nvSpPr>
        <p:spPr>
          <a:xfrm>
            <a:off x="8245070" y="448539"/>
            <a:ext cx="324036" cy="3240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940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424608" y="2636912"/>
            <a:ext cx="2142240" cy="1323439"/>
            <a:chOff x="1424608" y="2636912"/>
            <a:chExt cx="2142240" cy="1323439"/>
          </a:xfrm>
        </p:grpSpPr>
        <p:sp>
          <p:nvSpPr>
            <p:cNvPr id="32" name="TextBox 31"/>
            <p:cNvSpPr txBox="1"/>
            <p:nvPr/>
          </p:nvSpPr>
          <p:spPr>
            <a:xfrm>
              <a:off x="1424608" y="2636912"/>
              <a:ext cx="154817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0" b="1" dirty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11</a:t>
              </a:r>
              <a:endParaRPr lang="ko-KR" altLang="en-US" sz="80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50416" y="3135452"/>
              <a:ext cx="816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err="1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차시</a:t>
              </a:r>
              <a:endParaRPr lang="ko-KR" altLang="en-US" sz="24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024300" y="3043118"/>
            <a:ext cx="5368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>
                <a:latin typeface="나눔고딕 ExtraBold" pitchFamily="50" charset="-127"/>
                <a:ea typeface="나눔고딕 ExtraBold" pitchFamily="50" charset="-127"/>
              </a:rPr>
              <a:t>얼마나 알고 있나요</a:t>
            </a:r>
          </a:p>
        </p:txBody>
      </p:sp>
      <p:pic>
        <p:nvPicPr>
          <p:cNvPr id="18" name="그림 17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0492" y="440668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10</a:t>
            </a:r>
            <a:r>
              <a:rPr lang="ko-KR" altLang="en-US" b="1" dirty="0" err="1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차시</a:t>
            </a:r>
            <a:endParaRPr lang="ko-KR" altLang="en-US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6596" y="476672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나눔고딕 ExtraBold" pitchFamily="50" charset="-127"/>
                <a:ea typeface="나눔고딕 ExtraBold" pitchFamily="50" charset="-127"/>
              </a:rPr>
              <a:t>도전 수학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2480" y="2024844"/>
            <a:ext cx="3756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695A35"/>
                </a:solidFill>
                <a:latin typeface="나눔고딕 ExtraBold" pitchFamily="50" charset="-127"/>
                <a:ea typeface="나눔고딕 ExtraBold" pitchFamily="50" charset="-127"/>
              </a:rPr>
              <a:t>다음 시간에 배울 내용 알아보기</a:t>
            </a:r>
          </a:p>
        </p:txBody>
      </p:sp>
    </p:spTree>
    <p:extLst>
      <p:ext uri="{BB962C8B-B14F-4D97-AF65-F5344CB8AC3E}">
        <p14:creationId xmlns:p14="http://schemas.microsoft.com/office/powerpoint/2010/main" val="176670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2893</TotalTime>
  <Words>446</Words>
  <Application>Microsoft Office PowerPoint</Application>
  <PresentationFormat>A4 용지(210x297mm)</PresentationFormat>
  <Paragraphs>60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나눔고딕</vt:lpstr>
      <vt:lpstr>나눔고딕 ExtraBold</vt:lpstr>
      <vt:lpstr>맑은 고딕</vt:lpstr>
      <vt:lpstr>Arial</vt:lpstr>
      <vt:lpstr>Cambria Math</vt:lpstr>
      <vt:lpstr>Wingdings</vt:lpstr>
      <vt:lpstr>디자인 사용자 지정</vt:lpstr>
      <vt:lpstr>1_디자인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사용자</dc:creator>
  <cp:lastModifiedBy>Registered User</cp:lastModifiedBy>
  <cp:revision>202</cp:revision>
  <cp:lastPrinted>2017-09-25T02:44:09Z</cp:lastPrinted>
  <dcterms:created xsi:type="dcterms:W3CDTF">2017-09-24T23:31:15Z</dcterms:created>
  <dcterms:modified xsi:type="dcterms:W3CDTF">2019-11-11T07:38:26Z</dcterms:modified>
</cp:coreProperties>
</file>