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258" r:id="rId2"/>
    <p:sldId id="296" r:id="rId3"/>
    <p:sldId id="317" r:id="rId4"/>
    <p:sldId id="318" r:id="rId5"/>
    <p:sldId id="319" r:id="rId6"/>
    <p:sldId id="320" r:id="rId7"/>
    <p:sldId id="307" r:id="rId8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37">
          <p15:clr>
            <a:srgbClr val="A4A3A4"/>
          </p15:clr>
        </p15:guide>
        <p15:guide id="2" orient="horz" pos="3861">
          <p15:clr>
            <a:srgbClr val="A4A3A4"/>
          </p15:clr>
        </p15:guide>
        <p15:guide id="3" orient="horz" pos="913">
          <p15:clr>
            <a:srgbClr val="A4A3A4"/>
          </p15:clr>
        </p15:guide>
        <p15:guide id="4" pos="240">
          <p15:clr>
            <a:srgbClr val="A4A3A4"/>
          </p15:clr>
        </p15:guide>
        <p15:guide id="5" pos="6023">
          <p15:clr>
            <a:srgbClr val="A4A3A4"/>
          </p15:clr>
        </p15:guide>
        <p15:guide id="6" pos="489">
          <p15:clr>
            <a:srgbClr val="A4A3A4"/>
          </p15:clr>
        </p15:guide>
        <p15:guide id="7" orient="horz" pos="3710">
          <p15:clr>
            <a:srgbClr val="A4A3A4"/>
          </p15:clr>
        </p15:guide>
        <p15:guide id="8" pos="5682">
          <p15:clr>
            <a:srgbClr val="A4A3A4"/>
          </p15:clr>
        </p15:guide>
        <p15:guide id="9" pos="55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F08300"/>
    <a:srgbClr val="3C4BA0"/>
    <a:srgbClr val="228A38"/>
    <a:srgbClr val="C4C9E3"/>
    <a:srgbClr val="636FB3"/>
    <a:srgbClr val="F5A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9" autoAdjust="0"/>
    <p:restoredTop sz="94699" autoAdjust="0"/>
  </p:normalViewPr>
  <p:slideViewPr>
    <p:cSldViewPr snapToGrid="0" showGuides="1">
      <p:cViewPr>
        <p:scale>
          <a:sx n="70" d="100"/>
          <a:sy n="70" d="100"/>
        </p:scale>
        <p:origin x="-1626" y="-402"/>
      </p:cViewPr>
      <p:guideLst>
        <p:guide orient="horz" pos="537"/>
        <p:guide orient="horz" pos="3861"/>
        <p:guide orient="horz" pos="913"/>
        <p:guide orient="horz" pos="3710"/>
        <p:guide pos="240"/>
        <p:guide pos="6023"/>
        <p:guide pos="489"/>
        <p:guide pos="5682"/>
        <p:guide pos="5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7" d="100"/>
          <a:sy n="67" d="100"/>
        </p:scale>
        <p:origin x="-3228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DA6F197C-98F7-492F-ACB3-02B91FECCE64}" type="datetimeFigureOut">
              <a:rPr lang="ko-KR" altLang="en-US" smtClean="0"/>
              <a:pPr/>
              <a:t>2019-01-03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1016B1A2-1B8D-45E3-A7C6-F043A8B2878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67769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6B1A2-1B8D-45E3-A7C6-F043A8B2878E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8052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568" y="6005591"/>
            <a:ext cx="10189132" cy="1131821"/>
          </a:xfrm>
          <a:prstGeom prst="rect">
            <a:avLst/>
          </a:prstGeom>
        </p:spPr>
      </p:pic>
      <p:sp>
        <p:nvSpPr>
          <p:cNvPr id="14" name="직사각형 13"/>
          <p:cNvSpPr/>
          <p:nvPr userDrawn="1"/>
        </p:nvSpPr>
        <p:spPr>
          <a:xfrm>
            <a:off x="0" y="-7937"/>
            <a:ext cx="9906000" cy="853340"/>
          </a:xfrm>
          <a:prstGeom prst="rect">
            <a:avLst/>
          </a:prstGeom>
          <a:solidFill>
            <a:srgbClr val="F0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모서리가 둥근 직사각형 14"/>
          <p:cNvSpPr/>
          <p:nvPr userDrawn="1"/>
        </p:nvSpPr>
        <p:spPr>
          <a:xfrm>
            <a:off x="-7370" y="2456892"/>
            <a:ext cx="3715370" cy="1872208"/>
          </a:xfrm>
          <a:custGeom>
            <a:avLst/>
            <a:gdLst/>
            <a:ahLst/>
            <a:cxnLst/>
            <a:rect l="l" t="t" r="r" b="b"/>
            <a:pathLst>
              <a:path w="3715370" h="1980000">
                <a:moveTo>
                  <a:pt x="0" y="0"/>
                </a:moveTo>
                <a:lnTo>
                  <a:pt x="337377" y="0"/>
                </a:lnTo>
                <a:lnTo>
                  <a:pt x="2368082" y="0"/>
                </a:lnTo>
                <a:lnTo>
                  <a:pt x="3385363" y="0"/>
                </a:lnTo>
                <a:cubicBezTo>
                  <a:pt x="3567621" y="0"/>
                  <a:pt x="3715370" y="147749"/>
                  <a:pt x="3715370" y="330007"/>
                </a:cubicBezTo>
                <a:lnTo>
                  <a:pt x="3715370" y="1649993"/>
                </a:lnTo>
                <a:cubicBezTo>
                  <a:pt x="3715370" y="1832251"/>
                  <a:pt x="3567621" y="1980000"/>
                  <a:pt x="3385363" y="1980000"/>
                </a:cubicBezTo>
                <a:lnTo>
                  <a:pt x="2368082" y="1980000"/>
                </a:lnTo>
                <a:lnTo>
                  <a:pt x="337377" y="1980000"/>
                </a:lnTo>
                <a:lnTo>
                  <a:pt x="0" y="1980000"/>
                </a:lnTo>
                <a:close/>
              </a:path>
            </a:pathLst>
          </a:custGeom>
          <a:solidFill>
            <a:srgbClr val="F0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6" name="그림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6" r="68115" b="39073"/>
          <a:stretch/>
        </p:blipFill>
        <p:spPr>
          <a:xfrm>
            <a:off x="-7370" y="2653200"/>
            <a:ext cx="2422089" cy="1748956"/>
          </a:xfrm>
          <a:prstGeom prst="rect">
            <a:avLst/>
          </a:prstGeom>
        </p:spPr>
      </p:pic>
      <p:sp>
        <p:nvSpPr>
          <p:cNvPr id="17" name="모서리가 둥근 직사각형 16"/>
          <p:cNvSpPr/>
          <p:nvPr userDrawn="1"/>
        </p:nvSpPr>
        <p:spPr>
          <a:xfrm>
            <a:off x="128464" y="413354"/>
            <a:ext cx="4719132" cy="567373"/>
          </a:xfrm>
          <a:prstGeom prst="roundRect">
            <a:avLst>
              <a:gd name="adj" fmla="val 294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모서리가 둥근 직사각형 10"/>
          <p:cNvSpPr/>
          <p:nvPr userDrawn="1"/>
        </p:nvSpPr>
        <p:spPr>
          <a:xfrm>
            <a:off x="2915" y="-7936"/>
            <a:ext cx="917637" cy="857250"/>
          </a:xfrm>
          <a:custGeom>
            <a:avLst/>
            <a:gdLst/>
            <a:ahLst/>
            <a:cxnLst/>
            <a:rect l="l" t="t" r="r" b="b"/>
            <a:pathLst>
              <a:path w="1044116" h="1008000">
                <a:moveTo>
                  <a:pt x="0" y="0"/>
                </a:moveTo>
                <a:lnTo>
                  <a:pt x="339444" y="0"/>
                </a:lnTo>
                <a:lnTo>
                  <a:pt x="522058" y="0"/>
                </a:lnTo>
                <a:lnTo>
                  <a:pt x="704672" y="0"/>
                </a:lnTo>
                <a:lnTo>
                  <a:pt x="1044116" y="0"/>
                </a:lnTo>
                <a:lnTo>
                  <a:pt x="1044116" y="339444"/>
                </a:lnTo>
                <a:lnTo>
                  <a:pt x="1044116" y="504000"/>
                </a:lnTo>
                <a:lnTo>
                  <a:pt x="1044116" y="668556"/>
                </a:lnTo>
                <a:cubicBezTo>
                  <a:pt x="1044116" y="856026"/>
                  <a:pt x="892142" y="1008000"/>
                  <a:pt x="704672" y="1008000"/>
                </a:cubicBezTo>
                <a:lnTo>
                  <a:pt x="522058" y="1008000"/>
                </a:lnTo>
                <a:lnTo>
                  <a:pt x="339444" y="1008000"/>
                </a:lnTo>
                <a:lnTo>
                  <a:pt x="0" y="1008000"/>
                </a:lnTo>
                <a:lnTo>
                  <a:pt x="0" y="668556"/>
                </a:lnTo>
                <a:lnTo>
                  <a:pt x="0" y="339444"/>
                </a:lnTo>
                <a:close/>
              </a:path>
            </a:pathLst>
          </a:custGeom>
          <a:solidFill>
            <a:srgbClr val="3C4B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470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 userDrawn="1"/>
        </p:nvSpPr>
        <p:spPr>
          <a:xfrm>
            <a:off x="0" y="-7937"/>
            <a:ext cx="9906000" cy="853340"/>
          </a:xfrm>
          <a:prstGeom prst="rect">
            <a:avLst/>
          </a:prstGeom>
          <a:solidFill>
            <a:srgbClr val="F5A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모서리가 둥근 직사각형 15"/>
          <p:cNvSpPr/>
          <p:nvPr userDrawn="1"/>
        </p:nvSpPr>
        <p:spPr>
          <a:xfrm>
            <a:off x="1078503" y="413354"/>
            <a:ext cx="3769093" cy="567373"/>
          </a:xfrm>
          <a:prstGeom prst="roundRect">
            <a:avLst>
              <a:gd name="adj" fmla="val 294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80999" y="411807"/>
            <a:ext cx="935595" cy="434287"/>
            <a:chOff x="988232" y="1711097"/>
            <a:chExt cx="724408" cy="315308"/>
          </a:xfrm>
        </p:grpSpPr>
        <p:sp>
          <p:nvSpPr>
            <p:cNvPr id="18" name="모서리가 둥근 직사각형 17"/>
            <p:cNvSpPr/>
            <p:nvPr/>
          </p:nvSpPr>
          <p:spPr>
            <a:xfrm>
              <a:off x="988233" y="1711097"/>
              <a:ext cx="616396" cy="315308"/>
            </a:xfrm>
            <a:prstGeom prst="roundRect">
              <a:avLst>
                <a:gd name="adj" fmla="val 39193"/>
              </a:avLst>
            </a:prstGeom>
            <a:solidFill>
              <a:srgbClr val="F0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19" name="모서리가 둥근 직사각형 18"/>
            <p:cNvSpPr/>
            <p:nvPr/>
          </p:nvSpPr>
          <p:spPr>
            <a:xfrm>
              <a:off x="1286855" y="1711097"/>
              <a:ext cx="425785" cy="315308"/>
            </a:xfrm>
            <a:prstGeom prst="roundRect">
              <a:avLst>
                <a:gd name="adj" fmla="val 0"/>
              </a:avLst>
            </a:prstGeom>
            <a:solidFill>
              <a:srgbClr val="F0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20" name="모서리가 둥근 직사각형 19"/>
            <p:cNvSpPr/>
            <p:nvPr/>
          </p:nvSpPr>
          <p:spPr>
            <a:xfrm>
              <a:off x="988232" y="1873410"/>
              <a:ext cx="540060" cy="152995"/>
            </a:xfrm>
            <a:prstGeom prst="roundRect">
              <a:avLst>
                <a:gd name="adj" fmla="val 0"/>
              </a:avLst>
            </a:prstGeom>
            <a:solidFill>
              <a:srgbClr val="F0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094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 userDrawn="1"/>
        </p:nvSpPr>
        <p:spPr>
          <a:xfrm>
            <a:off x="0" y="-7937"/>
            <a:ext cx="9906000" cy="857250"/>
          </a:xfrm>
          <a:prstGeom prst="rect">
            <a:avLst/>
          </a:prstGeom>
          <a:solidFill>
            <a:srgbClr val="F5A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모서리가 둥근 직사각형 15"/>
          <p:cNvSpPr/>
          <p:nvPr userDrawn="1"/>
        </p:nvSpPr>
        <p:spPr>
          <a:xfrm>
            <a:off x="1496616" y="2456892"/>
            <a:ext cx="1872208" cy="1872208"/>
          </a:xfrm>
          <a:prstGeom prst="roundRect">
            <a:avLst/>
          </a:prstGeom>
          <a:solidFill>
            <a:srgbClr val="F08300"/>
          </a:solidFill>
          <a:ln w="76200">
            <a:solidFill>
              <a:srgbClr val="F5A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" r="973"/>
          <a:stretch/>
        </p:blipFill>
        <p:spPr>
          <a:xfrm>
            <a:off x="-7371" y="5726179"/>
            <a:ext cx="9913371" cy="1131821"/>
          </a:xfrm>
          <a:prstGeom prst="rect">
            <a:avLst/>
          </a:prstGeom>
        </p:spPr>
      </p:pic>
      <p:sp>
        <p:nvSpPr>
          <p:cNvPr id="18" name="모서리가 둥근 직사각형 17"/>
          <p:cNvSpPr/>
          <p:nvPr userDrawn="1"/>
        </p:nvSpPr>
        <p:spPr>
          <a:xfrm>
            <a:off x="1078503" y="413354"/>
            <a:ext cx="3769093" cy="567373"/>
          </a:xfrm>
          <a:prstGeom prst="roundRect">
            <a:avLst>
              <a:gd name="adj" fmla="val 294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19" name="그룹 18"/>
          <p:cNvGrpSpPr/>
          <p:nvPr userDrawn="1"/>
        </p:nvGrpSpPr>
        <p:grpSpPr>
          <a:xfrm>
            <a:off x="380999" y="411807"/>
            <a:ext cx="935595" cy="434287"/>
            <a:chOff x="988232" y="1711097"/>
            <a:chExt cx="724408" cy="315308"/>
          </a:xfrm>
        </p:grpSpPr>
        <p:sp>
          <p:nvSpPr>
            <p:cNvPr id="20" name="모서리가 둥근 직사각형 19"/>
            <p:cNvSpPr/>
            <p:nvPr/>
          </p:nvSpPr>
          <p:spPr>
            <a:xfrm>
              <a:off x="988233" y="1711097"/>
              <a:ext cx="616396" cy="315308"/>
            </a:xfrm>
            <a:prstGeom prst="roundRect">
              <a:avLst>
                <a:gd name="adj" fmla="val 39193"/>
              </a:avLst>
            </a:prstGeom>
            <a:solidFill>
              <a:srgbClr val="F0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21" name="모서리가 둥근 직사각형 20"/>
            <p:cNvSpPr/>
            <p:nvPr/>
          </p:nvSpPr>
          <p:spPr>
            <a:xfrm>
              <a:off x="1286855" y="1711097"/>
              <a:ext cx="425785" cy="315308"/>
            </a:xfrm>
            <a:prstGeom prst="roundRect">
              <a:avLst>
                <a:gd name="adj" fmla="val 0"/>
              </a:avLst>
            </a:prstGeom>
            <a:solidFill>
              <a:srgbClr val="F0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22" name="모서리가 둥근 직사각형 21"/>
            <p:cNvSpPr/>
            <p:nvPr/>
          </p:nvSpPr>
          <p:spPr>
            <a:xfrm>
              <a:off x="988232" y="1873410"/>
              <a:ext cx="540060" cy="152995"/>
            </a:xfrm>
            <a:prstGeom prst="roundRect">
              <a:avLst>
                <a:gd name="adj" fmla="val 0"/>
              </a:avLst>
            </a:prstGeom>
            <a:solidFill>
              <a:srgbClr val="F0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656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 userDrawn="1"/>
        </p:nvSpPr>
        <p:spPr>
          <a:xfrm>
            <a:off x="0" y="-7937"/>
            <a:ext cx="9906000" cy="853340"/>
          </a:xfrm>
          <a:prstGeom prst="rect">
            <a:avLst/>
          </a:prstGeom>
          <a:solidFill>
            <a:srgbClr val="F5A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모서리가 둥근 직사각형 17"/>
          <p:cNvSpPr/>
          <p:nvPr userDrawn="1"/>
        </p:nvSpPr>
        <p:spPr>
          <a:xfrm>
            <a:off x="704528" y="413354"/>
            <a:ext cx="4144921" cy="567373"/>
          </a:xfrm>
          <a:prstGeom prst="roundRect">
            <a:avLst>
              <a:gd name="adj" fmla="val 294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-15553" y="715042"/>
            <a:ext cx="720081" cy="130361"/>
          </a:xfrm>
          <a:prstGeom prst="rect">
            <a:avLst/>
          </a:prstGeom>
          <a:solidFill>
            <a:srgbClr val="F0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668524" y="73223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err="1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차시</a:t>
            </a:r>
            <a:r>
              <a:rPr lang="en-US" altLang="ko-KR" b="1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-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1221038" y="104316"/>
            <a:ext cx="44479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얼마나 알고 있나요</a:t>
            </a:r>
          </a:p>
        </p:txBody>
      </p:sp>
      <p:sp>
        <p:nvSpPr>
          <p:cNvPr id="23" name="직사각형 22"/>
          <p:cNvSpPr/>
          <p:nvPr userDrawn="1"/>
        </p:nvSpPr>
        <p:spPr>
          <a:xfrm>
            <a:off x="-137633" y="-14610"/>
            <a:ext cx="8194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361950" algn="l"/>
              </a:tabLst>
            </a:pPr>
            <a:r>
              <a:rPr lang="en-US" altLang="ko-KR" sz="5400" b="1" spc="-800" baseline="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10</a:t>
            </a:r>
            <a:endParaRPr lang="ko-KR" altLang="en-US" sz="5400" spc="-800" baseline="0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0523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0" y="-7937"/>
            <a:ext cx="9906000" cy="853340"/>
          </a:xfrm>
          <a:prstGeom prst="rect">
            <a:avLst/>
          </a:prstGeom>
          <a:solidFill>
            <a:srgbClr val="F5A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모서리가 둥근 직사각형 14"/>
          <p:cNvSpPr/>
          <p:nvPr userDrawn="1"/>
        </p:nvSpPr>
        <p:spPr>
          <a:xfrm>
            <a:off x="-7370" y="2456892"/>
            <a:ext cx="3715370" cy="1872208"/>
          </a:xfrm>
          <a:custGeom>
            <a:avLst/>
            <a:gdLst/>
            <a:ahLst/>
            <a:cxnLst/>
            <a:rect l="l" t="t" r="r" b="b"/>
            <a:pathLst>
              <a:path w="3715370" h="1980000">
                <a:moveTo>
                  <a:pt x="0" y="0"/>
                </a:moveTo>
                <a:lnTo>
                  <a:pt x="337377" y="0"/>
                </a:lnTo>
                <a:lnTo>
                  <a:pt x="2368082" y="0"/>
                </a:lnTo>
                <a:lnTo>
                  <a:pt x="3385363" y="0"/>
                </a:lnTo>
                <a:cubicBezTo>
                  <a:pt x="3567621" y="0"/>
                  <a:pt x="3715370" y="147749"/>
                  <a:pt x="3715370" y="330007"/>
                </a:cubicBezTo>
                <a:lnTo>
                  <a:pt x="3715370" y="1649993"/>
                </a:lnTo>
                <a:cubicBezTo>
                  <a:pt x="3715370" y="1832251"/>
                  <a:pt x="3567621" y="1980000"/>
                  <a:pt x="3385363" y="1980000"/>
                </a:cubicBezTo>
                <a:lnTo>
                  <a:pt x="2368082" y="1980000"/>
                </a:lnTo>
                <a:lnTo>
                  <a:pt x="337377" y="1980000"/>
                </a:lnTo>
                <a:lnTo>
                  <a:pt x="0" y="1980000"/>
                </a:lnTo>
                <a:close/>
              </a:path>
            </a:pathLst>
          </a:custGeom>
          <a:solidFill>
            <a:srgbClr val="F0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3" name="그림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6" r="68115" b="39073"/>
          <a:stretch/>
        </p:blipFill>
        <p:spPr>
          <a:xfrm>
            <a:off x="-7371" y="2653200"/>
            <a:ext cx="2422090" cy="1748956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" r="973"/>
          <a:stretch/>
        </p:blipFill>
        <p:spPr>
          <a:xfrm>
            <a:off x="-7371" y="5726179"/>
            <a:ext cx="9913371" cy="1131821"/>
          </a:xfrm>
          <a:prstGeom prst="rect">
            <a:avLst/>
          </a:prstGeom>
        </p:spPr>
      </p:pic>
      <p:sp>
        <p:nvSpPr>
          <p:cNvPr id="15" name="모서리가 둥근 직사각형 14"/>
          <p:cNvSpPr/>
          <p:nvPr userDrawn="1"/>
        </p:nvSpPr>
        <p:spPr>
          <a:xfrm>
            <a:off x="1078503" y="413354"/>
            <a:ext cx="3769093" cy="567373"/>
          </a:xfrm>
          <a:prstGeom prst="roundRect">
            <a:avLst>
              <a:gd name="adj" fmla="val 294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20" name="그룹 19"/>
          <p:cNvGrpSpPr/>
          <p:nvPr userDrawn="1"/>
        </p:nvGrpSpPr>
        <p:grpSpPr>
          <a:xfrm>
            <a:off x="380999" y="411807"/>
            <a:ext cx="935595" cy="434287"/>
            <a:chOff x="988232" y="1711097"/>
            <a:chExt cx="724408" cy="315308"/>
          </a:xfrm>
        </p:grpSpPr>
        <p:sp>
          <p:nvSpPr>
            <p:cNvPr id="21" name="모서리가 둥근 직사각형 20"/>
            <p:cNvSpPr/>
            <p:nvPr/>
          </p:nvSpPr>
          <p:spPr>
            <a:xfrm>
              <a:off x="988233" y="1711097"/>
              <a:ext cx="616396" cy="315308"/>
            </a:xfrm>
            <a:prstGeom prst="roundRect">
              <a:avLst>
                <a:gd name="adj" fmla="val 39193"/>
              </a:avLst>
            </a:prstGeom>
            <a:solidFill>
              <a:srgbClr val="F0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23" name="모서리가 둥근 직사각형 22"/>
            <p:cNvSpPr/>
            <p:nvPr/>
          </p:nvSpPr>
          <p:spPr>
            <a:xfrm>
              <a:off x="1286855" y="1711097"/>
              <a:ext cx="425785" cy="315308"/>
            </a:xfrm>
            <a:prstGeom prst="roundRect">
              <a:avLst>
                <a:gd name="adj" fmla="val 0"/>
              </a:avLst>
            </a:prstGeom>
            <a:solidFill>
              <a:srgbClr val="F0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25" name="모서리가 둥근 직사각형 24"/>
            <p:cNvSpPr/>
            <p:nvPr/>
          </p:nvSpPr>
          <p:spPr>
            <a:xfrm>
              <a:off x="988232" y="1873410"/>
              <a:ext cx="540060" cy="152995"/>
            </a:xfrm>
            <a:prstGeom prst="roundRect">
              <a:avLst>
                <a:gd name="adj" fmla="val 0"/>
              </a:avLst>
            </a:prstGeom>
            <a:solidFill>
              <a:srgbClr val="F0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0185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 userDrawn="1"/>
        </p:nvSpPr>
        <p:spPr>
          <a:xfrm>
            <a:off x="0" y="-7937"/>
            <a:ext cx="9906000" cy="853340"/>
          </a:xfrm>
          <a:prstGeom prst="rect">
            <a:avLst/>
          </a:prstGeom>
          <a:solidFill>
            <a:srgbClr val="F5A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1" name="모서리가 둥근 직사각형 20"/>
          <p:cNvSpPr/>
          <p:nvPr userDrawn="1"/>
        </p:nvSpPr>
        <p:spPr>
          <a:xfrm>
            <a:off x="704528" y="413354"/>
            <a:ext cx="1620180" cy="603377"/>
          </a:xfrm>
          <a:prstGeom prst="roundRect">
            <a:avLst>
              <a:gd name="adj" fmla="val 294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740531" y="101798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err="1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차시</a:t>
            </a:r>
            <a:endParaRPr lang="en-US" altLang="ko-KR" b="1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23" name="직사각형 22"/>
          <p:cNvSpPr/>
          <p:nvPr userDrawn="1"/>
        </p:nvSpPr>
        <p:spPr>
          <a:xfrm>
            <a:off x="-15553" y="715042"/>
            <a:ext cx="720081" cy="130361"/>
          </a:xfrm>
          <a:prstGeom prst="rect">
            <a:avLst/>
          </a:prstGeom>
          <a:solidFill>
            <a:srgbClr val="F0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5" name="직사각형 24"/>
          <p:cNvSpPr/>
          <p:nvPr userDrawn="1"/>
        </p:nvSpPr>
        <p:spPr>
          <a:xfrm>
            <a:off x="-137633" y="-14610"/>
            <a:ext cx="8194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361950" algn="l"/>
              </a:tabLst>
            </a:pPr>
            <a:r>
              <a:rPr lang="en-US" altLang="ko-KR" sz="5400" b="1" spc="-800" baseline="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10</a:t>
            </a:r>
            <a:endParaRPr lang="ko-KR" altLang="en-US" sz="5400" spc="-800" baseline="0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73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29107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7" r:id="rId5"/>
    <p:sldLayoutId id="2147483668" r:id="rId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200" b="1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200" b="1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200" b="1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200" b="1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200" b="1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4.png"/><Relationship Id="rId7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image" Target="../media/image5.png"/><Relationship Id="rId9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7.png"/><Relationship Id="rId7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slide" Target="slide3.xml"/><Relationship Id="rId5" Type="http://schemas.openxmlformats.org/officeDocument/2006/relationships/image" Target="../media/image8.png"/><Relationship Id="rId10" Type="http://schemas.openxmlformats.org/officeDocument/2006/relationships/slide" Target="slide1.xml"/><Relationship Id="rId4" Type="http://schemas.openxmlformats.org/officeDocument/2006/relationships/image" Target="../media/image4.png"/><Relationship Id="rId9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7.png"/><Relationship Id="rId7" Type="http://schemas.openxmlformats.org/officeDocument/2006/relationships/slide" Target="slide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slide" Target="slide2.xml"/><Relationship Id="rId5" Type="http://schemas.openxmlformats.org/officeDocument/2006/relationships/image" Target="../media/image10.png"/><Relationship Id="rId10" Type="http://schemas.openxmlformats.org/officeDocument/2006/relationships/slide" Target="slide1.xml"/><Relationship Id="rId4" Type="http://schemas.openxmlformats.org/officeDocument/2006/relationships/image" Target="../media/image4.png"/><Relationship Id="rId9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4.png"/><Relationship Id="rId7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slide" Target="slide2.xml"/><Relationship Id="rId5" Type="http://schemas.openxmlformats.org/officeDocument/2006/relationships/image" Target="../media/image11.png"/><Relationship Id="rId10" Type="http://schemas.openxmlformats.org/officeDocument/2006/relationships/slide" Target="slide1.xml"/><Relationship Id="rId4" Type="http://schemas.openxmlformats.org/officeDocument/2006/relationships/image" Target="../media/image7.png"/><Relationship Id="rId9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7.png"/><Relationship Id="rId7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11" Type="http://schemas.openxmlformats.org/officeDocument/2006/relationships/slide" Target="slide1.xml"/><Relationship Id="rId5" Type="http://schemas.openxmlformats.org/officeDocument/2006/relationships/image" Target="../media/image13.png"/><Relationship Id="rId10" Type="http://schemas.openxmlformats.org/officeDocument/2006/relationships/slide" Target="slide6.xml"/><Relationship Id="rId4" Type="http://schemas.openxmlformats.org/officeDocument/2006/relationships/image" Target="../media/image4.png"/><Relationship Id="rId9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7.png"/><Relationship Id="rId7" Type="http://schemas.openxmlformats.org/officeDocument/2006/relationships/slide" Target="slide3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slide" Target="slide2.xml"/><Relationship Id="rId5" Type="http://schemas.openxmlformats.org/officeDocument/2006/relationships/image" Target="../media/image15.png"/><Relationship Id="rId10" Type="http://schemas.openxmlformats.org/officeDocument/2006/relationships/slide" Target="slide1.xml"/><Relationship Id="rId4" Type="http://schemas.openxmlformats.org/officeDocument/2006/relationships/image" Target="../media/image4.png"/><Relationship Id="rId9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4468" y="42595"/>
            <a:ext cx="626899" cy="7848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ko-KR" sz="45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2</a:t>
            </a:r>
            <a:endParaRPr lang="ko-KR" altLang="en-US" sz="4500" b="1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33" name="그림 32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40923" y="6309320"/>
            <a:ext cx="420589" cy="420589"/>
          </a:xfrm>
          <a:prstGeom prst="rect">
            <a:avLst/>
          </a:prstGeom>
        </p:spPr>
      </p:pic>
      <p:grpSp>
        <p:nvGrpSpPr>
          <p:cNvPr id="2" name="그룹 1"/>
          <p:cNvGrpSpPr/>
          <p:nvPr/>
        </p:nvGrpSpPr>
        <p:grpSpPr>
          <a:xfrm>
            <a:off x="1532620" y="2636912"/>
            <a:ext cx="2034228" cy="1323439"/>
            <a:chOff x="1532620" y="2636912"/>
            <a:chExt cx="2034228" cy="1323439"/>
          </a:xfrm>
        </p:grpSpPr>
        <p:sp>
          <p:nvSpPr>
            <p:cNvPr id="22" name="TextBox 21"/>
            <p:cNvSpPr txBox="1"/>
            <p:nvPr/>
          </p:nvSpPr>
          <p:spPr>
            <a:xfrm>
              <a:off x="1532620" y="2636912"/>
              <a:ext cx="144016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0" b="1" spc="-700" dirty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10 </a:t>
              </a:r>
              <a:endParaRPr lang="ko-KR" altLang="en-US" sz="8000" b="1" spc="-7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750416" y="3135452"/>
              <a:ext cx="8164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err="1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차시</a:t>
              </a:r>
              <a:endParaRPr lang="ko-KR" altLang="en-US" sz="2400" b="1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920552" y="404664"/>
            <a:ext cx="3927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200" b="1" dirty="0">
                <a:latin typeface="나눔고딕 ExtraBold" pitchFamily="50" charset="-127"/>
                <a:ea typeface="나눔고딕 ExtraBold" pitchFamily="50" charset="-127"/>
              </a:rPr>
              <a:t>각기둥과 각뿔</a:t>
            </a:r>
          </a:p>
          <a:p>
            <a:pPr algn="ctr"/>
            <a:r>
              <a:rPr lang="en-US" altLang="ko-KR" sz="1400" dirty="0">
                <a:latin typeface="나눔고딕 ExtraBold" pitchFamily="50" charset="-127"/>
                <a:ea typeface="나눔고딕 ExtraBold" pitchFamily="50" charset="-127"/>
              </a:rPr>
              <a:t>(『</a:t>
            </a:r>
            <a:r>
              <a:rPr lang="ko-KR" altLang="en-US" sz="1400" dirty="0">
                <a:latin typeface="나눔고딕 ExtraBold" pitchFamily="50" charset="-127"/>
                <a:ea typeface="나눔고딕 ExtraBold" pitchFamily="50" charset="-127"/>
              </a:rPr>
              <a:t>수학</a:t>
            </a:r>
            <a:r>
              <a:rPr lang="en-US" altLang="ko-KR" sz="1400" dirty="0">
                <a:latin typeface="나눔고딕 ExtraBold" pitchFamily="50" charset="-127"/>
                <a:ea typeface="나눔고딕 ExtraBold" pitchFamily="50" charset="-127"/>
              </a:rPr>
              <a:t>』 44~45</a:t>
            </a:r>
            <a:r>
              <a:rPr lang="ko-KR" altLang="en-US" sz="1400" dirty="0">
                <a:latin typeface="나눔고딕 ExtraBold" pitchFamily="50" charset="-127"/>
                <a:ea typeface="나눔고딕 ExtraBold" pitchFamily="50" charset="-127"/>
              </a:rPr>
              <a:t>쪽</a:t>
            </a:r>
            <a:r>
              <a:rPr lang="en-US" altLang="ko-KR" sz="1400" dirty="0">
                <a:latin typeface="나눔고딕 ExtraBold" pitchFamily="50" charset="-127"/>
                <a:ea typeface="나눔고딕 ExtraBold" pitchFamily="50" charset="-127"/>
              </a:rPr>
              <a:t>, 『</a:t>
            </a:r>
            <a:r>
              <a:rPr lang="ko-KR" altLang="en-US" sz="1400" dirty="0">
                <a:latin typeface="나눔고딕 ExtraBold" pitchFamily="50" charset="-127"/>
                <a:ea typeface="나눔고딕 ExtraBold" pitchFamily="50" charset="-127"/>
              </a:rPr>
              <a:t>수학 익힘</a:t>
            </a:r>
            <a:r>
              <a:rPr lang="en-US" altLang="ko-KR" sz="1400" dirty="0">
                <a:latin typeface="나눔고딕 ExtraBold" pitchFamily="50" charset="-127"/>
                <a:ea typeface="나눔고딕 ExtraBold" pitchFamily="50" charset="-127"/>
              </a:rPr>
              <a:t>』 30</a:t>
            </a:r>
            <a:r>
              <a:rPr lang="ko-KR" altLang="en-US" sz="1400" dirty="0">
                <a:latin typeface="나눔고딕 ExtraBold" pitchFamily="50" charset="-127"/>
                <a:ea typeface="나눔고딕 ExtraBold" pitchFamily="50" charset="-127"/>
              </a:rPr>
              <a:t>쪽</a:t>
            </a:r>
            <a:r>
              <a:rPr lang="en-US" altLang="ko-KR" sz="1400" dirty="0">
                <a:latin typeface="나눔고딕 ExtraBold" pitchFamily="50" charset="-127"/>
                <a:ea typeface="나눔고딕 ExtraBold" pitchFamily="50" charset="-127"/>
              </a:rPr>
              <a:t>)</a:t>
            </a:r>
            <a:endParaRPr lang="ko-KR" altLang="en-US" sz="1400" dirty="0"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29349" y="3043118"/>
            <a:ext cx="5368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>
                <a:latin typeface="나눔고딕 ExtraBold" pitchFamily="50" charset="-127"/>
                <a:ea typeface="나눔고딕 ExtraBold" pitchFamily="50" charset="-127"/>
              </a:rPr>
              <a:t>얼마나 알고 있나요</a:t>
            </a:r>
          </a:p>
        </p:txBody>
      </p:sp>
      <p:pic>
        <p:nvPicPr>
          <p:cNvPr id="29" name="그림 28">
            <a:extLst>
              <a:ext uri="{FF2B5EF4-FFF2-40B4-BE49-F238E27FC236}">
                <a16:creationId xmlns="" xmlns:a16="http://schemas.microsoft.com/office/drawing/2014/main" id="{F50E363A-21C0-472A-95FC-B0588110537C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803"/>
          <a:stretch/>
        </p:blipFill>
        <p:spPr>
          <a:xfrm>
            <a:off x="7337271" y="1957"/>
            <a:ext cx="2404261" cy="923407"/>
          </a:xfrm>
          <a:prstGeom prst="rect">
            <a:avLst/>
          </a:prstGeom>
        </p:spPr>
      </p:pic>
      <p:sp>
        <p:nvSpPr>
          <p:cNvPr id="31" name="직사각형 30">
            <a:hlinkClick r:id="rId5" action="ppaction://hlinksldjump"/>
            <a:extLst>
              <a:ext uri="{FF2B5EF4-FFF2-40B4-BE49-F238E27FC236}">
                <a16:creationId xmlns="" xmlns:a16="http://schemas.microsoft.com/office/drawing/2014/main" id="{A8D81125-63B3-4F9F-A109-B0A7E1C3C60C}"/>
              </a:ext>
            </a:extLst>
          </p:cNvPr>
          <p:cNvSpPr/>
          <p:nvPr/>
        </p:nvSpPr>
        <p:spPr>
          <a:xfrm>
            <a:off x="7879729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>
            <a:hlinkClick r:id="rId6" action="ppaction://hlinksldjump"/>
            <a:extLst>
              <a:ext uri="{FF2B5EF4-FFF2-40B4-BE49-F238E27FC236}">
                <a16:creationId xmlns="" xmlns:a16="http://schemas.microsoft.com/office/drawing/2014/main" id="{B1B11466-8E47-48E8-B941-E716942EE51C}"/>
              </a:ext>
            </a:extLst>
          </p:cNvPr>
          <p:cNvSpPr/>
          <p:nvPr/>
        </p:nvSpPr>
        <p:spPr>
          <a:xfrm>
            <a:off x="8275773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>
            <a:hlinkClick r:id="rId7" action="ppaction://hlinksldjump"/>
            <a:extLst>
              <a:ext uri="{FF2B5EF4-FFF2-40B4-BE49-F238E27FC236}">
                <a16:creationId xmlns="" xmlns:a16="http://schemas.microsoft.com/office/drawing/2014/main" id="{A6C3709A-2359-42ED-8B45-687E0D52F518}"/>
              </a:ext>
            </a:extLst>
          </p:cNvPr>
          <p:cNvSpPr/>
          <p:nvPr/>
        </p:nvSpPr>
        <p:spPr>
          <a:xfrm>
            <a:off x="8661412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직사각형 34">
            <a:hlinkClick r:id="rId8" action="ppaction://hlinksldjump"/>
            <a:extLst>
              <a:ext uri="{FF2B5EF4-FFF2-40B4-BE49-F238E27FC236}">
                <a16:creationId xmlns="" xmlns:a16="http://schemas.microsoft.com/office/drawing/2014/main" id="{491220A4-CAE3-4267-A428-B7064FA2BEFE}"/>
              </a:ext>
            </a:extLst>
          </p:cNvPr>
          <p:cNvSpPr/>
          <p:nvPr/>
        </p:nvSpPr>
        <p:spPr>
          <a:xfrm>
            <a:off x="9031857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직사각형 35">
            <a:hlinkClick r:id="rId9" action="ppaction://hlinksldjump"/>
            <a:extLst>
              <a:ext uri="{FF2B5EF4-FFF2-40B4-BE49-F238E27FC236}">
                <a16:creationId xmlns="" xmlns:a16="http://schemas.microsoft.com/office/drawing/2014/main" id="{1F509694-5A32-4120-AB4C-949B16BFA57D}"/>
              </a:ext>
            </a:extLst>
          </p:cNvPr>
          <p:cNvSpPr/>
          <p:nvPr/>
        </p:nvSpPr>
        <p:spPr>
          <a:xfrm>
            <a:off x="9417496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728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내용 개체 틀 5"/>
          <p:cNvSpPr txBox="1">
            <a:spLocks/>
          </p:cNvSpPr>
          <p:nvPr/>
        </p:nvSpPr>
        <p:spPr>
          <a:xfrm>
            <a:off x="694689" y="412069"/>
            <a:ext cx="4150361" cy="44627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o-KR" altLang="en-US" sz="2300" dirty="0">
                <a:solidFill>
                  <a:srgbClr val="695A35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각기둥과 각뿔의 이름 알아보기</a:t>
            </a:r>
          </a:p>
        </p:txBody>
      </p:sp>
      <p:pic>
        <p:nvPicPr>
          <p:cNvPr id="2" name="그림 1"/>
          <p:cNvPicPr preferRelativeResize="0"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2" t="17677" r="12566" b="63378"/>
          <a:stretch/>
        </p:blipFill>
        <p:spPr>
          <a:xfrm>
            <a:off x="1580699" y="2307464"/>
            <a:ext cx="6926275" cy="2468602"/>
          </a:xfrm>
          <a:prstGeom prst="rect">
            <a:avLst/>
          </a:prstGeom>
        </p:spPr>
      </p:pic>
      <p:sp>
        <p:nvSpPr>
          <p:cNvPr id="12" name="내용 개체 틀 2"/>
          <p:cNvSpPr txBox="1">
            <a:spLocks/>
          </p:cNvSpPr>
          <p:nvPr/>
        </p:nvSpPr>
        <p:spPr>
          <a:xfrm>
            <a:off x="1979478" y="4141927"/>
            <a:ext cx="1520240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 fontAlgn="base" latinLnBrk="0">
              <a:spcBef>
                <a:spcPts val="0"/>
              </a:spcBef>
              <a:buNone/>
              <a:tabLst>
                <a:tab pos="3232150" algn="l"/>
                <a:tab pos="5751830" algn="r"/>
                <a:tab pos="3232150" algn="l"/>
                <a:tab pos="5751830" algn="r"/>
              </a:tabLst>
            </a:pPr>
            <a:r>
              <a:rPr lang="ko-KR" altLang="en-US" kern="0" spc="-40" dirty="0">
                <a:solidFill>
                  <a:srgbClr val="208235"/>
                </a:solidFill>
              </a:rPr>
              <a:t>사각뿔</a:t>
            </a:r>
            <a:endParaRPr lang="en-US" altLang="ko-KR" kern="0" spc="-40" dirty="0">
              <a:solidFill>
                <a:srgbClr val="208235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5864" y="4141927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내용 개체 틀 2"/>
          <p:cNvSpPr txBox="1">
            <a:spLocks/>
          </p:cNvSpPr>
          <p:nvPr/>
        </p:nvSpPr>
        <p:spPr>
          <a:xfrm>
            <a:off x="4245112" y="4141927"/>
            <a:ext cx="1520240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 fontAlgn="base" latinLnBrk="0">
              <a:spcBef>
                <a:spcPts val="0"/>
              </a:spcBef>
              <a:buNone/>
              <a:tabLst>
                <a:tab pos="3232150" algn="l"/>
                <a:tab pos="5751830" algn="r"/>
                <a:tab pos="3232150" algn="l"/>
                <a:tab pos="5751830" algn="r"/>
              </a:tabLst>
            </a:pPr>
            <a:r>
              <a:rPr lang="ko-KR" altLang="en-US" kern="0" spc="-40" dirty="0">
                <a:solidFill>
                  <a:srgbClr val="208235"/>
                </a:solidFill>
              </a:rPr>
              <a:t>오각기둥</a:t>
            </a:r>
            <a:endParaRPr lang="en-US" altLang="ko-KR" kern="0" spc="-40" dirty="0">
              <a:solidFill>
                <a:srgbClr val="208235"/>
              </a:solidFill>
            </a:endParaRPr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1498" y="4141927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내용 개체 틀 2"/>
          <p:cNvSpPr txBox="1">
            <a:spLocks/>
          </p:cNvSpPr>
          <p:nvPr/>
        </p:nvSpPr>
        <p:spPr>
          <a:xfrm>
            <a:off x="6429164" y="4141927"/>
            <a:ext cx="1520240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 fontAlgn="base" latinLnBrk="0">
              <a:spcBef>
                <a:spcPts val="0"/>
              </a:spcBef>
              <a:buNone/>
              <a:tabLst>
                <a:tab pos="3232150" algn="l"/>
                <a:tab pos="5751830" algn="r"/>
                <a:tab pos="3232150" algn="l"/>
                <a:tab pos="5751830" algn="r"/>
              </a:tabLst>
            </a:pPr>
            <a:r>
              <a:rPr lang="ko-KR" altLang="en-US" kern="0" spc="-40" dirty="0" err="1">
                <a:solidFill>
                  <a:srgbClr val="208235"/>
                </a:solidFill>
              </a:rPr>
              <a:t>육각뿔</a:t>
            </a:r>
            <a:endParaRPr lang="en-US" altLang="ko-KR" kern="0" spc="-40" dirty="0">
              <a:solidFill>
                <a:srgbClr val="208235"/>
              </a:solidFill>
            </a:endParaRP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5550" y="4141927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그림 22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40923" y="6309320"/>
            <a:ext cx="420589" cy="420589"/>
          </a:xfrm>
          <a:prstGeom prst="rect">
            <a:avLst/>
          </a:prstGeom>
        </p:spPr>
      </p:pic>
      <p:pic>
        <p:nvPicPr>
          <p:cNvPr id="24" name="그림 23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851" y="6309320"/>
            <a:ext cx="420589" cy="420589"/>
          </a:xfrm>
          <a:prstGeom prst="rect">
            <a:avLst/>
          </a:prstGeom>
        </p:spPr>
      </p:pic>
      <p:pic>
        <p:nvPicPr>
          <p:cNvPr id="38" name="그림 37">
            <a:extLst>
              <a:ext uri="{FF2B5EF4-FFF2-40B4-BE49-F238E27FC236}">
                <a16:creationId xmlns="" xmlns:a16="http://schemas.microsoft.com/office/drawing/2014/main" id="{D061EB27-D60F-4418-9A10-0B778C0C52BD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949"/>
          <a:stretch/>
        </p:blipFill>
        <p:spPr>
          <a:xfrm>
            <a:off x="7336200" y="3600"/>
            <a:ext cx="2398350" cy="923407"/>
          </a:xfrm>
          <a:prstGeom prst="rect">
            <a:avLst/>
          </a:prstGeom>
        </p:spPr>
      </p:pic>
      <p:sp>
        <p:nvSpPr>
          <p:cNvPr id="41" name="직사각형 40">
            <a:hlinkClick r:id="rId6" action="ppaction://hlinksldjump"/>
            <a:extLst>
              <a:ext uri="{FF2B5EF4-FFF2-40B4-BE49-F238E27FC236}">
                <a16:creationId xmlns="" xmlns:a16="http://schemas.microsoft.com/office/drawing/2014/main" id="{330E435A-2E5D-4084-B5AC-9A182B53A017}"/>
              </a:ext>
            </a:extLst>
          </p:cNvPr>
          <p:cNvSpPr/>
          <p:nvPr/>
        </p:nvSpPr>
        <p:spPr>
          <a:xfrm>
            <a:off x="8275773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직사각형 41">
            <a:hlinkClick r:id="rId7" action="ppaction://hlinksldjump"/>
            <a:extLst>
              <a:ext uri="{FF2B5EF4-FFF2-40B4-BE49-F238E27FC236}">
                <a16:creationId xmlns="" xmlns:a16="http://schemas.microsoft.com/office/drawing/2014/main" id="{88F3B5A0-B5E2-4C21-8AAC-07D40AF59C86}"/>
              </a:ext>
            </a:extLst>
          </p:cNvPr>
          <p:cNvSpPr/>
          <p:nvPr/>
        </p:nvSpPr>
        <p:spPr>
          <a:xfrm>
            <a:off x="8661412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직사각형 42">
            <a:hlinkClick r:id="rId8" action="ppaction://hlinksldjump"/>
            <a:extLst>
              <a:ext uri="{FF2B5EF4-FFF2-40B4-BE49-F238E27FC236}">
                <a16:creationId xmlns="" xmlns:a16="http://schemas.microsoft.com/office/drawing/2014/main" id="{EEBF4712-113B-4319-8C3B-5889238A6574}"/>
              </a:ext>
            </a:extLst>
          </p:cNvPr>
          <p:cNvSpPr/>
          <p:nvPr/>
        </p:nvSpPr>
        <p:spPr>
          <a:xfrm>
            <a:off x="9031857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직사각형 43">
            <a:hlinkClick r:id="rId9" action="ppaction://hlinksldjump"/>
            <a:extLst>
              <a:ext uri="{FF2B5EF4-FFF2-40B4-BE49-F238E27FC236}">
                <a16:creationId xmlns="" xmlns:a16="http://schemas.microsoft.com/office/drawing/2014/main" id="{B4A0C9D0-53CD-4395-81E3-A3AE00745642}"/>
              </a:ext>
            </a:extLst>
          </p:cNvPr>
          <p:cNvSpPr/>
          <p:nvPr/>
        </p:nvSpPr>
        <p:spPr>
          <a:xfrm>
            <a:off x="9417496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직사각형 44">
            <a:hlinkClick r:id="rId10" action="ppaction://hlinksldjump"/>
            <a:extLst>
              <a:ext uri="{FF2B5EF4-FFF2-40B4-BE49-F238E27FC236}">
                <a16:creationId xmlns="" xmlns:a16="http://schemas.microsoft.com/office/drawing/2014/main" id="{69240E90-AACD-41B6-AC3B-A3C551684F03}"/>
              </a:ext>
            </a:extLst>
          </p:cNvPr>
          <p:cNvSpPr/>
          <p:nvPr/>
        </p:nvSpPr>
        <p:spPr>
          <a:xfrm>
            <a:off x="7494090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" name="그룹 3"/>
          <p:cNvGrpSpPr/>
          <p:nvPr/>
        </p:nvGrpSpPr>
        <p:grpSpPr>
          <a:xfrm>
            <a:off x="909401" y="1580289"/>
            <a:ext cx="8140937" cy="369332"/>
            <a:chOff x="909401" y="1580289"/>
            <a:chExt cx="8140937" cy="369332"/>
          </a:xfrm>
        </p:grpSpPr>
        <p:sp>
          <p:nvSpPr>
            <p:cNvPr id="9" name="내용 개체 틀 3"/>
            <p:cNvSpPr txBox="1">
              <a:spLocks/>
            </p:cNvSpPr>
            <p:nvPr/>
          </p:nvSpPr>
          <p:spPr>
            <a:xfrm>
              <a:off x="1086104" y="1580289"/>
              <a:ext cx="7964234" cy="369332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l" defTabSz="914400" rtl="0" eaLnBrk="1" latinLnBrk="1" hangingPunct="1">
                <a:spcBef>
                  <a:spcPct val="20000"/>
                </a:spcBef>
                <a:buFont typeface="Arial" pitchFamily="34" charset="0"/>
                <a:buNone/>
                <a:defRPr sz="18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ko-KR" altLang="en-US" dirty="0"/>
                <a:t>입체도형의 이름을 써 보세요</a:t>
              </a:r>
              <a:r>
                <a:rPr lang="en-US" altLang="ko-KR" dirty="0"/>
                <a:t>.</a:t>
              </a:r>
            </a:p>
          </p:txBody>
        </p:sp>
        <p:grpSp>
          <p:nvGrpSpPr>
            <p:cNvPr id="28" name="그룹 27"/>
            <p:cNvGrpSpPr/>
            <p:nvPr/>
          </p:nvGrpSpPr>
          <p:grpSpPr>
            <a:xfrm>
              <a:off x="909401" y="1656443"/>
              <a:ext cx="217025" cy="217025"/>
              <a:chOff x="909401" y="1487335"/>
              <a:chExt cx="217025" cy="217025"/>
            </a:xfrm>
          </p:grpSpPr>
          <p:sp>
            <p:nvSpPr>
              <p:cNvPr id="29" name="모서리가 둥근 직사각형 28"/>
              <p:cNvSpPr/>
              <p:nvPr/>
            </p:nvSpPr>
            <p:spPr>
              <a:xfrm>
                <a:off x="909401" y="1487335"/>
                <a:ext cx="217025" cy="217025"/>
              </a:xfrm>
              <a:prstGeom prst="roundRect">
                <a:avLst>
                  <a:gd name="adj" fmla="val 28425"/>
                </a:avLst>
              </a:prstGeom>
              <a:solidFill>
                <a:srgbClr val="FFC8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모서리가 둥근 직사각형 29"/>
              <p:cNvSpPr/>
              <p:nvPr/>
            </p:nvSpPr>
            <p:spPr>
              <a:xfrm>
                <a:off x="977306" y="1555240"/>
                <a:ext cx="81214" cy="81214"/>
              </a:xfrm>
              <a:prstGeom prst="roundRect">
                <a:avLst>
                  <a:gd name="adj" fmla="val 2658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4730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 preferRelativeResize="0"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7" t="40034" r="11667" b="35476"/>
          <a:stretch/>
        </p:blipFill>
        <p:spPr>
          <a:xfrm>
            <a:off x="1256771" y="2093617"/>
            <a:ext cx="7622899" cy="3191058"/>
          </a:xfrm>
          <a:prstGeom prst="rect">
            <a:avLst/>
          </a:prstGeom>
        </p:spPr>
      </p:pic>
      <p:sp>
        <p:nvSpPr>
          <p:cNvPr id="15" name="내용 개체 틀 5"/>
          <p:cNvSpPr txBox="1">
            <a:spLocks/>
          </p:cNvSpPr>
          <p:nvPr/>
        </p:nvSpPr>
        <p:spPr>
          <a:xfrm>
            <a:off x="694689" y="412069"/>
            <a:ext cx="4150361" cy="80021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o-KR" altLang="en-US" sz="2300" dirty="0">
                <a:solidFill>
                  <a:srgbClr val="695A35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각기둥과 각뿔의</a:t>
            </a:r>
            <a:r>
              <a:rPr lang="en-US" altLang="ko-KR" sz="2300" dirty="0">
                <a:solidFill>
                  <a:srgbClr val="695A35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2300" dirty="0">
                <a:solidFill>
                  <a:srgbClr val="695A35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구성 요소</a:t>
            </a:r>
            <a:r>
              <a:rPr lang="en-US" altLang="ko-KR" sz="2300" dirty="0">
                <a:solidFill>
                  <a:srgbClr val="695A35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2300" dirty="0">
                <a:solidFill>
                  <a:srgbClr val="695A35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2300" dirty="0">
                <a:solidFill>
                  <a:srgbClr val="695A35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알아보기</a:t>
            </a:r>
          </a:p>
        </p:txBody>
      </p:sp>
      <p:sp>
        <p:nvSpPr>
          <p:cNvPr id="12" name="내용 개체 틀 2"/>
          <p:cNvSpPr txBox="1">
            <a:spLocks/>
          </p:cNvSpPr>
          <p:nvPr/>
        </p:nvSpPr>
        <p:spPr>
          <a:xfrm>
            <a:off x="2383625" y="2376191"/>
            <a:ext cx="760120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 fontAlgn="base" latinLnBrk="0">
              <a:spcBef>
                <a:spcPts val="0"/>
              </a:spcBef>
              <a:buNone/>
              <a:tabLst>
                <a:tab pos="3232150" algn="l"/>
                <a:tab pos="5751830" algn="r"/>
                <a:tab pos="3232150" algn="l"/>
                <a:tab pos="5751830" algn="r"/>
              </a:tabLst>
            </a:pPr>
            <a:r>
              <a:rPr lang="ko-KR" altLang="en-US" kern="0" spc="-40" dirty="0">
                <a:solidFill>
                  <a:srgbClr val="208235"/>
                </a:solidFill>
              </a:rPr>
              <a:t>밑면</a:t>
            </a:r>
            <a:endParaRPr lang="en-US" altLang="ko-KR" kern="0" spc="-40" dirty="0">
              <a:solidFill>
                <a:srgbClr val="208235"/>
              </a:solidFill>
            </a:endParaRPr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4951225" y="3315311"/>
            <a:ext cx="1010663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 fontAlgn="base" latinLnBrk="0">
              <a:spcBef>
                <a:spcPts val="0"/>
              </a:spcBef>
              <a:buNone/>
              <a:tabLst>
                <a:tab pos="3232150" algn="l"/>
                <a:tab pos="5751830" algn="r"/>
                <a:tab pos="3232150" algn="l"/>
                <a:tab pos="5751830" algn="r"/>
              </a:tabLst>
            </a:pPr>
            <a:r>
              <a:rPr lang="ko-KR" altLang="en-US" kern="0" spc="-40" dirty="0">
                <a:solidFill>
                  <a:srgbClr val="208235"/>
                </a:solidFill>
              </a:rPr>
              <a:t>모서리</a:t>
            </a:r>
            <a:endParaRPr lang="en-US" altLang="ko-KR" kern="0" spc="-40" dirty="0">
              <a:solidFill>
                <a:srgbClr val="208235"/>
              </a:solidFill>
            </a:endParaRPr>
          </a:p>
        </p:txBody>
      </p:sp>
      <p:sp>
        <p:nvSpPr>
          <p:cNvPr id="21" name="내용 개체 틀 2"/>
          <p:cNvSpPr txBox="1">
            <a:spLocks/>
          </p:cNvSpPr>
          <p:nvPr/>
        </p:nvSpPr>
        <p:spPr>
          <a:xfrm>
            <a:off x="5632466" y="2376191"/>
            <a:ext cx="2036301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 fontAlgn="base" latinLnBrk="0">
              <a:spcBef>
                <a:spcPts val="0"/>
              </a:spcBef>
              <a:buNone/>
              <a:tabLst>
                <a:tab pos="3232150" algn="l"/>
                <a:tab pos="5751830" algn="r"/>
                <a:tab pos="3232150" algn="l"/>
                <a:tab pos="5751830" algn="r"/>
              </a:tabLst>
            </a:pPr>
            <a:r>
              <a:rPr lang="ko-KR" altLang="en-US" kern="0" spc="-40" dirty="0">
                <a:solidFill>
                  <a:srgbClr val="208235"/>
                </a:solidFill>
              </a:rPr>
              <a:t>각뿔의 </a:t>
            </a:r>
            <a:r>
              <a:rPr lang="ko-KR" altLang="en-US" kern="0" spc="-40" dirty="0" err="1">
                <a:solidFill>
                  <a:srgbClr val="208235"/>
                </a:solidFill>
              </a:rPr>
              <a:t>꼭짓점</a:t>
            </a:r>
            <a:endParaRPr lang="en-US" altLang="ko-KR" kern="0" spc="-40" dirty="0">
              <a:solidFill>
                <a:srgbClr val="208235"/>
              </a:solidFill>
            </a:endParaRPr>
          </a:p>
        </p:txBody>
      </p:sp>
      <p:sp>
        <p:nvSpPr>
          <p:cNvPr id="24" name="내용 개체 틀 2"/>
          <p:cNvSpPr txBox="1">
            <a:spLocks/>
          </p:cNvSpPr>
          <p:nvPr/>
        </p:nvSpPr>
        <p:spPr>
          <a:xfrm>
            <a:off x="3512840" y="3315311"/>
            <a:ext cx="1010663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 fontAlgn="base" latinLnBrk="0">
              <a:spcBef>
                <a:spcPts val="0"/>
              </a:spcBef>
              <a:buNone/>
              <a:tabLst>
                <a:tab pos="3232150" algn="l"/>
                <a:tab pos="5751830" algn="r"/>
                <a:tab pos="3232150" algn="l"/>
                <a:tab pos="5751830" algn="r"/>
              </a:tabLst>
            </a:pPr>
            <a:r>
              <a:rPr lang="ko-KR" altLang="en-US" kern="0" spc="-40" dirty="0">
                <a:solidFill>
                  <a:srgbClr val="208235"/>
                </a:solidFill>
              </a:rPr>
              <a:t>모서리</a:t>
            </a:r>
            <a:endParaRPr lang="en-US" altLang="ko-KR" kern="0" spc="-40" dirty="0">
              <a:solidFill>
                <a:srgbClr val="208235"/>
              </a:solidFill>
            </a:endParaRPr>
          </a:p>
        </p:txBody>
      </p:sp>
      <p:sp>
        <p:nvSpPr>
          <p:cNvPr id="25" name="내용 개체 틀 2"/>
          <p:cNvSpPr txBox="1">
            <a:spLocks/>
          </p:cNvSpPr>
          <p:nvPr/>
        </p:nvSpPr>
        <p:spPr>
          <a:xfrm>
            <a:off x="3512840" y="2888940"/>
            <a:ext cx="1010663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 fontAlgn="base" latinLnBrk="0">
              <a:spcBef>
                <a:spcPts val="0"/>
              </a:spcBef>
              <a:buNone/>
              <a:tabLst>
                <a:tab pos="3232150" algn="l"/>
                <a:tab pos="5751830" algn="r"/>
                <a:tab pos="3232150" algn="l"/>
                <a:tab pos="5751830" algn="r"/>
              </a:tabLst>
            </a:pPr>
            <a:r>
              <a:rPr lang="ko-KR" altLang="en-US" kern="0" spc="-40" dirty="0" err="1">
                <a:solidFill>
                  <a:srgbClr val="208235"/>
                </a:solidFill>
              </a:rPr>
              <a:t>꼭짓점</a:t>
            </a:r>
            <a:endParaRPr lang="en-US" altLang="ko-KR" kern="0" spc="-40" dirty="0">
              <a:solidFill>
                <a:srgbClr val="208235"/>
              </a:solidFill>
            </a:endParaRPr>
          </a:p>
        </p:txBody>
      </p:sp>
      <p:sp>
        <p:nvSpPr>
          <p:cNvPr id="26" name="내용 개체 틀 2"/>
          <p:cNvSpPr txBox="1">
            <a:spLocks/>
          </p:cNvSpPr>
          <p:nvPr/>
        </p:nvSpPr>
        <p:spPr>
          <a:xfrm>
            <a:off x="7581292" y="4055694"/>
            <a:ext cx="1010663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 fontAlgn="base" latinLnBrk="0">
              <a:spcBef>
                <a:spcPts val="0"/>
              </a:spcBef>
              <a:buNone/>
              <a:tabLst>
                <a:tab pos="3232150" algn="l"/>
                <a:tab pos="5751830" algn="r"/>
                <a:tab pos="3232150" algn="l"/>
                <a:tab pos="5751830" algn="r"/>
              </a:tabLst>
            </a:pPr>
            <a:r>
              <a:rPr lang="ko-KR" altLang="en-US" kern="0" spc="-40" dirty="0" err="1">
                <a:solidFill>
                  <a:srgbClr val="208235"/>
                </a:solidFill>
              </a:rPr>
              <a:t>꼭짓점</a:t>
            </a:r>
            <a:endParaRPr lang="en-US" altLang="ko-KR" kern="0" spc="-40" dirty="0">
              <a:solidFill>
                <a:srgbClr val="208235"/>
              </a:solidFill>
            </a:endParaRPr>
          </a:p>
        </p:txBody>
      </p:sp>
      <p:sp>
        <p:nvSpPr>
          <p:cNvPr id="27" name="내용 개체 틀 2"/>
          <p:cNvSpPr txBox="1">
            <a:spLocks/>
          </p:cNvSpPr>
          <p:nvPr/>
        </p:nvSpPr>
        <p:spPr>
          <a:xfrm>
            <a:off x="1363773" y="3447594"/>
            <a:ext cx="760120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 fontAlgn="base" latinLnBrk="0">
              <a:spcBef>
                <a:spcPts val="0"/>
              </a:spcBef>
              <a:buNone/>
              <a:tabLst>
                <a:tab pos="3232150" algn="l"/>
                <a:tab pos="5751830" algn="r"/>
                <a:tab pos="3232150" algn="l"/>
                <a:tab pos="5751830" algn="r"/>
              </a:tabLst>
            </a:pPr>
            <a:r>
              <a:rPr lang="ko-KR" altLang="en-US" kern="0" spc="-40" dirty="0">
                <a:solidFill>
                  <a:srgbClr val="208235"/>
                </a:solidFill>
              </a:rPr>
              <a:t>높이</a:t>
            </a:r>
            <a:endParaRPr lang="en-US" altLang="ko-KR" kern="0" spc="-40" dirty="0">
              <a:solidFill>
                <a:srgbClr val="208235"/>
              </a:solidFill>
            </a:endParaRPr>
          </a:p>
        </p:txBody>
      </p:sp>
      <p:sp>
        <p:nvSpPr>
          <p:cNvPr id="28" name="내용 개체 틀 2"/>
          <p:cNvSpPr txBox="1">
            <a:spLocks/>
          </p:cNvSpPr>
          <p:nvPr/>
        </p:nvSpPr>
        <p:spPr>
          <a:xfrm>
            <a:off x="3500648" y="3753224"/>
            <a:ext cx="760120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 fontAlgn="base" latinLnBrk="0">
              <a:spcBef>
                <a:spcPts val="0"/>
              </a:spcBef>
              <a:buNone/>
              <a:tabLst>
                <a:tab pos="3232150" algn="l"/>
                <a:tab pos="5751830" algn="r"/>
                <a:tab pos="3232150" algn="l"/>
                <a:tab pos="5751830" algn="r"/>
              </a:tabLst>
            </a:pPr>
            <a:r>
              <a:rPr lang="ko-KR" altLang="en-US" kern="0" spc="-40" dirty="0">
                <a:solidFill>
                  <a:srgbClr val="208235"/>
                </a:solidFill>
              </a:rPr>
              <a:t>옆면</a:t>
            </a:r>
            <a:endParaRPr lang="en-US" altLang="ko-KR" kern="0" spc="-40" dirty="0">
              <a:solidFill>
                <a:srgbClr val="208235"/>
              </a:solidFill>
            </a:endParaRPr>
          </a:p>
        </p:txBody>
      </p:sp>
      <p:sp>
        <p:nvSpPr>
          <p:cNvPr id="29" name="내용 개체 틀 2"/>
          <p:cNvSpPr txBox="1">
            <a:spLocks/>
          </p:cNvSpPr>
          <p:nvPr/>
        </p:nvSpPr>
        <p:spPr>
          <a:xfrm>
            <a:off x="5232272" y="3744606"/>
            <a:ext cx="760120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 fontAlgn="base" latinLnBrk="0">
              <a:spcBef>
                <a:spcPts val="0"/>
              </a:spcBef>
              <a:buNone/>
              <a:tabLst>
                <a:tab pos="3232150" algn="l"/>
                <a:tab pos="5751830" algn="r"/>
                <a:tab pos="3232150" algn="l"/>
                <a:tab pos="5751830" algn="r"/>
              </a:tabLst>
            </a:pPr>
            <a:r>
              <a:rPr lang="ko-KR" altLang="en-US" kern="0" spc="-40" dirty="0">
                <a:solidFill>
                  <a:srgbClr val="208235"/>
                </a:solidFill>
              </a:rPr>
              <a:t>높이</a:t>
            </a:r>
            <a:endParaRPr lang="en-US" altLang="ko-KR" kern="0" spc="-40" dirty="0">
              <a:solidFill>
                <a:srgbClr val="208235"/>
              </a:solidFill>
            </a:endParaRPr>
          </a:p>
        </p:txBody>
      </p:sp>
      <p:sp>
        <p:nvSpPr>
          <p:cNvPr id="30" name="내용 개체 틀 2"/>
          <p:cNvSpPr txBox="1">
            <a:spLocks/>
          </p:cNvSpPr>
          <p:nvPr/>
        </p:nvSpPr>
        <p:spPr>
          <a:xfrm>
            <a:off x="7569672" y="3667880"/>
            <a:ext cx="760120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 fontAlgn="base" latinLnBrk="0">
              <a:spcBef>
                <a:spcPts val="0"/>
              </a:spcBef>
              <a:buNone/>
              <a:tabLst>
                <a:tab pos="3232150" algn="l"/>
                <a:tab pos="5751830" algn="r"/>
                <a:tab pos="3232150" algn="l"/>
                <a:tab pos="5751830" algn="r"/>
              </a:tabLst>
            </a:pPr>
            <a:r>
              <a:rPr lang="ko-KR" altLang="en-US" kern="0" spc="-40" dirty="0">
                <a:solidFill>
                  <a:srgbClr val="208235"/>
                </a:solidFill>
              </a:rPr>
              <a:t>옆면</a:t>
            </a:r>
            <a:endParaRPr lang="en-US" altLang="ko-KR" kern="0" spc="-40" dirty="0">
              <a:solidFill>
                <a:srgbClr val="208235"/>
              </a:solidFill>
            </a:endParaRPr>
          </a:p>
        </p:txBody>
      </p:sp>
      <p:sp>
        <p:nvSpPr>
          <p:cNvPr id="31" name="내용 개체 틀 2"/>
          <p:cNvSpPr txBox="1">
            <a:spLocks/>
          </p:cNvSpPr>
          <p:nvPr/>
        </p:nvSpPr>
        <p:spPr>
          <a:xfrm>
            <a:off x="6617367" y="4611986"/>
            <a:ext cx="760120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 fontAlgn="base" latinLnBrk="0">
              <a:spcBef>
                <a:spcPts val="0"/>
              </a:spcBef>
              <a:buNone/>
              <a:tabLst>
                <a:tab pos="3232150" algn="l"/>
                <a:tab pos="5751830" algn="r"/>
                <a:tab pos="3232150" algn="l"/>
                <a:tab pos="5751830" algn="r"/>
              </a:tabLst>
            </a:pPr>
            <a:r>
              <a:rPr lang="ko-KR" altLang="en-US" kern="0" spc="-40" dirty="0">
                <a:solidFill>
                  <a:srgbClr val="208235"/>
                </a:solidFill>
              </a:rPr>
              <a:t>밑면</a:t>
            </a:r>
            <a:endParaRPr lang="en-US" altLang="ko-KR" kern="0" spc="-40" dirty="0">
              <a:solidFill>
                <a:srgbClr val="208235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39" y="1532991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그림 40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40923" y="6309320"/>
            <a:ext cx="420589" cy="420589"/>
          </a:xfrm>
          <a:prstGeom prst="rect">
            <a:avLst/>
          </a:prstGeom>
        </p:spPr>
      </p:pic>
      <p:pic>
        <p:nvPicPr>
          <p:cNvPr id="42" name="그림 41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851" y="6309320"/>
            <a:ext cx="420589" cy="420589"/>
          </a:xfrm>
          <a:prstGeom prst="rect">
            <a:avLst/>
          </a:prstGeom>
        </p:spPr>
      </p:pic>
      <p:pic>
        <p:nvPicPr>
          <p:cNvPr id="48" name="그림 47">
            <a:extLst>
              <a:ext uri="{FF2B5EF4-FFF2-40B4-BE49-F238E27FC236}">
                <a16:creationId xmlns="" xmlns:a16="http://schemas.microsoft.com/office/drawing/2014/main" id="{5BB3AA3A-B6A4-467B-BDFD-BCBFA70A9C59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480"/>
          <a:stretch/>
        </p:blipFill>
        <p:spPr>
          <a:xfrm>
            <a:off x="7336200" y="3600"/>
            <a:ext cx="2417400" cy="923407"/>
          </a:xfrm>
          <a:prstGeom prst="rect">
            <a:avLst/>
          </a:prstGeom>
        </p:spPr>
      </p:pic>
      <p:sp>
        <p:nvSpPr>
          <p:cNvPr id="52" name="직사각형 51">
            <a:hlinkClick r:id="rId6" action="ppaction://hlinksldjump"/>
            <a:extLst>
              <a:ext uri="{FF2B5EF4-FFF2-40B4-BE49-F238E27FC236}">
                <a16:creationId xmlns="" xmlns:a16="http://schemas.microsoft.com/office/drawing/2014/main" id="{1A53E1C3-85F1-4632-AE8F-38F22E20A3E4}"/>
              </a:ext>
            </a:extLst>
          </p:cNvPr>
          <p:cNvSpPr/>
          <p:nvPr/>
        </p:nvSpPr>
        <p:spPr>
          <a:xfrm>
            <a:off x="7879729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직사각형 53">
            <a:hlinkClick r:id="rId7" action="ppaction://hlinksldjump"/>
            <a:extLst>
              <a:ext uri="{FF2B5EF4-FFF2-40B4-BE49-F238E27FC236}">
                <a16:creationId xmlns="" xmlns:a16="http://schemas.microsoft.com/office/drawing/2014/main" id="{848EBD48-B63C-4465-B033-31554C4DB697}"/>
              </a:ext>
            </a:extLst>
          </p:cNvPr>
          <p:cNvSpPr/>
          <p:nvPr/>
        </p:nvSpPr>
        <p:spPr>
          <a:xfrm>
            <a:off x="8661412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직사각형 54">
            <a:hlinkClick r:id="rId8" action="ppaction://hlinksldjump"/>
            <a:extLst>
              <a:ext uri="{FF2B5EF4-FFF2-40B4-BE49-F238E27FC236}">
                <a16:creationId xmlns="" xmlns:a16="http://schemas.microsoft.com/office/drawing/2014/main" id="{2C4389AB-9AFA-4345-97A7-59653AF270B0}"/>
              </a:ext>
            </a:extLst>
          </p:cNvPr>
          <p:cNvSpPr/>
          <p:nvPr/>
        </p:nvSpPr>
        <p:spPr>
          <a:xfrm>
            <a:off x="9031857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직사각형 55">
            <a:hlinkClick r:id="rId9" action="ppaction://hlinksldjump"/>
            <a:extLst>
              <a:ext uri="{FF2B5EF4-FFF2-40B4-BE49-F238E27FC236}">
                <a16:creationId xmlns="" xmlns:a16="http://schemas.microsoft.com/office/drawing/2014/main" id="{13DE2082-DFE4-461A-8B6A-AB19457EA193}"/>
              </a:ext>
            </a:extLst>
          </p:cNvPr>
          <p:cNvSpPr/>
          <p:nvPr/>
        </p:nvSpPr>
        <p:spPr>
          <a:xfrm>
            <a:off x="9417496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직사각형 56">
            <a:hlinkClick r:id="rId10" action="ppaction://hlinksldjump"/>
            <a:extLst>
              <a:ext uri="{FF2B5EF4-FFF2-40B4-BE49-F238E27FC236}">
                <a16:creationId xmlns="" xmlns:a16="http://schemas.microsoft.com/office/drawing/2014/main" id="{50F6D514-2CE9-47AD-BBF6-401BC6ACF18F}"/>
              </a:ext>
            </a:extLst>
          </p:cNvPr>
          <p:cNvSpPr/>
          <p:nvPr/>
        </p:nvSpPr>
        <p:spPr>
          <a:xfrm>
            <a:off x="7494090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" name="그룹 3"/>
          <p:cNvGrpSpPr/>
          <p:nvPr/>
        </p:nvGrpSpPr>
        <p:grpSpPr>
          <a:xfrm>
            <a:off x="909401" y="1532991"/>
            <a:ext cx="8140937" cy="369332"/>
            <a:chOff x="909401" y="1532991"/>
            <a:chExt cx="8140937" cy="369332"/>
          </a:xfrm>
        </p:grpSpPr>
        <p:grpSp>
          <p:nvGrpSpPr>
            <p:cNvPr id="2" name="그룹 1"/>
            <p:cNvGrpSpPr/>
            <p:nvPr/>
          </p:nvGrpSpPr>
          <p:grpSpPr>
            <a:xfrm>
              <a:off x="1086104" y="1532991"/>
              <a:ext cx="7964234" cy="369332"/>
              <a:chOff x="1086104" y="1532991"/>
              <a:chExt cx="7964234" cy="369332"/>
            </a:xfrm>
          </p:grpSpPr>
          <p:sp>
            <p:nvSpPr>
              <p:cNvPr id="9" name="내용 개체 틀 3"/>
              <p:cNvSpPr txBox="1">
                <a:spLocks/>
              </p:cNvSpPr>
              <p:nvPr/>
            </p:nvSpPr>
            <p:spPr>
              <a:xfrm>
                <a:off x="1086104" y="1532991"/>
                <a:ext cx="7964234" cy="369332"/>
              </a:xfrm>
              <a:prstGeom prst="rect">
                <a:avLst/>
              </a:prstGeom>
            </p:spPr>
            <p:txBody>
              <a:bodyPr vert="horz" wrap="square" lIns="91440" tIns="45720" rIns="91440" bIns="45720" rtlCol="0">
                <a:spAutoFit/>
              </a:bodyPr>
              <a:lstStyle>
                <a:lvl1pPr marL="0" indent="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None/>
                  <a:defRPr sz="18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ko-KR" altLang="en-US" dirty="0"/>
                  <a:t>입체도형을 보고       </a:t>
                </a:r>
                <a:r>
                  <a:rPr lang="ko-KR" altLang="en-US" dirty="0" smtClean="0"/>
                  <a:t> 안에 </a:t>
                </a:r>
                <a:r>
                  <a:rPr lang="ko-KR" altLang="en-US" dirty="0"/>
                  <a:t>각 부분의 이름을 써넣으세요</a:t>
                </a:r>
                <a:r>
                  <a:rPr lang="en-US" altLang="ko-KR" dirty="0"/>
                  <a:t>.</a:t>
                </a:r>
              </a:p>
            </p:txBody>
          </p:sp>
          <p:sp>
            <p:nvSpPr>
              <p:cNvPr id="23" name="모서리가 둥근 직사각형 22"/>
              <p:cNvSpPr/>
              <p:nvPr/>
            </p:nvSpPr>
            <p:spPr>
              <a:xfrm>
                <a:off x="2870185" y="1582085"/>
                <a:ext cx="285752" cy="28575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" name="그룹 34"/>
            <p:cNvGrpSpPr/>
            <p:nvPr/>
          </p:nvGrpSpPr>
          <p:grpSpPr>
            <a:xfrm>
              <a:off x="909401" y="1609145"/>
              <a:ext cx="217025" cy="217025"/>
              <a:chOff x="909401" y="1487335"/>
              <a:chExt cx="217025" cy="217025"/>
            </a:xfrm>
          </p:grpSpPr>
          <p:sp>
            <p:nvSpPr>
              <p:cNvPr id="36" name="모서리가 둥근 직사각형 35"/>
              <p:cNvSpPr/>
              <p:nvPr/>
            </p:nvSpPr>
            <p:spPr>
              <a:xfrm>
                <a:off x="909401" y="1487335"/>
                <a:ext cx="217025" cy="217025"/>
              </a:xfrm>
              <a:prstGeom prst="roundRect">
                <a:avLst>
                  <a:gd name="adj" fmla="val 28425"/>
                </a:avLst>
              </a:prstGeom>
              <a:solidFill>
                <a:srgbClr val="FFC8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모서리가 둥근 직사각형 36"/>
              <p:cNvSpPr/>
              <p:nvPr/>
            </p:nvSpPr>
            <p:spPr>
              <a:xfrm>
                <a:off x="977306" y="1555240"/>
                <a:ext cx="81214" cy="81214"/>
              </a:xfrm>
              <a:prstGeom prst="roundRect">
                <a:avLst>
                  <a:gd name="adj" fmla="val 2658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2357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21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내용 개체 틀 5"/>
          <p:cNvSpPr txBox="1">
            <a:spLocks/>
          </p:cNvSpPr>
          <p:nvPr/>
        </p:nvSpPr>
        <p:spPr>
          <a:xfrm>
            <a:off x="694689" y="412069"/>
            <a:ext cx="4150361" cy="44627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o-KR" altLang="en-US" sz="2300" dirty="0">
                <a:solidFill>
                  <a:srgbClr val="695A35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각기둥과 각뿔의 성질 알아보기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91" t="65737" r="24369" b="22480"/>
          <a:stretch/>
        </p:blipFill>
        <p:spPr>
          <a:xfrm>
            <a:off x="3221488" y="2179674"/>
            <a:ext cx="3990242" cy="1382233"/>
          </a:xfrm>
          <a:prstGeom prst="rect">
            <a:avLst/>
          </a:prstGeom>
        </p:spPr>
      </p:pic>
      <p:sp>
        <p:nvSpPr>
          <p:cNvPr id="20" name="내용 개체 틀 3"/>
          <p:cNvSpPr txBox="1">
            <a:spLocks/>
          </p:cNvSpPr>
          <p:nvPr/>
        </p:nvSpPr>
        <p:spPr>
          <a:xfrm>
            <a:off x="2250847" y="3657600"/>
            <a:ext cx="6043285" cy="192052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dirty="0"/>
              <a:t>가는 옆면이 삼각형입니다</a:t>
            </a:r>
            <a:r>
              <a:rPr lang="en-US" altLang="ko-KR" dirty="0"/>
              <a:t>.                </a:t>
            </a:r>
            <a:r>
              <a:rPr lang="en-US" altLang="ko-KR" spc="-150" dirty="0"/>
              <a:t> </a:t>
            </a:r>
            <a:r>
              <a:rPr lang="en-US" altLang="ko-KR" dirty="0"/>
              <a:t>   (                 )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나는 모서리가 모두 </a:t>
            </a:r>
            <a:r>
              <a:rPr lang="en-US" altLang="ko-KR" dirty="0"/>
              <a:t>10</a:t>
            </a:r>
            <a:r>
              <a:rPr lang="ko-KR" altLang="en-US" dirty="0"/>
              <a:t>개입니다</a:t>
            </a:r>
            <a:r>
              <a:rPr lang="en-US" altLang="ko-KR" dirty="0"/>
              <a:t>.           (                 )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가와 나는 밑면이 사각형입니다</a:t>
            </a:r>
            <a:r>
              <a:rPr lang="en-US" altLang="ko-KR" dirty="0"/>
              <a:t>.            (                 )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가와 나는 옆면의 수가 같습니다</a:t>
            </a:r>
            <a:r>
              <a:rPr lang="en-US" altLang="ko-KR" dirty="0"/>
              <a:t>.           (                 )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6541516" y="4165599"/>
            <a:ext cx="5052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b="1" dirty="0">
                <a:solidFill>
                  <a:srgbClr val="00B0F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×</a:t>
            </a:r>
            <a:endParaRPr lang="ko-KR" altLang="en-US" sz="2800" b="1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6564759" y="3717032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dirty="0">
                <a:solidFill>
                  <a:srgbClr val="00B0F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○</a:t>
            </a:r>
            <a:endParaRPr lang="ko-KR" altLang="en-US" sz="2400" b="1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6564759" y="4662087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dirty="0">
                <a:solidFill>
                  <a:srgbClr val="00B0F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○</a:t>
            </a:r>
            <a:endParaRPr lang="ko-KR" altLang="en-US" sz="2400" b="1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pic>
        <p:nvPicPr>
          <p:cNvPr id="31" name="그림 30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40923" y="6309320"/>
            <a:ext cx="420589" cy="420589"/>
          </a:xfrm>
          <a:prstGeom prst="rect">
            <a:avLst/>
          </a:prstGeom>
        </p:spPr>
      </p:pic>
      <p:pic>
        <p:nvPicPr>
          <p:cNvPr id="32" name="그림 31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851" y="6309320"/>
            <a:ext cx="420589" cy="420589"/>
          </a:xfrm>
          <a:prstGeom prst="rect">
            <a:avLst/>
          </a:prstGeom>
        </p:spPr>
      </p:pic>
      <p:sp>
        <p:nvSpPr>
          <p:cNvPr id="37" name="직사각형 36"/>
          <p:cNvSpPr/>
          <p:nvPr/>
        </p:nvSpPr>
        <p:spPr>
          <a:xfrm>
            <a:off x="6564759" y="5121188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dirty="0">
                <a:solidFill>
                  <a:srgbClr val="00B0F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○</a:t>
            </a:r>
            <a:endParaRPr lang="ko-KR" altLang="en-US" sz="2400" b="1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pic>
        <p:nvPicPr>
          <p:cNvPr id="27" name="그림 2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8070" y="3767076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그림 2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8070" y="4206350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그림 2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8070" y="4703878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그림 29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8070" y="5143152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그림 38">
            <a:extLst>
              <a:ext uri="{FF2B5EF4-FFF2-40B4-BE49-F238E27FC236}">
                <a16:creationId xmlns="" xmlns:a16="http://schemas.microsoft.com/office/drawing/2014/main" id="{525BAA61-9445-4CBB-B2FF-73EC00DBFCF8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949"/>
          <a:stretch/>
        </p:blipFill>
        <p:spPr>
          <a:xfrm>
            <a:off x="7336200" y="3600"/>
            <a:ext cx="2398350" cy="923407"/>
          </a:xfrm>
          <a:prstGeom prst="rect">
            <a:avLst/>
          </a:prstGeom>
        </p:spPr>
      </p:pic>
      <p:sp>
        <p:nvSpPr>
          <p:cNvPr id="43" name="직사각형 42">
            <a:hlinkClick r:id="rId6" action="ppaction://hlinksldjump"/>
            <a:extLst>
              <a:ext uri="{FF2B5EF4-FFF2-40B4-BE49-F238E27FC236}">
                <a16:creationId xmlns="" xmlns:a16="http://schemas.microsoft.com/office/drawing/2014/main" id="{1B4119C0-12F0-4094-B295-BB385578FE40}"/>
              </a:ext>
            </a:extLst>
          </p:cNvPr>
          <p:cNvSpPr/>
          <p:nvPr/>
        </p:nvSpPr>
        <p:spPr>
          <a:xfrm>
            <a:off x="7879729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직사각형 43">
            <a:hlinkClick r:id="rId7" action="ppaction://hlinksldjump"/>
            <a:extLst>
              <a:ext uri="{FF2B5EF4-FFF2-40B4-BE49-F238E27FC236}">
                <a16:creationId xmlns="" xmlns:a16="http://schemas.microsoft.com/office/drawing/2014/main" id="{A8375161-EBAA-4E04-9E28-58F372FE8791}"/>
              </a:ext>
            </a:extLst>
          </p:cNvPr>
          <p:cNvSpPr/>
          <p:nvPr/>
        </p:nvSpPr>
        <p:spPr>
          <a:xfrm>
            <a:off x="8275773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직사각형 45">
            <a:hlinkClick r:id="rId8" action="ppaction://hlinksldjump"/>
            <a:extLst>
              <a:ext uri="{FF2B5EF4-FFF2-40B4-BE49-F238E27FC236}">
                <a16:creationId xmlns="" xmlns:a16="http://schemas.microsoft.com/office/drawing/2014/main" id="{312F4635-1B45-426C-982E-83F4AB64E870}"/>
              </a:ext>
            </a:extLst>
          </p:cNvPr>
          <p:cNvSpPr/>
          <p:nvPr/>
        </p:nvSpPr>
        <p:spPr>
          <a:xfrm>
            <a:off x="9031857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직사각형 46">
            <a:hlinkClick r:id="rId9" action="ppaction://hlinksldjump"/>
            <a:extLst>
              <a:ext uri="{FF2B5EF4-FFF2-40B4-BE49-F238E27FC236}">
                <a16:creationId xmlns="" xmlns:a16="http://schemas.microsoft.com/office/drawing/2014/main" id="{2176CA9B-F8F9-44DC-9079-56CA4F4EB8E7}"/>
              </a:ext>
            </a:extLst>
          </p:cNvPr>
          <p:cNvSpPr/>
          <p:nvPr/>
        </p:nvSpPr>
        <p:spPr>
          <a:xfrm>
            <a:off x="9417496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직사각형 47">
            <a:hlinkClick r:id="rId10" action="ppaction://hlinksldjump"/>
            <a:extLst>
              <a:ext uri="{FF2B5EF4-FFF2-40B4-BE49-F238E27FC236}">
                <a16:creationId xmlns="" xmlns:a16="http://schemas.microsoft.com/office/drawing/2014/main" id="{2E35DDC3-5A7B-4D96-A4B7-8B6D36CBCE4B}"/>
              </a:ext>
            </a:extLst>
          </p:cNvPr>
          <p:cNvSpPr/>
          <p:nvPr/>
        </p:nvSpPr>
        <p:spPr>
          <a:xfrm>
            <a:off x="7494090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그룹 4"/>
          <p:cNvGrpSpPr/>
          <p:nvPr/>
        </p:nvGrpSpPr>
        <p:grpSpPr>
          <a:xfrm>
            <a:off x="909401" y="1485738"/>
            <a:ext cx="8140937" cy="523220"/>
            <a:chOff x="909401" y="1485738"/>
            <a:chExt cx="8140937" cy="523220"/>
          </a:xfrm>
        </p:grpSpPr>
        <p:grpSp>
          <p:nvGrpSpPr>
            <p:cNvPr id="4" name="그룹 3"/>
            <p:cNvGrpSpPr/>
            <p:nvPr/>
          </p:nvGrpSpPr>
          <p:grpSpPr>
            <a:xfrm>
              <a:off x="1086104" y="1485738"/>
              <a:ext cx="7964234" cy="523220"/>
              <a:chOff x="1086104" y="1485738"/>
              <a:chExt cx="7964234" cy="523220"/>
            </a:xfrm>
          </p:grpSpPr>
          <p:sp>
            <p:nvSpPr>
              <p:cNvPr id="13" name="내용 개체 틀 3"/>
              <p:cNvSpPr txBox="1">
                <a:spLocks/>
              </p:cNvSpPr>
              <p:nvPr/>
            </p:nvSpPr>
            <p:spPr>
              <a:xfrm>
                <a:off x="1086104" y="1532991"/>
                <a:ext cx="7964234" cy="369332"/>
              </a:xfrm>
              <a:prstGeom prst="rect">
                <a:avLst/>
              </a:prstGeom>
            </p:spPr>
            <p:txBody>
              <a:bodyPr vert="horz" wrap="square" lIns="91440" tIns="45720" rIns="91440" bIns="45720" rtlCol="0">
                <a:spAutoFit/>
              </a:bodyPr>
              <a:lstStyle>
                <a:lvl1pPr marL="0" indent="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None/>
                  <a:defRPr sz="18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ko-KR" altLang="en-US" dirty="0"/>
                  <a:t>입체도형을 보고 옳게 말한 것은      표</a:t>
                </a:r>
                <a:r>
                  <a:rPr lang="en-US" altLang="ko-KR" dirty="0"/>
                  <a:t>, </a:t>
                </a:r>
                <a:r>
                  <a:rPr lang="ko-KR" altLang="en-US" dirty="0"/>
                  <a:t>잘못 말한 것은     표 하세요</a:t>
                </a:r>
                <a:r>
                  <a:rPr lang="en-US" altLang="ko-KR" dirty="0"/>
                  <a:t>.</a:t>
                </a:r>
              </a:p>
            </p:txBody>
          </p:sp>
          <p:sp>
            <p:nvSpPr>
              <p:cNvPr id="2" name="직사각형 1"/>
              <p:cNvSpPr/>
              <p:nvPr/>
            </p:nvSpPr>
            <p:spPr>
              <a:xfrm>
                <a:off x="6309334" y="1485738"/>
                <a:ext cx="50526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00B0F0"/>
                    </a:solidFill>
                    <a:latin typeface="나눔바른고딕" panose="020B0603020101020101" pitchFamily="50" charset="-127"/>
                    <a:ea typeface="나눔바른고딕" panose="020B0603020101020101" pitchFamily="50" charset="-127"/>
                  </a:rPr>
                  <a:t>×</a:t>
                </a:r>
                <a:endParaRPr lang="ko-KR" altLang="en-US" sz="2800" b="1" dirty="0">
                  <a:latin typeface="나눔바른고딕" panose="020B0603020101020101" pitchFamily="50" charset="-127"/>
                  <a:ea typeface="나눔바른고딕" panose="020B0603020101020101" pitchFamily="50" charset="-127"/>
                </a:endParaRPr>
              </a:p>
            </p:txBody>
          </p:sp>
          <p:sp>
            <p:nvSpPr>
              <p:cNvPr id="26" name="직사각형 25"/>
              <p:cNvSpPr/>
              <p:nvPr/>
            </p:nvSpPr>
            <p:spPr>
              <a:xfrm>
                <a:off x="4250941" y="1492058"/>
                <a:ext cx="45878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ko-KR" altLang="en-US" sz="2400" b="1" dirty="0">
                    <a:solidFill>
                      <a:srgbClr val="00B0F0"/>
                    </a:solidFill>
                    <a:latin typeface="나눔바른고딕" panose="020B0603020101020101" pitchFamily="50" charset="-127"/>
                    <a:ea typeface="나눔바른고딕" panose="020B0603020101020101" pitchFamily="50" charset="-127"/>
                  </a:rPr>
                  <a:t>○</a:t>
                </a:r>
                <a:endParaRPr lang="ko-KR" altLang="en-US" sz="2400" b="1" dirty="0">
                  <a:latin typeface="나눔바른고딕" panose="020B0603020101020101" pitchFamily="50" charset="-127"/>
                  <a:ea typeface="나눔바른고딕" panose="020B0603020101020101" pitchFamily="50" charset="-127"/>
                </a:endParaRPr>
              </a:p>
            </p:txBody>
          </p:sp>
        </p:grpSp>
        <p:grpSp>
          <p:nvGrpSpPr>
            <p:cNvPr id="33" name="그룹 32"/>
            <p:cNvGrpSpPr/>
            <p:nvPr/>
          </p:nvGrpSpPr>
          <p:grpSpPr>
            <a:xfrm>
              <a:off x="909401" y="1609145"/>
              <a:ext cx="217025" cy="217025"/>
              <a:chOff x="909401" y="1457644"/>
              <a:chExt cx="217025" cy="217025"/>
            </a:xfrm>
          </p:grpSpPr>
          <p:sp>
            <p:nvSpPr>
              <p:cNvPr id="34" name="모서리가 둥근 직사각형 33"/>
              <p:cNvSpPr/>
              <p:nvPr/>
            </p:nvSpPr>
            <p:spPr>
              <a:xfrm>
                <a:off x="909401" y="1457644"/>
                <a:ext cx="217025" cy="217025"/>
              </a:xfrm>
              <a:prstGeom prst="roundRect">
                <a:avLst>
                  <a:gd name="adj" fmla="val 28425"/>
                </a:avLst>
              </a:prstGeom>
              <a:solidFill>
                <a:srgbClr val="FFC8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모서리가 둥근 직사각형 34"/>
              <p:cNvSpPr/>
              <p:nvPr/>
            </p:nvSpPr>
            <p:spPr>
              <a:xfrm>
                <a:off x="977306" y="1525549"/>
                <a:ext cx="81214" cy="81214"/>
              </a:xfrm>
              <a:prstGeom prst="roundRect">
                <a:avLst>
                  <a:gd name="adj" fmla="val 2658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8629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5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그림 20"/>
          <p:cNvPicPr preferRelativeResize="0"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4" t="27731" r="9630" b="31747"/>
          <a:stretch/>
        </p:blipFill>
        <p:spPr>
          <a:xfrm>
            <a:off x="3109666" y="1718327"/>
            <a:ext cx="5979836" cy="4223944"/>
          </a:xfrm>
          <a:prstGeom prst="rect">
            <a:avLst/>
          </a:prstGeom>
        </p:spPr>
      </p:pic>
      <p:sp>
        <p:nvSpPr>
          <p:cNvPr id="22" name="내용 개체 틀 2"/>
          <p:cNvSpPr txBox="1">
            <a:spLocks/>
          </p:cNvSpPr>
          <p:nvPr/>
        </p:nvSpPr>
        <p:spPr>
          <a:xfrm>
            <a:off x="7399058" y="5477242"/>
            <a:ext cx="1520240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 fontAlgn="base" latinLnBrk="0">
              <a:spcBef>
                <a:spcPts val="0"/>
              </a:spcBef>
              <a:buNone/>
              <a:tabLst>
                <a:tab pos="3232150" algn="l"/>
                <a:tab pos="5751830" algn="r"/>
                <a:tab pos="3232150" algn="l"/>
                <a:tab pos="5751830" algn="r"/>
              </a:tabLst>
            </a:pPr>
            <a:r>
              <a:rPr lang="ko-KR" altLang="en-US" kern="0" spc="-40" dirty="0">
                <a:solidFill>
                  <a:srgbClr val="208235"/>
                </a:solidFill>
              </a:rPr>
              <a:t>가</a:t>
            </a:r>
            <a:r>
              <a:rPr lang="en-US" altLang="ko-KR" kern="0" spc="-40" dirty="0">
                <a:solidFill>
                  <a:srgbClr val="208235"/>
                </a:solidFill>
              </a:rPr>
              <a:t>, </a:t>
            </a:r>
            <a:r>
              <a:rPr lang="ko-KR" altLang="en-US" kern="0" spc="-40" dirty="0">
                <a:solidFill>
                  <a:srgbClr val="208235"/>
                </a:solidFill>
              </a:rPr>
              <a:t>다</a:t>
            </a:r>
            <a:endParaRPr lang="en-US" altLang="ko-KR" kern="0" spc="-40" dirty="0">
              <a:solidFill>
                <a:srgbClr val="208235"/>
              </a:solidFill>
            </a:endParaRPr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3592" y="5472112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내용 개체 틀 5"/>
          <p:cNvSpPr txBox="1">
            <a:spLocks/>
          </p:cNvSpPr>
          <p:nvPr/>
        </p:nvSpPr>
        <p:spPr>
          <a:xfrm>
            <a:off x="694689" y="412069"/>
            <a:ext cx="4150361" cy="44627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o-KR" altLang="en-US" sz="2300" dirty="0">
                <a:solidFill>
                  <a:srgbClr val="695A35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각기둥의 전개도가 되는 것 찾기</a:t>
            </a:r>
          </a:p>
        </p:txBody>
      </p:sp>
      <p:pic>
        <p:nvPicPr>
          <p:cNvPr id="23" name="그림 22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40923" y="6309320"/>
            <a:ext cx="420589" cy="420589"/>
          </a:xfrm>
          <a:prstGeom prst="rect">
            <a:avLst/>
          </a:prstGeom>
        </p:spPr>
      </p:pic>
      <p:pic>
        <p:nvPicPr>
          <p:cNvPr id="24" name="그림 23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851" y="6309320"/>
            <a:ext cx="420589" cy="420589"/>
          </a:xfrm>
          <a:prstGeom prst="rect">
            <a:avLst/>
          </a:prstGeom>
        </p:spPr>
      </p:pic>
      <p:pic>
        <p:nvPicPr>
          <p:cNvPr id="3" name="그림 2"/>
          <p:cNvPicPr preferRelativeResize="0"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97" t="14341" r="19302" b="71318"/>
          <a:stretch/>
        </p:blipFill>
        <p:spPr>
          <a:xfrm>
            <a:off x="1020734" y="1961626"/>
            <a:ext cx="1955871" cy="1868673"/>
          </a:xfrm>
          <a:prstGeom prst="rect">
            <a:avLst/>
          </a:prstGeom>
        </p:spPr>
      </p:pic>
      <p:pic>
        <p:nvPicPr>
          <p:cNvPr id="32" name="그림 31">
            <a:extLst>
              <a:ext uri="{FF2B5EF4-FFF2-40B4-BE49-F238E27FC236}">
                <a16:creationId xmlns="" xmlns:a16="http://schemas.microsoft.com/office/drawing/2014/main" id="{631D6EF4-58A3-41C6-BF47-2AF2F8D7ECC9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245"/>
          <a:stretch/>
        </p:blipFill>
        <p:spPr>
          <a:xfrm>
            <a:off x="7336200" y="3600"/>
            <a:ext cx="2426925" cy="923407"/>
          </a:xfrm>
          <a:prstGeom prst="rect">
            <a:avLst/>
          </a:prstGeom>
        </p:spPr>
      </p:pic>
      <p:sp>
        <p:nvSpPr>
          <p:cNvPr id="34" name="직사각형 33">
            <a:hlinkClick r:id="rId7" action="ppaction://hlinksldjump"/>
            <a:extLst>
              <a:ext uri="{FF2B5EF4-FFF2-40B4-BE49-F238E27FC236}">
                <a16:creationId xmlns="" xmlns:a16="http://schemas.microsoft.com/office/drawing/2014/main" id="{3D9850EB-4EF7-4CDE-A0E7-18EA302435B7}"/>
              </a:ext>
            </a:extLst>
          </p:cNvPr>
          <p:cNvSpPr/>
          <p:nvPr/>
        </p:nvSpPr>
        <p:spPr>
          <a:xfrm>
            <a:off x="7879729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직사각형 34">
            <a:hlinkClick r:id="rId8" action="ppaction://hlinksldjump"/>
            <a:extLst>
              <a:ext uri="{FF2B5EF4-FFF2-40B4-BE49-F238E27FC236}">
                <a16:creationId xmlns="" xmlns:a16="http://schemas.microsoft.com/office/drawing/2014/main" id="{F09AE2AC-F359-4018-9784-64AC409A1711}"/>
              </a:ext>
            </a:extLst>
          </p:cNvPr>
          <p:cNvSpPr/>
          <p:nvPr/>
        </p:nvSpPr>
        <p:spPr>
          <a:xfrm>
            <a:off x="8275773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직사각형 35">
            <a:hlinkClick r:id="rId9" action="ppaction://hlinksldjump"/>
            <a:extLst>
              <a:ext uri="{FF2B5EF4-FFF2-40B4-BE49-F238E27FC236}">
                <a16:creationId xmlns="" xmlns:a16="http://schemas.microsoft.com/office/drawing/2014/main" id="{2CEE461F-DC4C-4519-AAA2-C9B0A0F3D239}"/>
              </a:ext>
            </a:extLst>
          </p:cNvPr>
          <p:cNvSpPr/>
          <p:nvPr/>
        </p:nvSpPr>
        <p:spPr>
          <a:xfrm>
            <a:off x="8661412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>
            <a:hlinkClick r:id="rId10" action="ppaction://hlinksldjump"/>
            <a:extLst>
              <a:ext uri="{FF2B5EF4-FFF2-40B4-BE49-F238E27FC236}">
                <a16:creationId xmlns="" xmlns:a16="http://schemas.microsoft.com/office/drawing/2014/main" id="{75A451DE-6BE6-481A-B189-32DBFFB12F21}"/>
              </a:ext>
            </a:extLst>
          </p:cNvPr>
          <p:cNvSpPr/>
          <p:nvPr/>
        </p:nvSpPr>
        <p:spPr>
          <a:xfrm>
            <a:off x="9417496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직사각형 38">
            <a:hlinkClick r:id="rId11" action="ppaction://hlinksldjump"/>
            <a:extLst>
              <a:ext uri="{FF2B5EF4-FFF2-40B4-BE49-F238E27FC236}">
                <a16:creationId xmlns="" xmlns:a16="http://schemas.microsoft.com/office/drawing/2014/main" id="{6ED68318-3DA9-4E4E-8DA4-67706C9C01C9}"/>
              </a:ext>
            </a:extLst>
          </p:cNvPr>
          <p:cNvSpPr/>
          <p:nvPr/>
        </p:nvSpPr>
        <p:spPr>
          <a:xfrm>
            <a:off x="7494090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909401" y="1405395"/>
            <a:ext cx="8140937" cy="369332"/>
            <a:chOff x="909401" y="1405395"/>
            <a:chExt cx="8140937" cy="369332"/>
          </a:xfrm>
        </p:grpSpPr>
        <p:sp>
          <p:nvSpPr>
            <p:cNvPr id="12" name="내용 개체 틀 3"/>
            <p:cNvSpPr txBox="1">
              <a:spLocks/>
            </p:cNvSpPr>
            <p:nvPr/>
          </p:nvSpPr>
          <p:spPr>
            <a:xfrm>
              <a:off x="1086104" y="1405395"/>
              <a:ext cx="7964234" cy="369332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l" defTabSz="914400" rtl="0" eaLnBrk="1" latinLnBrk="1" hangingPunct="1">
                <a:spcBef>
                  <a:spcPct val="20000"/>
                </a:spcBef>
                <a:buFont typeface="Arial" pitchFamily="34" charset="0"/>
                <a:buNone/>
                <a:defRPr sz="18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ko-KR" altLang="en-US" dirty="0"/>
                <a:t>다음 사각기둥의 전개도가 되는 것을 모두 찾아보세요</a:t>
              </a:r>
              <a:r>
                <a:rPr lang="en-US" altLang="ko-KR" dirty="0"/>
                <a:t>.</a:t>
              </a:r>
            </a:p>
          </p:txBody>
        </p:sp>
        <p:grpSp>
          <p:nvGrpSpPr>
            <p:cNvPr id="26" name="그룹 25"/>
            <p:cNvGrpSpPr/>
            <p:nvPr/>
          </p:nvGrpSpPr>
          <p:grpSpPr>
            <a:xfrm>
              <a:off x="909401" y="1481549"/>
              <a:ext cx="217025" cy="217025"/>
              <a:chOff x="909401" y="1487335"/>
              <a:chExt cx="217025" cy="217025"/>
            </a:xfrm>
          </p:grpSpPr>
          <p:sp>
            <p:nvSpPr>
              <p:cNvPr id="27" name="모서리가 둥근 직사각형 26"/>
              <p:cNvSpPr/>
              <p:nvPr/>
            </p:nvSpPr>
            <p:spPr>
              <a:xfrm>
                <a:off x="909401" y="1487335"/>
                <a:ext cx="217025" cy="217025"/>
              </a:xfrm>
              <a:prstGeom prst="roundRect">
                <a:avLst>
                  <a:gd name="adj" fmla="val 28425"/>
                </a:avLst>
              </a:prstGeom>
              <a:solidFill>
                <a:srgbClr val="FFC8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모서리가 둥근 직사각형 27"/>
              <p:cNvSpPr/>
              <p:nvPr/>
            </p:nvSpPr>
            <p:spPr>
              <a:xfrm>
                <a:off x="977306" y="1555240"/>
                <a:ext cx="81214" cy="81214"/>
              </a:xfrm>
              <a:prstGeom prst="roundRect">
                <a:avLst>
                  <a:gd name="adj" fmla="val 2658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996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내용 개체 틀 5"/>
          <p:cNvSpPr txBox="1">
            <a:spLocks/>
          </p:cNvSpPr>
          <p:nvPr/>
        </p:nvSpPr>
        <p:spPr>
          <a:xfrm>
            <a:off x="694689" y="412069"/>
            <a:ext cx="4150361" cy="44627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o-KR" altLang="en-US" sz="2300" dirty="0">
                <a:solidFill>
                  <a:srgbClr val="695A35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각기둥의 전개도 알아보기</a:t>
            </a:r>
          </a:p>
        </p:txBody>
      </p:sp>
      <p:pic>
        <p:nvPicPr>
          <p:cNvPr id="2" name="그림 1"/>
          <p:cNvPicPr preferRelativeResize="0"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51" t="67442" r="6705" b="10233"/>
          <a:stretch/>
        </p:blipFill>
        <p:spPr>
          <a:xfrm>
            <a:off x="908988" y="1774727"/>
            <a:ext cx="8141350" cy="2909071"/>
          </a:xfrm>
          <a:prstGeom prst="rect">
            <a:avLst/>
          </a:prstGeom>
        </p:spPr>
      </p:pic>
      <p:sp>
        <p:nvSpPr>
          <p:cNvPr id="13" name="내용 개체 틀 2"/>
          <p:cNvSpPr txBox="1">
            <a:spLocks/>
          </p:cNvSpPr>
          <p:nvPr/>
        </p:nvSpPr>
        <p:spPr>
          <a:xfrm>
            <a:off x="2009748" y="2738814"/>
            <a:ext cx="1807339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 fontAlgn="base" latinLnBrk="0">
              <a:spcBef>
                <a:spcPts val="0"/>
              </a:spcBef>
              <a:buNone/>
              <a:tabLst>
                <a:tab pos="3232150" algn="l"/>
                <a:tab pos="5751830" algn="r"/>
                <a:tab pos="3232150" algn="l"/>
                <a:tab pos="5751830" algn="r"/>
              </a:tabLst>
            </a:pPr>
            <a:r>
              <a:rPr lang="ko-KR" altLang="en-US" kern="0" spc="-40" dirty="0">
                <a:solidFill>
                  <a:srgbClr val="208235"/>
                </a:solidFill>
              </a:rPr>
              <a:t>육각기둥</a:t>
            </a:r>
            <a:endParaRPr lang="en-US" altLang="ko-KR" kern="0" spc="-40" dirty="0">
              <a:solidFill>
                <a:srgbClr val="208235"/>
              </a:solidFill>
            </a:endParaRPr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1346" y="2710734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내용 개체 틀 2"/>
          <p:cNvSpPr txBox="1">
            <a:spLocks/>
          </p:cNvSpPr>
          <p:nvPr/>
        </p:nvSpPr>
        <p:spPr>
          <a:xfrm>
            <a:off x="1286540" y="3177259"/>
            <a:ext cx="4359347" cy="12003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fontAlgn="base" latinLnBrk="0">
              <a:lnSpc>
                <a:spcPct val="200000"/>
              </a:lnSpc>
              <a:spcBef>
                <a:spcPts val="0"/>
              </a:spcBef>
              <a:buNone/>
              <a:tabLst>
                <a:tab pos="3232150" algn="l"/>
                <a:tab pos="5751830" algn="r"/>
                <a:tab pos="3232150" algn="l"/>
                <a:tab pos="5751830" algn="r"/>
              </a:tabLst>
            </a:pPr>
            <a:r>
              <a:rPr lang="ko-KR" altLang="en-US" kern="0" spc="-40" dirty="0">
                <a:solidFill>
                  <a:srgbClr val="208235"/>
                </a:solidFill>
              </a:rPr>
              <a:t>           예</a:t>
            </a:r>
            <a:r>
              <a:rPr lang="en-US" altLang="ko-KR" kern="0" spc="-40" dirty="0">
                <a:solidFill>
                  <a:srgbClr val="208235"/>
                </a:solidFill>
              </a:rPr>
              <a:t>) </a:t>
            </a:r>
            <a:r>
              <a:rPr lang="ko-KR" altLang="en-US" kern="0" spc="-40" dirty="0">
                <a:solidFill>
                  <a:srgbClr val="208235"/>
                </a:solidFill>
              </a:rPr>
              <a:t>밑면의 모양이 육각형이고 밑면이 </a:t>
            </a:r>
            <a:r>
              <a:rPr lang="en-US" altLang="ko-KR" kern="0" spc="-40" dirty="0">
                <a:solidFill>
                  <a:srgbClr val="208235"/>
                </a:solidFill>
              </a:rPr>
              <a:t>2</a:t>
            </a:r>
            <a:r>
              <a:rPr lang="ko-KR" altLang="en-US" kern="0" spc="-40" dirty="0">
                <a:solidFill>
                  <a:srgbClr val="208235"/>
                </a:solidFill>
              </a:rPr>
              <a:t>개이므로 육각기둥입니다</a:t>
            </a:r>
            <a:r>
              <a:rPr lang="en-US" altLang="ko-KR" kern="0" spc="-40" dirty="0">
                <a:solidFill>
                  <a:srgbClr val="208235"/>
                </a:solidFill>
              </a:rPr>
              <a:t>.</a:t>
            </a:r>
          </a:p>
        </p:txBody>
      </p:sp>
      <p:pic>
        <p:nvPicPr>
          <p:cNvPr id="21" name="그림 2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1346" y="3341226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그림 2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40923" y="6309320"/>
            <a:ext cx="420589" cy="420589"/>
          </a:xfrm>
          <a:prstGeom prst="rect">
            <a:avLst/>
          </a:prstGeom>
        </p:spPr>
      </p:pic>
      <p:pic>
        <p:nvPicPr>
          <p:cNvPr id="23" name="그림 22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851" y="6309320"/>
            <a:ext cx="420589" cy="420589"/>
          </a:xfrm>
          <a:prstGeom prst="rect">
            <a:avLst/>
          </a:prstGeom>
        </p:spPr>
      </p:pic>
      <p:pic>
        <p:nvPicPr>
          <p:cNvPr id="30" name="그림 29">
            <a:extLst>
              <a:ext uri="{FF2B5EF4-FFF2-40B4-BE49-F238E27FC236}">
                <a16:creationId xmlns="" xmlns:a16="http://schemas.microsoft.com/office/drawing/2014/main" id="{58E9D303-2608-4D18-8F10-BCB624AEAC8D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245"/>
          <a:stretch/>
        </p:blipFill>
        <p:spPr>
          <a:xfrm>
            <a:off x="7336200" y="3600"/>
            <a:ext cx="2426925" cy="923407"/>
          </a:xfrm>
          <a:prstGeom prst="rect">
            <a:avLst/>
          </a:prstGeom>
        </p:spPr>
      </p:pic>
      <p:sp>
        <p:nvSpPr>
          <p:cNvPr id="32" name="직사각형 31">
            <a:hlinkClick r:id="rId6" action="ppaction://hlinksldjump"/>
            <a:extLst>
              <a:ext uri="{FF2B5EF4-FFF2-40B4-BE49-F238E27FC236}">
                <a16:creationId xmlns="" xmlns:a16="http://schemas.microsoft.com/office/drawing/2014/main" id="{D6DEE1D7-57B3-4491-9669-1BDD7C712576}"/>
              </a:ext>
            </a:extLst>
          </p:cNvPr>
          <p:cNvSpPr/>
          <p:nvPr/>
        </p:nvSpPr>
        <p:spPr>
          <a:xfrm>
            <a:off x="7879729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직사각형 32">
            <a:hlinkClick r:id="rId7" action="ppaction://hlinksldjump"/>
            <a:extLst>
              <a:ext uri="{FF2B5EF4-FFF2-40B4-BE49-F238E27FC236}">
                <a16:creationId xmlns="" xmlns:a16="http://schemas.microsoft.com/office/drawing/2014/main" id="{77D76D18-AADE-456D-852D-2CCFBC8ABE35}"/>
              </a:ext>
            </a:extLst>
          </p:cNvPr>
          <p:cNvSpPr/>
          <p:nvPr/>
        </p:nvSpPr>
        <p:spPr>
          <a:xfrm>
            <a:off x="8275773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>
            <a:hlinkClick r:id="rId8" action="ppaction://hlinksldjump"/>
            <a:extLst>
              <a:ext uri="{FF2B5EF4-FFF2-40B4-BE49-F238E27FC236}">
                <a16:creationId xmlns="" xmlns:a16="http://schemas.microsoft.com/office/drawing/2014/main" id="{80ED6772-8241-44A7-B61C-ED6DB5824151}"/>
              </a:ext>
            </a:extLst>
          </p:cNvPr>
          <p:cNvSpPr/>
          <p:nvPr/>
        </p:nvSpPr>
        <p:spPr>
          <a:xfrm>
            <a:off x="8661412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직사각형 34">
            <a:hlinkClick r:id="rId9" action="ppaction://hlinksldjump"/>
            <a:extLst>
              <a:ext uri="{FF2B5EF4-FFF2-40B4-BE49-F238E27FC236}">
                <a16:creationId xmlns="" xmlns:a16="http://schemas.microsoft.com/office/drawing/2014/main" id="{25A65E9A-38BF-4DDE-893D-97D3850AE282}"/>
              </a:ext>
            </a:extLst>
          </p:cNvPr>
          <p:cNvSpPr/>
          <p:nvPr/>
        </p:nvSpPr>
        <p:spPr>
          <a:xfrm>
            <a:off x="9031857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직사각형 36">
            <a:hlinkClick r:id="rId10" action="ppaction://hlinksldjump"/>
            <a:extLst>
              <a:ext uri="{FF2B5EF4-FFF2-40B4-BE49-F238E27FC236}">
                <a16:creationId xmlns="" xmlns:a16="http://schemas.microsoft.com/office/drawing/2014/main" id="{C1E107CE-DF3A-4E39-BDA1-C48D21883A96}"/>
              </a:ext>
            </a:extLst>
          </p:cNvPr>
          <p:cNvSpPr/>
          <p:nvPr/>
        </p:nvSpPr>
        <p:spPr>
          <a:xfrm>
            <a:off x="7494090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" name="그룹 2"/>
          <p:cNvGrpSpPr/>
          <p:nvPr/>
        </p:nvGrpSpPr>
        <p:grpSpPr>
          <a:xfrm>
            <a:off x="909401" y="1405395"/>
            <a:ext cx="8140937" cy="369332"/>
            <a:chOff x="909401" y="1405395"/>
            <a:chExt cx="8140937" cy="369332"/>
          </a:xfrm>
        </p:grpSpPr>
        <p:sp>
          <p:nvSpPr>
            <p:cNvPr id="10" name="내용 개체 틀 3"/>
            <p:cNvSpPr txBox="1">
              <a:spLocks/>
            </p:cNvSpPr>
            <p:nvPr/>
          </p:nvSpPr>
          <p:spPr>
            <a:xfrm>
              <a:off x="1086104" y="1405395"/>
              <a:ext cx="7964234" cy="369332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l" defTabSz="914400" rtl="0" eaLnBrk="1" latinLnBrk="1" hangingPunct="1">
                <a:spcBef>
                  <a:spcPct val="20000"/>
                </a:spcBef>
                <a:buFont typeface="Arial" pitchFamily="34" charset="0"/>
                <a:buNone/>
                <a:defRPr sz="18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ko-KR" altLang="en-US" dirty="0"/>
                <a:t>전개도를 접었을 때 만들어지는 입체도형의 이름을 쓰고</a:t>
              </a:r>
              <a:r>
                <a:rPr lang="en-US" altLang="ko-KR" dirty="0"/>
                <a:t>, </a:t>
              </a:r>
              <a:r>
                <a:rPr lang="ko-KR" altLang="en-US" dirty="0"/>
                <a:t>그 이유를 써 보세요</a:t>
              </a:r>
              <a:r>
                <a:rPr lang="en-US" altLang="ko-KR" dirty="0"/>
                <a:t>.</a:t>
              </a:r>
            </a:p>
          </p:txBody>
        </p:sp>
        <p:grpSp>
          <p:nvGrpSpPr>
            <p:cNvPr id="19" name="그룹 18"/>
            <p:cNvGrpSpPr/>
            <p:nvPr/>
          </p:nvGrpSpPr>
          <p:grpSpPr>
            <a:xfrm>
              <a:off x="909401" y="1481549"/>
              <a:ext cx="217025" cy="217025"/>
              <a:chOff x="909401" y="1487335"/>
              <a:chExt cx="217025" cy="217025"/>
            </a:xfrm>
          </p:grpSpPr>
          <p:sp>
            <p:nvSpPr>
              <p:cNvPr id="20" name="모서리가 둥근 직사각형 19"/>
              <p:cNvSpPr/>
              <p:nvPr/>
            </p:nvSpPr>
            <p:spPr>
              <a:xfrm>
                <a:off x="909401" y="1487335"/>
                <a:ext cx="217025" cy="217025"/>
              </a:xfrm>
              <a:prstGeom prst="roundRect">
                <a:avLst>
                  <a:gd name="adj" fmla="val 28425"/>
                </a:avLst>
              </a:prstGeom>
              <a:solidFill>
                <a:srgbClr val="FFC8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모서리가 둥근 직사각형 23"/>
              <p:cNvSpPr/>
              <p:nvPr/>
            </p:nvSpPr>
            <p:spPr>
              <a:xfrm>
                <a:off x="977306" y="1555240"/>
                <a:ext cx="81214" cy="81214"/>
              </a:xfrm>
              <a:prstGeom prst="roundRect">
                <a:avLst>
                  <a:gd name="adj" fmla="val 2658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52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272480" y="2024844"/>
            <a:ext cx="3756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rgbClr val="695A35"/>
                </a:solidFill>
                <a:latin typeface="나눔고딕 ExtraBold" pitchFamily="50" charset="-127"/>
                <a:ea typeface="나눔고딕 ExtraBold" pitchFamily="50" charset="-127"/>
              </a:rPr>
              <a:t>다음 시간에 배울 내용 알아보기</a:t>
            </a:r>
          </a:p>
        </p:txBody>
      </p:sp>
      <p:pic>
        <p:nvPicPr>
          <p:cNvPr id="18" name="그림 17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851" y="6309320"/>
            <a:ext cx="420589" cy="4205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6617" y="450128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10</a:t>
            </a:r>
            <a:r>
              <a:rPr lang="ko-KR" altLang="en-US" b="1" dirty="0" err="1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차시</a:t>
            </a:r>
            <a:endParaRPr lang="ko-KR" altLang="en-US" b="1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28379" y="480906"/>
            <a:ext cx="3516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나눔고딕 ExtraBold" pitchFamily="50" charset="-127"/>
                <a:ea typeface="나눔고딕 ExtraBold" pitchFamily="50" charset="-127"/>
              </a:rPr>
              <a:t>얼마나 알고 있나요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1604628" y="2636912"/>
            <a:ext cx="1962220" cy="1323439"/>
            <a:chOff x="1604628" y="2636912"/>
            <a:chExt cx="1962220" cy="1323439"/>
          </a:xfrm>
        </p:grpSpPr>
        <p:sp>
          <p:nvSpPr>
            <p:cNvPr id="12" name="TextBox 11"/>
            <p:cNvSpPr txBox="1"/>
            <p:nvPr/>
          </p:nvSpPr>
          <p:spPr>
            <a:xfrm>
              <a:off x="1604628" y="2636912"/>
              <a:ext cx="144016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0" b="1" spc="-700" dirty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11 </a:t>
              </a:r>
              <a:endParaRPr lang="ko-KR" altLang="en-US" sz="8000" b="1" spc="-7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50416" y="3135452"/>
              <a:ext cx="8164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err="1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차시</a:t>
              </a:r>
              <a:endParaRPr lang="ko-KR" altLang="en-US" sz="2400" b="1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029349" y="2975465"/>
            <a:ext cx="5368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smtClean="0">
                <a:latin typeface="나눔고딕 ExtraBold" pitchFamily="50" charset="-127"/>
                <a:ea typeface="나눔고딕 ExtraBold" pitchFamily="50" charset="-127"/>
              </a:rPr>
              <a:t>탐구 수학</a:t>
            </a:r>
            <a:endParaRPr lang="ko-KR" altLang="en-US" sz="3600" b="1" dirty="0">
              <a:latin typeface="나눔고딕 ExtraBold" pitchFamily="50" charset="-127"/>
              <a:ea typeface="나눔고딕 ExtraBold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9104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2798</TotalTime>
  <Words>168</Words>
  <Application>Microsoft Office PowerPoint</Application>
  <PresentationFormat>A4 용지(210x297mm)</PresentationFormat>
  <Paragraphs>50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사용자</dc:creator>
  <cp:lastModifiedBy>천재교육</cp:lastModifiedBy>
  <cp:revision>161</cp:revision>
  <cp:lastPrinted>2017-09-25T02:44:09Z</cp:lastPrinted>
  <dcterms:created xsi:type="dcterms:W3CDTF">2017-09-24T23:31:15Z</dcterms:created>
  <dcterms:modified xsi:type="dcterms:W3CDTF">2019-01-03T01:39:39Z</dcterms:modified>
</cp:coreProperties>
</file>