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8" r:id="rId2"/>
    <p:sldId id="295" r:id="rId3"/>
    <p:sldId id="296" r:id="rId4"/>
    <p:sldId id="320" r:id="rId5"/>
    <p:sldId id="319" r:id="rId6"/>
    <p:sldId id="310" r:id="rId7"/>
    <p:sldId id="317" r:id="rId8"/>
    <p:sldId id="311" r:id="rId9"/>
    <p:sldId id="318" r:id="rId10"/>
    <p:sldId id="315" r:id="rId11"/>
    <p:sldId id="316" r:id="rId12"/>
    <p:sldId id="307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37">
          <p15:clr>
            <a:srgbClr val="A4A3A4"/>
          </p15:clr>
        </p15:guide>
        <p15:guide id="8" orient="horz" pos="849">
          <p15:clr>
            <a:srgbClr val="A4A3A4"/>
          </p15:clr>
        </p15:guide>
        <p15:guide id="9" pos="216">
          <p15:clr>
            <a:srgbClr val="A4A3A4"/>
          </p15:clr>
        </p15:guide>
        <p15:guide id="10" pos="5683">
          <p15:clr>
            <a:srgbClr val="A4A3A4"/>
          </p15:clr>
        </p15:guide>
        <p15:guide id="11" pos="5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762" y="-402"/>
      </p:cViewPr>
      <p:guideLst>
        <p:guide orient="horz" pos="537"/>
        <p:guide orient="horz" pos="3861"/>
        <p:guide orient="horz" pos="913"/>
        <p:guide orient="horz" pos="3737"/>
        <p:guide orient="horz" pos="849"/>
        <p:guide pos="240"/>
        <p:guide pos="6023"/>
        <p:guide pos="489"/>
        <p:guide pos="216"/>
        <p:guide pos="5683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540583"/>
            <a:ext cx="4025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268288" indent="-268288">
              <a:buFontTx/>
              <a:buChar char="-"/>
            </a:pP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각기둥과 각뿔을 찾아볼까요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각기둥과 각뿔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42~43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314516" y="195550"/>
            <a:ext cx="1449991" cy="713981"/>
            <a:chOff x="8314516" y="195550"/>
            <a:chExt cx="1449991" cy="713981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r="60703" b="95193"/>
            <a:stretch/>
          </p:blipFill>
          <p:spPr>
            <a:xfrm>
              <a:off x="8322883" y="195550"/>
              <a:ext cx="1441624" cy="713981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831451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4344158"/>
            <a:ext cx="8178453" cy="1194614"/>
            <a:chOff x="871885" y="4344158"/>
            <a:chExt cx="8178453" cy="1194614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71885" y="4845038"/>
              <a:ext cx="8149877" cy="693734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61827" y="4344158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만들기 위해서는 어떤 조건들이 필요할까요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친구들이 이야기하는 도형 찾기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889048" y="4868740"/>
            <a:ext cx="802439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문제를 만들기 위해서는 그 도형의 </a:t>
            </a:r>
            <a:r>
              <a:rPr lang="ko-KR" altLang="en-US" dirty="0" err="1"/>
              <a:t>꼭짓점의</a:t>
            </a:r>
            <a:r>
              <a:rPr lang="ko-KR" altLang="en-US" dirty="0"/>
              <a:t> 수</a:t>
            </a:r>
            <a:r>
              <a:rPr lang="en-US" altLang="ko-KR" dirty="0"/>
              <a:t>, </a:t>
            </a:r>
            <a:r>
              <a:rPr lang="ko-KR" altLang="en-US" dirty="0"/>
              <a:t>면의 수</a:t>
            </a:r>
            <a:r>
              <a:rPr lang="en-US" altLang="ko-KR" dirty="0"/>
              <a:t>, </a:t>
            </a:r>
            <a:r>
              <a:rPr lang="ko-KR" altLang="en-US" dirty="0"/>
              <a:t>모서리의 수를 알고   있어야 합니다</a:t>
            </a:r>
            <a:r>
              <a:rPr lang="en-US" altLang="ko-KR" dirty="0"/>
              <a:t>.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9831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873348" y="1544262"/>
            <a:ext cx="8249627" cy="369332"/>
            <a:chOff x="870058" y="3566633"/>
            <a:chExt cx="8249627" cy="369332"/>
          </a:xfrm>
        </p:grpSpPr>
        <p:grpSp>
          <p:nvGrpSpPr>
            <p:cNvPr id="25" name="그룹 2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친구들이 이야기하는 각기둥이나 각뿔이 무엇인지 알아맞혀 봅시다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34" name="그룹 33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5" t="27903" r="23160" b="56537"/>
          <a:stretch/>
        </p:blipFill>
        <p:spPr>
          <a:xfrm>
            <a:off x="5175419" y="2112972"/>
            <a:ext cx="1624912" cy="2027513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27903" r="42226" b="56537"/>
          <a:stretch/>
        </p:blipFill>
        <p:spPr>
          <a:xfrm>
            <a:off x="2355980" y="2112972"/>
            <a:ext cx="3023459" cy="2027513"/>
          </a:xfrm>
          <a:prstGeom prst="rect">
            <a:avLst/>
          </a:prstGeom>
        </p:spPr>
      </p:pic>
      <p:sp>
        <p:nvSpPr>
          <p:cNvPr id="42" name="직사각형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1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602943"/>
            <a:ext cx="8178453" cy="1294637"/>
            <a:chOff x="871885" y="1602943"/>
            <a:chExt cx="8178453" cy="1294637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871885" y="2091948"/>
              <a:ext cx="8149877" cy="805632"/>
            </a:xfrm>
            <a:prstGeom prst="roundRect">
              <a:avLst>
                <a:gd name="adj" fmla="val 1491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61827" y="1602943"/>
              <a:ext cx="8088511" cy="369332"/>
              <a:chOff x="829684" y="5546885"/>
              <a:chExt cx="8088511" cy="369332"/>
            </a:xfrm>
          </p:grpSpPr>
          <p:sp>
            <p:nvSpPr>
              <p:cNvPr id="2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어떤 방법으로 문제를 만들면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961827" y="3179248"/>
            <a:ext cx="8088511" cy="369332"/>
            <a:chOff x="829684" y="5546885"/>
            <a:chExt cx="8088511" cy="369332"/>
          </a:xfrm>
        </p:grpSpPr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각기둥과 각뿔의 구성 요소를 생각하여 문제를 만들어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961827" y="3971217"/>
            <a:ext cx="7741318" cy="646331"/>
            <a:chOff x="829684" y="5546885"/>
            <a:chExt cx="7741318" cy="646331"/>
          </a:xfrm>
        </p:grpSpPr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953961" y="5546885"/>
              <a:ext cx="7617041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각기둥과 각뿔 알아맞히기 문제에서 친구들이 이야기한 내용이 맞는지 확인해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961827" y="4978671"/>
            <a:ext cx="8088511" cy="369332"/>
            <a:chOff x="829684" y="5546885"/>
            <a:chExt cx="8088511" cy="369332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친구들과 역할을 바꾸어 문제를 내고 확인해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친구들이 이야기하는 도형 찾기</a:t>
            </a: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889048" y="2127525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여러 가지 각기둥과 각뿔 중 한 가지 도형을 고릅니다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제시할 순서를 고려하여 고른 도형의 여러 가지 구성 요소를 정리합니다</a:t>
            </a:r>
            <a:r>
              <a:rPr lang="en-US" altLang="ko-KR" dirty="0"/>
              <a:t>.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2419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그룹 25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28" name="그룹 27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4" name="직사각형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532620" y="2636912"/>
            <a:ext cx="2034228" cy="1323439"/>
            <a:chOff x="1532620" y="2636912"/>
            <a:chExt cx="2034228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532620" y="2636912"/>
              <a:ext cx="1440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7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 </a:t>
              </a:r>
              <a:endParaRPr lang="ko-KR" altLang="en-US" sz="8000" b="1" spc="-7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9349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0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7012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70587" y="2295114"/>
            <a:ext cx="5780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각기둥과 각뿔에서 </a:t>
            </a:r>
            <a:r>
              <a:rPr lang="ko-KR" altLang="en-US" sz="3600" b="1" dirty="0" err="1">
                <a:latin typeface="나눔고딕 ExtraBold" pitchFamily="50" charset="-127"/>
                <a:ea typeface="나눔고딕 ExtraBold" pitchFamily="50" charset="-127"/>
              </a:rPr>
              <a:t>꼭짓점의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 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면의 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모서리의 수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사이의 규칙을 찾고 친구들과 문제를 해결해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324264" y="174406"/>
            <a:ext cx="1440088" cy="735125"/>
            <a:chOff x="8324264" y="174406"/>
            <a:chExt cx="1440088" cy="735125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9767" y="195550"/>
              <a:ext cx="1104585" cy="713981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650243" y="174406"/>
              <a:ext cx="397436" cy="713981"/>
            </a:xfrm>
            <a:prstGeom prst="rect">
              <a:avLst/>
            </a:prstGeom>
          </p:spPr>
        </p:pic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4264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21134" r="13924" b="51656"/>
          <a:stretch/>
        </p:blipFill>
        <p:spPr>
          <a:xfrm>
            <a:off x="1506055" y="2215615"/>
            <a:ext cx="6949440" cy="3545423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pic>
        <p:nvPicPr>
          <p:cNvPr id="56" name="그림 5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7" name="그림 5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873348" y="1487112"/>
            <a:ext cx="8040092" cy="923330"/>
            <a:chOff x="870058" y="3566633"/>
            <a:chExt cx="8040092" cy="923330"/>
          </a:xfrm>
        </p:grpSpPr>
        <p:grpSp>
          <p:nvGrpSpPr>
            <p:cNvPr id="15" name="그룹 1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098473" y="3566633"/>
              <a:ext cx="7811677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연수와 준기가 그림과 같이 </a:t>
              </a:r>
              <a:r>
                <a:rPr lang="ko-KR" altLang="en-US" dirty="0" err="1"/>
                <a:t>꼭짓점을</a:t>
              </a:r>
              <a:r>
                <a:rPr lang="ko-KR" altLang="en-US" dirty="0"/>
                <a:t> 고무찰흙으로</a:t>
              </a:r>
              <a:r>
                <a:rPr lang="en-US" altLang="ko-KR" dirty="0"/>
                <a:t>, </a:t>
              </a:r>
              <a:r>
                <a:rPr lang="ko-KR" altLang="en-US" dirty="0"/>
                <a:t>모서리를 막대로 나타내어 입체도형을 만들려고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주어진 재료로 만들 수 있는 각기둥과 각뿔을 찾아봅시다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671048"/>
            <a:ext cx="8178453" cy="874818"/>
            <a:chOff x="871885" y="3671048"/>
            <a:chExt cx="8178453" cy="874818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871885" y="412720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61827" y="3671048"/>
              <a:ext cx="8088511" cy="369332"/>
              <a:chOff x="829684" y="5546885"/>
              <a:chExt cx="8088511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어떤 재료가 주어졌나요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628333"/>
            <a:ext cx="8178453" cy="874818"/>
            <a:chOff x="871885" y="4628333"/>
            <a:chExt cx="8178453" cy="874818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71885" y="508448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61827" y="4628333"/>
              <a:ext cx="8088511" cy="369332"/>
              <a:chOff x="829684" y="5546885"/>
              <a:chExt cx="8088511" cy="369332"/>
            </a:xfrm>
          </p:grpSpPr>
          <p:sp>
            <p:nvSpPr>
              <p:cNvPr id="5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구하려고 하는 것은 무엇인가요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415186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고무찰흙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긴 막대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짧은 막대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개가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41277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내용 개체 틀 2"/>
          <p:cNvSpPr txBox="1">
            <a:spLocks/>
          </p:cNvSpPr>
          <p:nvPr/>
        </p:nvSpPr>
        <p:spPr>
          <a:xfrm>
            <a:off x="889048" y="510915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주어진 재료로 만들 수 있는 각기둥과 각뿔입니다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50850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7" name="그림 5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9" name="직사각형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8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681557"/>
            <a:ext cx="8178453" cy="1460177"/>
            <a:chOff x="871885" y="3681557"/>
            <a:chExt cx="8178453" cy="1460177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871885" y="4137708"/>
              <a:ext cx="8149877" cy="100402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61827" y="3681557"/>
              <a:ext cx="8088511" cy="369332"/>
              <a:chOff x="829684" y="5546885"/>
              <a:chExt cx="8088511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문제에서 주어진 정보를 모두 써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4163005"/>
            <a:ext cx="8104140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ko-KR" altLang="en-US" dirty="0" err="1">
                <a:solidFill>
                  <a:srgbClr val="208235"/>
                </a:solidFill>
              </a:rPr>
              <a:t>꼭짓점의</a:t>
            </a:r>
            <a:r>
              <a:rPr lang="ko-KR" altLang="en-US" dirty="0">
                <a:solidFill>
                  <a:srgbClr val="208235"/>
                </a:solidFill>
              </a:rPr>
              <a:t> 수가 </a:t>
            </a:r>
            <a:r>
              <a:rPr lang="en-US" altLang="ko-KR" dirty="0">
                <a:solidFill>
                  <a:srgbClr val="208235"/>
                </a:solidFill>
              </a:rPr>
              <a:t>12 </a:t>
            </a:r>
            <a:r>
              <a:rPr lang="ko-KR" altLang="en-US" dirty="0">
                <a:solidFill>
                  <a:srgbClr val="208235"/>
                </a:solidFill>
              </a:rPr>
              <a:t>이하이고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모서리의 수가 </a:t>
            </a:r>
            <a:r>
              <a:rPr lang="en-US" altLang="ko-KR" dirty="0">
                <a:solidFill>
                  <a:srgbClr val="208235"/>
                </a:solidFill>
              </a:rPr>
              <a:t>18</a:t>
            </a:r>
            <a:r>
              <a:rPr lang="ko-KR" altLang="en-US" dirty="0">
                <a:solidFill>
                  <a:srgbClr val="208235"/>
                </a:solidFill>
              </a:rPr>
              <a:t> 이하인 각기둥과 각뿔을 만들 수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주어진 재료로 만들 수 있는 각기둥과 각뿔을 찾아야 </a:t>
            </a:r>
            <a:r>
              <a:rPr lang="ko-KR" altLang="en-US" spc="-150" dirty="0">
                <a:solidFill>
                  <a:srgbClr val="208235"/>
                </a:solidFill>
              </a:rPr>
              <a:t>합니다</a:t>
            </a:r>
            <a:r>
              <a:rPr lang="en-US" altLang="ko-KR" spc="-15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44436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8" name="그림 5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7" name="직사각형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5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594848"/>
            <a:ext cx="8178453" cy="1563324"/>
            <a:chOff x="871885" y="3594848"/>
            <a:chExt cx="8178453" cy="1563324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871885" y="4051000"/>
              <a:ext cx="8149877" cy="110717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61827" y="3594848"/>
              <a:ext cx="8088511" cy="369332"/>
              <a:chOff x="829684" y="5546885"/>
              <a:chExt cx="8088511" cy="369332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이 문제를 어떻게 해결하면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/>
          <p:cNvSpPr txBox="1">
            <a:spLocks/>
          </p:cNvSpPr>
          <p:nvPr/>
        </p:nvSpPr>
        <p:spPr>
          <a:xfrm>
            <a:off x="889048" y="4115222"/>
            <a:ext cx="8104140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삼각기둥</a:t>
            </a:r>
            <a:r>
              <a:rPr lang="en-US" altLang="ko-KR" dirty="0"/>
              <a:t>, </a:t>
            </a:r>
            <a:r>
              <a:rPr lang="ko-KR" altLang="en-US" dirty="0"/>
              <a:t>사각기둥</a:t>
            </a:r>
            <a:r>
              <a:rPr lang="en-US" altLang="ko-KR" dirty="0"/>
              <a:t>, </a:t>
            </a:r>
            <a:r>
              <a:rPr lang="ko-KR" altLang="en-US" dirty="0"/>
              <a:t>오각기둥</a:t>
            </a:r>
            <a:r>
              <a:rPr lang="en-US" altLang="ko-KR" dirty="0"/>
              <a:t>……</a:t>
            </a:r>
            <a:r>
              <a:rPr lang="ko-KR" altLang="en-US" dirty="0"/>
              <a:t>과 삼각뿔</a:t>
            </a:r>
            <a:r>
              <a:rPr lang="en-US" altLang="ko-KR" dirty="0"/>
              <a:t>, </a:t>
            </a:r>
            <a:r>
              <a:rPr lang="ko-KR" altLang="en-US" dirty="0"/>
              <a:t>사각뿔</a:t>
            </a:r>
            <a:r>
              <a:rPr lang="en-US" altLang="ko-KR" dirty="0"/>
              <a:t>, </a:t>
            </a:r>
            <a:r>
              <a:rPr lang="ko-KR" altLang="en-US" dirty="0"/>
              <a:t>오각뿔</a:t>
            </a:r>
            <a:r>
              <a:rPr lang="en-US" altLang="ko-KR" dirty="0"/>
              <a:t>……</a:t>
            </a:r>
            <a:r>
              <a:rPr lang="ko-KR" altLang="en-US" dirty="0"/>
              <a:t>을 차례로 밑면을 다르게 하면서 </a:t>
            </a:r>
            <a:r>
              <a:rPr lang="ko-KR" altLang="en-US" dirty="0" err="1"/>
              <a:t>꼭짓점</a:t>
            </a:r>
            <a:r>
              <a:rPr lang="en-US" altLang="ko-KR" dirty="0"/>
              <a:t>, </a:t>
            </a:r>
            <a:r>
              <a:rPr lang="ko-KR" altLang="en-US" dirty="0"/>
              <a:t>면</a:t>
            </a:r>
            <a:r>
              <a:rPr lang="en-US" altLang="ko-KR" dirty="0"/>
              <a:t>, </a:t>
            </a:r>
            <a:r>
              <a:rPr lang="ko-KR" altLang="en-US" dirty="0"/>
              <a:t>모서리의 수를 조사해 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밑면의 모양에 따라 순서대로 조사해 봅니다</a:t>
            </a:r>
            <a:r>
              <a:rPr lang="en-US" altLang="ko-KR" dirty="0"/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3958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그룹 47"/>
          <p:cNvGrpSpPr/>
          <p:nvPr/>
        </p:nvGrpSpPr>
        <p:grpSpPr>
          <a:xfrm>
            <a:off x="961827" y="5269290"/>
            <a:ext cx="8088511" cy="369332"/>
            <a:chOff x="829684" y="5546885"/>
            <a:chExt cx="8088511" cy="369332"/>
          </a:xfrm>
        </p:grpSpPr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주어진 재료로 만들 수 있는 각기둥과 각뿔을 찾아보세요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9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940700"/>
            <a:ext cx="8178453" cy="1944924"/>
            <a:chOff x="871885" y="3940700"/>
            <a:chExt cx="8178453" cy="1944924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71885" y="4396852"/>
              <a:ext cx="8149877" cy="148877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3940700"/>
              <a:ext cx="8088511" cy="369332"/>
              <a:chOff x="829684" y="5546885"/>
              <a:chExt cx="8088511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만들 수 있는 각기둥은 어떤 것이 있는지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4457974"/>
            <a:ext cx="8104140" cy="13665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삼각기둥은 고무찰흙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9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사각기둥은 고무찰흙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12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오각기둥은 고무찰흙 </a:t>
            </a:r>
            <a:r>
              <a:rPr lang="en-US" altLang="ko-KR" dirty="0"/>
              <a:t>10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15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육각기둥은 고무찰흙 </a:t>
            </a:r>
            <a:r>
              <a:rPr lang="en-US" altLang="ko-KR" dirty="0"/>
              <a:t>12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18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9324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961827" y="3471340"/>
            <a:ext cx="8088511" cy="369332"/>
            <a:chOff x="829684" y="5546885"/>
            <a:chExt cx="8088511" cy="369332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찾은 각기둥과 각뿔을 친구들과 비교해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4" name="직사각형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6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550734"/>
            <a:ext cx="8178453" cy="1980549"/>
            <a:chOff x="871885" y="3491359"/>
            <a:chExt cx="8178453" cy="1980549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3983136"/>
              <a:ext cx="8149877" cy="1488772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61827" y="3491359"/>
              <a:ext cx="8088511" cy="369332"/>
              <a:chOff x="829684" y="5558760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58760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만들 수 있는 각뿔은 어떤 것이 있는지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908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889048" y="4103633"/>
            <a:ext cx="8104140" cy="13665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삼각뿔은 고무찰흙 </a:t>
            </a:r>
            <a:r>
              <a:rPr lang="en-US" altLang="ko-KR" dirty="0"/>
              <a:t>4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6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사각뿔은 고무찰흙 </a:t>
            </a:r>
            <a:r>
              <a:rPr lang="en-US" altLang="ko-KR" dirty="0"/>
              <a:t>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8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오각뿔은 고무찰흙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10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 err="1"/>
              <a:t>육각뿔은</a:t>
            </a:r>
            <a:r>
              <a:rPr lang="ko-KR" altLang="en-US" dirty="0"/>
              <a:t> 고무찰흙 </a:t>
            </a:r>
            <a:r>
              <a:rPr lang="en-US" altLang="ko-KR" dirty="0"/>
              <a:t>7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 </a:t>
            </a:r>
            <a:r>
              <a:rPr lang="en-US" altLang="ko-KR" dirty="0"/>
              <a:t>12</a:t>
            </a:r>
            <a:r>
              <a:rPr lang="ko-KR" altLang="en-US" dirty="0"/>
              <a:t>개로 만들 수 있습니다</a:t>
            </a:r>
            <a:r>
              <a:rPr lang="en-US" altLang="ko-KR" dirty="0"/>
              <a:t>.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578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1" name="직사각형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2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395609"/>
            <a:ext cx="8178453" cy="1558623"/>
            <a:chOff x="871885" y="3542398"/>
            <a:chExt cx="8178453" cy="1558623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4304484"/>
              <a:ext cx="8149877" cy="796537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61827" y="3542398"/>
              <a:ext cx="8088511" cy="646331"/>
              <a:chOff x="829684" y="5570635"/>
              <a:chExt cx="8088511" cy="646331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953961" y="5570635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고무찰흙을 </a:t>
                </a:r>
                <a:r>
                  <a:rPr lang="ko-KR" altLang="en-US" dirty="0" err="1"/>
                  <a:t>꼭짓점으로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막대를 모서리로 생각할 때 </a:t>
                </a:r>
                <a:r>
                  <a:rPr lang="ko-KR" altLang="en-US" dirty="0" err="1"/>
                  <a:t>꼭짓점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모서리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면의 개수를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829684" y="56908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재료로 만들 수 있는     각기둥과 각뿔 찾아보기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889048" y="4205098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삼각기둥은 </a:t>
            </a:r>
            <a:r>
              <a:rPr lang="ko-KR" altLang="en-US" dirty="0" err="1"/>
              <a:t>꼭짓점이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모서리가 </a:t>
            </a:r>
            <a:r>
              <a:rPr lang="en-US" altLang="ko-KR" dirty="0"/>
              <a:t>9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면이 </a:t>
            </a:r>
            <a:r>
              <a:rPr lang="en-US" altLang="ko-KR" dirty="0"/>
              <a:t>5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사각기둥은 </a:t>
            </a:r>
            <a:r>
              <a:rPr lang="ko-KR" altLang="en-US" dirty="0" err="1"/>
              <a:t>꼭짓점이</a:t>
            </a:r>
            <a:r>
              <a:rPr lang="ko-KR" altLang="en-US" dirty="0"/>
              <a:t>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모서리가 </a:t>
            </a:r>
            <a:r>
              <a:rPr lang="en-US" altLang="ko-KR" dirty="0"/>
              <a:t>12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면이 </a:t>
            </a:r>
            <a:r>
              <a:rPr lang="en-US" altLang="ko-KR" dirty="0"/>
              <a:t>6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3472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47889" r="13924" b="35543"/>
          <a:stretch/>
        </p:blipFill>
        <p:spPr>
          <a:xfrm>
            <a:off x="1506055" y="1379413"/>
            <a:ext cx="6949440" cy="2158801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1" name="직사각형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="" xmlns:a16="http://schemas.microsoft.com/office/drawing/2014/main" id="{F48F519F-D871-4A92-A646-57631B15F0D9}"/>
              </a:ext>
            </a:extLst>
          </p:cNvPr>
          <p:cNvGrpSpPr/>
          <p:nvPr/>
        </p:nvGrpSpPr>
        <p:grpSpPr>
          <a:xfrm>
            <a:off x="871885" y="5050621"/>
            <a:ext cx="8178453" cy="864889"/>
            <a:chOff x="871885" y="3542398"/>
            <a:chExt cx="8178453" cy="864889"/>
          </a:xfrm>
        </p:grpSpPr>
        <p:sp>
          <p:nvSpPr>
            <p:cNvPr id="44" name="모서리가 둥근 직사각형 35">
              <a:extLst>
                <a:ext uri="{FF2B5EF4-FFF2-40B4-BE49-F238E27FC236}">
                  <a16:creationId xmlns="" xmlns:a16="http://schemas.microsoft.com/office/drawing/2014/main" id="{6828E1A4-9BC1-4326-99D2-65DDD378F453}"/>
                </a:ext>
              </a:extLst>
            </p:cNvPr>
            <p:cNvSpPr/>
            <p:nvPr/>
          </p:nvSpPr>
          <p:spPr bwMode="auto">
            <a:xfrm>
              <a:off x="871885" y="3934894"/>
              <a:ext cx="8149877" cy="472393"/>
            </a:xfrm>
            <a:prstGeom prst="roundRect">
              <a:avLst>
                <a:gd name="adj" fmla="val 80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="" xmlns:a16="http://schemas.microsoft.com/office/drawing/2014/main" id="{5BCCD2F9-B5D8-4042-9F6A-E4953CE6E9E9}"/>
                </a:ext>
              </a:extLst>
            </p:cNvPr>
            <p:cNvGrpSpPr/>
            <p:nvPr/>
          </p:nvGrpSpPr>
          <p:grpSpPr>
            <a:xfrm>
              <a:off x="961827" y="3542398"/>
              <a:ext cx="8088511" cy="369332"/>
              <a:chOff x="829684" y="5570635"/>
              <a:chExt cx="8088511" cy="369332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="" xmlns:a16="http://schemas.microsoft.com/office/drawing/2014/main" id="{62818FE4-4D0A-4FB5-BF63-4C2C64B974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961" y="557063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팔각기둥을 만들기 위해 준비해야 할 </a:t>
                </a:r>
                <a:r>
                  <a:rPr lang="ko-KR" altLang="en-US" dirty="0" err="1"/>
                  <a:t>고무찰흙과</a:t>
                </a:r>
                <a:r>
                  <a:rPr lang="ko-KR" altLang="en-US" dirty="0"/>
                  <a:t> 막대의 수를 구해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7" name="모서리가 둥근 직사각형 41">
                <a:extLst>
                  <a:ext uri="{FF2B5EF4-FFF2-40B4-BE49-F238E27FC236}">
                    <a16:creationId xmlns="" xmlns:a16="http://schemas.microsoft.com/office/drawing/2014/main" id="{12233C80-46E3-470D-ABC8-393911616E3F}"/>
                  </a:ext>
                </a:extLst>
              </p:cNvPr>
              <p:cNvSpPr/>
              <p:nvPr/>
            </p:nvSpPr>
            <p:spPr>
              <a:xfrm>
                <a:off x="829684" y="56908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8" name="내용 개체 틀 2">
            <a:extLst>
              <a:ext uri="{FF2B5EF4-FFF2-40B4-BE49-F238E27FC236}">
                <a16:creationId xmlns="" xmlns:a16="http://schemas.microsoft.com/office/drawing/2014/main" id="{040C547B-8204-478C-AF0B-26430BEEF753}"/>
              </a:ext>
            </a:extLst>
          </p:cNvPr>
          <p:cNvSpPr txBox="1">
            <a:spLocks/>
          </p:cNvSpPr>
          <p:nvPr/>
        </p:nvSpPr>
        <p:spPr>
          <a:xfrm>
            <a:off x="889048" y="547842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팔각기둥을 만들기 위해 준비해야 할 </a:t>
            </a:r>
            <a:r>
              <a:rPr lang="ko-KR" altLang="en-US" dirty="0" err="1"/>
              <a:t>고무찰흙과</a:t>
            </a:r>
            <a:r>
              <a:rPr lang="ko-KR" altLang="en-US" dirty="0"/>
              <a:t> 막대의 수는 각각 </a:t>
            </a:r>
            <a:r>
              <a:rPr lang="en-US" altLang="ko-KR" dirty="0"/>
              <a:t>16, 24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8BD3C8F5-1F2D-4BD4-9F64-CAAD6DC166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5055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7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532</Words>
  <Application>Microsoft Office PowerPoint</Application>
  <PresentationFormat>A4 용지(210x297mm)</PresentationFormat>
  <Paragraphs>66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179</cp:revision>
  <cp:lastPrinted>2017-09-25T02:44:09Z</cp:lastPrinted>
  <dcterms:created xsi:type="dcterms:W3CDTF">2017-09-24T23:31:15Z</dcterms:created>
  <dcterms:modified xsi:type="dcterms:W3CDTF">2019-01-03T01:37:52Z</dcterms:modified>
</cp:coreProperties>
</file>