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1"/>
  </p:notesMasterIdLst>
  <p:sldIdLst>
    <p:sldId id="258" r:id="rId3"/>
    <p:sldId id="260" r:id="rId4"/>
    <p:sldId id="261" r:id="rId5"/>
    <p:sldId id="266" r:id="rId6"/>
    <p:sldId id="268" r:id="rId7"/>
    <p:sldId id="270" r:id="rId8"/>
    <p:sldId id="269" r:id="rId9"/>
    <p:sldId id="267" r:id="rId10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78" userDrawn="1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58" userDrawn="1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  <p15:guide id="7" orient="horz" pos="3974" userDrawn="1">
          <p15:clr>
            <a:srgbClr val="A4A3A4"/>
          </p15:clr>
        </p15:guide>
        <p15:guide id="8" orient="horz" pos="4320" userDrawn="1">
          <p15:clr>
            <a:srgbClr val="A4A3A4"/>
          </p15:clr>
        </p15:guide>
        <p15:guide id="9" orient="horz" pos="2523">
          <p15:clr>
            <a:srgbClr val="A4A3A4"/>
          </p15:clr>
        </p15:guide>
        <p15:guide id="11" pos="2009">
          <p15:clr>
            <a:srgbClr val="A4A3A4"/>
          </p15:clr>
        </p15:guide>
        <p15:guide id="12" orient="horz" pos="4292">
          <p15:clr>
            <a:srgbClr val="A4A3A4"/>
          </p15:clr>
        </p15:guide>
        <p15:guide id="13" pos="262">
          <p15:clr>
            <a:srgbClr val="A4A3A4"/>
          </p15:clr>
        </p15:guide>
        <p15:guide id="14" pos="575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228A38"/>
    <a:srgbClr val="F08300"/>
    <a:srgbClr val="3C4BA0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8" autoAdjust="0"/>
    <p:restoredTop sz="94699" autoAdjust="0"/>
  </p:normalViewPr>
  <p:slideViewPr>
    <p:cSldViewPr snapToObjects="1" showGuides="1">
      <p:cViewPr>
        <p:scale>
          <a:sx n="70" d="100"/>
          <a:sy n="70" d="100"/>
        </p:scale>
        <p:origin x="-1266" y="-318"/>
      </p:cViewPr>
      <p:guideLst>
        <p:guide orient="horz" pos="2478"/>
        <p:guide orient="horz" pos="3861"/>
        <p:guide orient="horz" pos="958"/>
        <p:guide orient="horz" pos="3974"/>
        <p:guide orient="horz" pos="4320"/>
        <p:guide orient="horz" pos="2523"/>
        <p:guide orient="horz" pos="4292"/>
        <p:guide pos="240"/>
        <p:guide pos="6023"/>
        <p:guide pos="489"/>
        <p:guide pos="2009"/>
        <p:guide pos="262"/>
        <p:guide pos="57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884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11499CDC-FA89-45BA-8319-E6CBA8EA5D43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="" xmlns:a16="http://schemas.microsoft.com/office/drawing/2014/main" id="{100C5EE9-C700-45FE-9732-2621F10B2E42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5358A151-1ED1-4034-BCFD-78564576A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DFF1E81F-B5C7-4D00-91F5-B94514B61C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="" xmlns:a16="http://schemas.microsoft.com/office/drawing/2014/main" id="{48F1585D-AD9A-4928-8CF0-37D1C755518B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="" xmlns:a16="http://schemas.microsoft.com/office/drawing/2014/main" id="{939120CE-8359-406B-9F67-7B681E4B24FB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="" xmlns:a16="http://schemas.microsoft.com/office/drawing/2014/main" id="{1A4F2E2B-0A6C-419A-9855-94EB53751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A3298FE8-CCBD-4CF9-96CD-333F52D31AE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40BDB2E0-6CF8-4A5E-B352-733D41EFDB3C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374FFF38-BAB3-442A-9B3C-B19FAC29FDCB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27A1351F-E038-4516-A772-D7830A607740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="" xmlns:a16="http://schemas.microsoft.com/office/drawing/2014/main" id="{936999AB-BEE9-4922-B6A6-BF885D430801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="" xmlns:a16="http://schemas.microsoft.com/office/drawing/2014/main" id="{AAF72F70-70BE-4AD2-9E65-C02764C7C6C8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="" xmlns:a16="http://schemas.microsoft.com/office/drawing/2014/main" id="{DD6EAA08-F84F-436A-83A3-390BE21AD4AA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67F0347E-36F9-4A17-8AFD-F7F2B8031FB9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="" xmlns:a16="http://schemas.microsoft.com/office/drawing/2014/main" id="{AF81ACDD-CE0A-4D2F-81A5-D77EC20B9210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17E9D4AE-CE38-49AD-A6A3-5769873F7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CEE12418-E06C-457D-A267-29D6F6D8736D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F97EA520-6932-45FB-82EF-DFA7952908C6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5">
              <a:extLst>
                <a:ext uri="{FF2B5EF4-FFF2-40B4-BE49-F238E27FC236}">
                  <a16:creationId xmlns="" xmlns:a16="http://schemas.microsoft.com/office/drawing/2014/main" id="{D62F2562-1CBE-4A9B-98E3-B8CAC14EBBDA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838B255C-2B84-408B-87C3-B216E3581BFD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18">
              <a:extLst>
                <a:ext uri="{FF2B5EF4-FFF2-40B4-BE49-F238E27FC236}">
                  <a16:creationId xmlns="" xmlns:a16="http://schemas.microsoft.com/office/drawing/2014/main" id="{9C29723A-5D32-4C78-8CF7-C99AACB1190D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내용 개체 틀 2"/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E2F5077F-1E56-4C7B-AA3A-3A5E6CADAE00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="" xmlns:a16="http://schemas.microsoft.com/office/drawing/2014/main" id="{8DC5FBF3-5734-402A-B6E4-CB151403BD91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7E05D991-8337-4777-A58D-24CE7CFBE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5BA07B8B-EC61-40B9-9DE2-18513F384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="" xmlns:a16="http://schemas.microsoft.com/office/drawing/2014/main" id="{CA56BB8C-A8E2-47EE-9580-64CA54B92811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580C882E-CA72-45F4-812E-65A7C259F77E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11304FC6-6EAD-47F5-9DCA-2F1866316690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="" xmlns:a16="http://schemas.microsoft.com/office/drawing/2014/main" id="{644BA2A6-9326-499B-9B8E-D3EB81C57008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="" xmlns:a16="http://schemas.microsoft.com/office/drawing/2014/main" id="{EA6CEC3C-D503-43DD-9FDD-F0CF70A4D9F9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57461F1D-F467-4A1A-891B-2394BB32B0F2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2">
            <a:extLst>
              <a:ext uri="{FF2B5EF4-FFF2-40B4-BE49-F238E27FC236}">
                <a16:creationId xmlns="" xmlns:a16="http://schemas.microsoft.com/office/drawing/2014/main" id="{2CA616E6-C92A-49B6-9F79-5C567E54F7E6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7DB246E3-2F00-4A97-91B5-BB2D4B360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="" xmlns:a16="http://schemas.microsoft.com/office/drawing/2014/main" id="{8EC1D76D-35A8-4EC0-BB33-ECD2B37C757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="" xmlns:a16="http://schemas.microsoft.com/office/drawing/2014/main" id="{48763954-E8A0-4BB2-8FC9-AF32FDC5BF8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E0857CBF-BC92-4FF1-A79B-B1163BC21CCB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9903281-0D7A-490B-B7FC-842346519A82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9C55EFF-69CE-4A5F-A70A-78E8A406C7A8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원기둥을 알아볼까요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001C4B47-DD84-4291-91B3-BD4B01BC8C2C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slide" Target="slide5.xml"/><Relationship Id="rId4" Type="http://schemas.openxmlformats.org/officeDocument/2006/relationships/image" Target="../media/image11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slide" Target="slide3.xml"/><Relationship Id="rId4" Type="http://schemas.openxmlformats.org/officeDocument/2006/relationships/image" Target="../media/image12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5.png"/><Relationship Id="rId7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분수의 나눗셈</a:t>
            </a:r>
            <a:endParaRPr lang="en-US" altLang="ko-KR" sz="22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 』 24~25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7200"/>
            <a:ext cx="4005960" cy="910789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5F077781-F9B3-4FE4-B02D-AAEA29EE0772}"/>
              </a:ext>
            </a:extLst>
          </p:cNvPr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A79A717-153A-49D9-A4DB-CE6DD941F23F}"/>
                </a:ext>
              </a:extLst>
            </p:cNvPr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5D946A7-DAF4-40AF-AFC4-DC0B23213DF7}"/>
                </a:ext>
              </a:extLst>
            </p:cNvPr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9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3FBDB75-1DDE-48C2-933E-2AFD56812E6D}"/>
              </a:ext>
            </a:extLst>
          </p:cNvPr>
          <p:cNvSpPr txBox="1"/>
          <p:nvPr/>
        </p:nvSpPr>
        <p:spPr>
          <a:xfrm>
            <a:off x="4024301" y="2489121"/>
            <a:ext cx="5177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marL="273050" indent="-273050"/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필요한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재료의 양을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구해 볼까요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014E5398-0CC8-4F32-8900-57FF1DF7EA98}"/>
              </a:ext>
            </a:extLst>
          </p:cNvPr>
          <p:cNvSpPr/>
          <p:nvPr/>
        </p:nvSpPr>
        <p:spPr>
          <a:xfrm>
            <a:off x="8409384" y="424381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6" action="ppaction://hlinksldjump"/>
            <a:extLst>
              <a:ext uri="{FF2B5EF4-FFF2-40B4-BE49-F238E27FC236}">
                <a16:creationId xmlns="" xmlns:a16="http://schemas.microsoft.com/office/drawing/2014/main" id="{7CB04E12-2268-4439-B3A3-3FD4B9B64089}"/>
              </a:ext>
            </a:extLst>
          </p:cNvPr>
          <p:cNvSpPr/>
          <p:nvPr/>
        </p:nvSpPr>
        <p:spPr>
          <a:xfrm>
            <a:off x="8769424" y="424381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  <a:extLst>
              <a:ext uri="{FF2B5EF4-FFF2-40B4-BE49-F238E27FC236}">
                <a16:creationId xmlns="" xmlns:a16="http://schemas.microsoft.com/office/drawing/2014/main" id="{65F9C121-7A66-4D82-B876-C45ED84DB3BA}"/>
              </a:ext>
            </a:extLst>
          </p:cNvPr>
          <p:cNvSpPr/>
          <p:nvPr/>
        </p:nvSpPr>
        <p:spPr>
          <a:xfrm>
            <a:off x="9165468" y="424381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16596" y="476672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7200"/>
            <a:ext cx="4005960" cy="910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05AC406-4567-4092-8840-B8F4295713EF}"/>
              </a:ext>
            </a:extLst>
          </p:cNvPr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3D91A52-F9FA-44D2-BE70-24728EECD53A}"/>
              </a:ext>
            </a:extLst>
          </p:cNvPr>
          <p:cNvSpPr txBox="1"/>
          <p:nvPr/>
        </p:nvSpPr>
        <p:spPr>
          <a:xfrm>
            <a:off x="3747650" y="2792831"/>
            <a:ext cx="5177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필요한 재료의 양을 구해 보아요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직사각형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FC899867-30AB-4C7F-9267-84D3D922B8BA}"/>
              </a:ext>
            </a:extLst>
          </p:cNvPr>
          <p:cNvSpPr/>
          <p:nvPr/>
        </p:nvSpPr>
        <p:spPr>
          <a:xfrm>
            <a:off x="8013340" y="424381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4313B50D-C9DD-48AC-B476-D6D76D9613EF}"/>
              </a:ext>
            </a:extLst>
          </p:cNvPr>
          <p:cNvSpPr/>
          <p:nvPr/>
        </p:nvSpPr>
        <p:spPr>
          <a:xfrm>
            <a:off x="8769424" y="424381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6" action="ppaction://hlinksldjump"/>
            <a:extLst>
              <a:ext uri="{FF2B5EF4-FFF2-40B4-BE49-F238E27FC236}">
                <a16:creationId xmlns="" xmlns:a16="http://schemas.microsoft.com/office/drawing/2014/main" id="{5AE75852-FC19-4585-80A7-9889C9B096EA}"/>
              </a:ext>
            </a:extLst>
          </p:cNvPr>
          <p:cNvSpPr/>
          <p:nvPr/>
        </p:nvSpPr>
        <p:spPr>
          <a:xfrm>
            <a:off x="9165468" y="424381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76CB3987-A345-4806-A663-F79A012BFBB0}"/>
              </a:ext>
            </a:extLst>
          </p:cNvPr>
          <p:cNvGrpSpPr/>
          <p:nvPr/>
        </p:nvGrpSpPr>
        <p:grpSpPr>
          <a:xfrm>
            <a:off x="921288" y="5024249"/>
            <a:ext cx="8053584" cy="889027"/>
            <a:chOff x="921288" y="4866087"/>
            <a:chExt cx="8053584" cy="889027"/>
          </a:xfrm>
        </p:grpSpPr>
        <p:sp>
          <p:nvSpPr>
            <p:cNvPr id="43" name="모서리가 둥근 직사각형 42"/>
            <p:cNvSpPr/>
            <p:nvPr/>
          </p:nvSpPr>
          <p:spPr bwMode="auto">
            <a:xfrm>
              <a:off x="921288" y="5323092"/>
              <a:ext cx="8053584" cy="4320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2" name="그룹 51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21288" y="4866087"/>
              <a:ext cx="7836380" cy="416100"/>
              <a:chOff x="910749" y="3445692"/>
              <a:chExt cx="7836380" cy="416100"/>
            </a:xfrm>
          </p:grpSpPr>
          <p:sp>
            <p:nvSpPr>
              <p:cNvPr id="53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0033" y="3445692"/>
                <a:ext cx="7657096" cy="4161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1</a:t>
                </a:r>
                <a:r>
                  <a:rPr lang="ko-KR" altLang="en-US" dirty="0"/>
                  <a:t>인분을 만드는 데 필요한 재료의 양을 구하는 방법을 말해 보세요</a:t>
                </a:r>
                <a:r>
                  <a:rPr lang="en-US" altLang="ko-KR" dirty="0"/>
                  <a:t>.</a:t>
                </a:r>
                <a:r>
                  <a:rPr lang="ko-KR" altLang="en-US" dirty="0"/>
                  <a:t> </a:t>
                </a:r>
              </a:p>
            </p:txBody>
          </p:sp>
          <p:sp>
            <p:nvSpPr>
              <p:cNvPr id="54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9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ko-KR" sz="2200" dirty="0">
                <a:solidFill>
                  <a:srgbClr val="695A35"/>
                </a:solidFill>
              </a:rPr>
              <a:t>1</a:t>
            </a:r>
            <a:r>
              <a:rPr lang="ko-KR" altLang="en-US" sz="2200" dirty="0">
                <a:solidFill>
                  <a:srgbClr val="695A35"/>
                </a:solidFill>
              </a:rPr>
              <a:t>인분을 만드는 데 필요한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재료의 양 구하기</a:t>
            </a:r>
          </a:p>
        </p:txBody>
      </p:sp>
      <p:sp>
        <p:nvSpPr>
          <p:cNvPr id="48" name="내용 개체 틀 1"/>
          <p:cNvSpPr txBox="1">
            <a:spLocks/>
          </p:cNvSpPr>
          <p:nvPr/>
        </p:nvSpPr>
        <p:spPr>
          <a:xfrm>
            <a:off x="921287" y="5553210"/>
            <a:ext cx="5173632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나와 있는 재료의 양을 </a:t>
            </a:r>
            <a:r>
              <a:rPr lang="en-US" altLang="ko-KR" dirty="0"/>
              <a:t>4</a:t>
            </a:r>
            <a:r>
              <a:rPr lang="ko-KR" altLang="en-US" dirty="0"/>
              <a:t>로 나눕니다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7200"/>
            <a:ext cx="4005960" cy="91078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8507986C-C8DB-4044-BE00-7CFC9A63ADD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615" y="548125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그룹 13"/>
          <p:cNvGrpSpPr/>
          <p:nvPr/>
        </p:nvGrpSpPr>
        <p:grpSpPr>
          <a:xfrm>
            <a:off x="902750" y="1412776"/>
            <a:ext cx="8154706" cy="972108"/>
            <a:chOff x="902750" y="1423902"/>
            <a:chExt cx="8154706" cy="972108"/>
          </a:xfrm>
        </p:grpSpPr>
        <p:sp>
          <p:nvSpPr>
            <p:cNvPr id="15" name="내용 개체 틀 3"/>
            <p:cNvSpPr txBox="1">
              <a:spLocks/>
            </p:cNvSpPr>
            <p:nvPr/>
          </p:nvSpPr>
          <p:spPr>
            <a:xfrm>
              <a:off x="1178192" y="1423902"/>
              <a:ext cx="7879264" cy="9721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다음은 참치주먹밥 </a:t>
              </a:r>
              <a:r>
                <a:rPr lang="en-US" altLang="ko-KR" dirty="0"/>
                <a:t>4</a:t>
              </a:r>
              <a:r>
                <a:rPr lang="ko-KR" altLang="en-US" dirty="0"/>
                <a:t>인분을 만드는 데 필요한 재료와 재료의 </a:t>
              </a:r>
              <a:r>
                <a:rPr lang="ko-KR" altLang="en-US" dirty="0" smtClean="0"/>
                <a:t>양입니다</a:t>
              </a:r>
              <a:r>
                <a:rPr lang="en-US" altLang="ko-KR" dirty="0"/>
                <a:t>. </a:t>
              </a:r>
              <a:r>
                <a:rPr lang="ko-KR" altLang="en-US" dirty="0"/>
                <a:t>참치주먹밥 </a:t>
              </a:r>
              <a:r>
                <a:rPr lang="en-US" altLang="ko-KR" dirty="0"/>
                <a:t>1</a:t>
              </a:r>
              <a:r>
                <a:rPr lang="ko-KR" altLang="en-US" dirty="0"/>
                <a:t>인분을 만드는 데 필요한 재료의 양을 구해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16" name="그룹 15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17" name="그룹 16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19" name="모서리가 둥근 직사각형 18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8" name="모서리가 둥근 직사각형 17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13385" r="13579" b="46112"/>
          <a:stretch/>
        </p:blipFill>
        <p:spPr>
          <a:xfrm>
            <a:off x="2736845" y="1844824"/>
            <a:ext cx="4504318" cy="3240700"/>
          </a:xfrm>
          <a:prstGeom prst="rect">
            <a:avLst/>
          </a:prstGeom>
        </p:spPr>
      </p:pic>
      <p:sp>
        <p:nvSpPr>
          <p:cNvPr id="21" name="직사각형 20">
            <a:hlinkClick r:id="rId7" action="ppaction://hlinksldjump"/>
            <a:extLst>
              <a:ext uri="{FF2B5EF4-FFF2-40B4-BE49-F238E27FC236}">
                <a16:creationId xmlns="" xmlns:a16="http://schemas.microsoft.com/office/drawing/2014/main" id="{52242799-0C8A-470B-8EBE-C97B00D04051}"/>
              </a:ext>
            </a:extLst>
          </p:cNvPr>
          <p:cNvSpPr/>
          <p:nvPr/>
        </p:nvSpPr>
        <p:spPr>
          <a:xfrm>
            <a:off x="8013340" y="424381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7CA5F3-9F79-46E0-85E9-33100D3F25DA}"/>
              </a:ext>
            </a:extLst>
          </p:cNvPr>
          <p:cNvSpPr/>
          <p:nvPr/>
        </p:nvSpPr>
        <p:spPr>
          <a:xfrm>
            <a:off x="8409384" y="424381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9" action="ppaction://hlinksldjump"/>
            <a:extLst>
              <a:ext uri="{FF2B5EF4-FFF2-40B4-BE49-F238E27FC236}">
                <a16:creationId xmlns="" xmlns:a16="http://schemas.microsoft.com/office/drawing/2014/main" id="{4944C48E-CF2B-4B4E-A37F-2EF360F98BBB}"/>
              </a:ext>
            </a:extLst>
          </p:cNvPr>
          <p:cNvSpPr/>
          <p:nvPr/>
        </p:nvSpPr>
        <p:spPr>
          <a:xfrm>
            <a:off x="9165468" y="424381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273164" y="1889565"/>
            <a:ext cx="7167748" cy="4198059"/>
            <a:chOff x="1273164" y="1889565"/>
            <a:chExt cx="7167748" cy="4198059"/>
          </a:xfrm>
        </p:grpSpPr>
        <p:pic>
          <p:nvPicPr>
            <p:cNvPr id="36" name="그림 35">
              <a:extLst>
                <a:ext uri="{FF2B5EF4-FFF2-40B4-BE49-F238E27FC236}">
                  <a16:creationId xmlns="" xmlns:a16="http://schemas.microsoft.com/office/drawing/2014/main" id="{EA275593-5DDE-4522-9366-8AB1725079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70" r="1328"/>
            <a:stretch/>
          </p:blipFill>
          <p:spPr>
            <a:xfrm>
              <a:off x="7937433" y="1889565"/>
              <a:ext cx="503479" cy="4198059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="" xmlns:a16="http://schemas.microsoft.com/office/drawing/2014/main" id="{EA275593-5DDE-4522-9366-8AB1725079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558" b="7249"/>
            <a:stretch/>
          </p:blipFill>
          <p:spPr>
            <a:xfrm>
              <a:off x="1273164" y="1889566"/>
              <a:ext cx="6664269" cy="3893718"/>
            </a:xfrm>
            <a:prstGeom prst="rect">
              <a:avLst/>
            </a:prstGeom>
          </p:spPr>
        </p:pic>
      </p:grpSp>
      <p:sp>
        <p:nvSpPr>
          <p:cNvPr id="64" name="직사각형 63"/>
          <p:cNvSpPr/>
          <p:nvPr/>
        </p:nvSpPr>
        <p:spPr>
          <a:xfrm>
            <a:off x="3548268" y="4982842"/>
            <a:ext cx="3332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÷ 4 =      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큰술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직사각형 55"/>
              <p:cNvSpPr/>
              <p:nvPr/>
            </p:nvSpPr>
            <p:spPr>
              <a:xfrm>
                <a:off x="3620276" y="3539026"/>
                <a:ext cx="4232808" cy="576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5 ÷ 4 =     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dirty="0">
                            <a:solidFill>
                              <a:srgbClr val="228A38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i="1" dirty="0">
                            <a:solidFill>
                              <a:srgbClr val="228A38"/>
                            </a:solidFill>
                            <a:latin typeface="Cambria Math"/>
                          </a:rPr>
                          <m:t>=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dirty="0">
                                <a:solidFill>
                                  <a:srgbClr val="228A38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>
                              <m:r>
                                <a:rPr lang="en-US" altLang="ko-KR" b="1" i="1" dirty="0">
                                  <a:solidFill>
                                    <a:srgbClr val="228A38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  <m:r>
                          <a:rPr lang="en-US" altLang="ko-KR" b="1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(</a:t>
                </a:r>
                <a:r>
                  <a:rPr lang="ko-KR" altLang="en-US" b="1" dirty="0" err="1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큰술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</a:t>
                </a:r>
                <a:endPara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56" name="직사각형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276" y="3539026"/>
                <a:ext cx="4232808" cy="576440"/>
              </a:xfrm>
              <a:prstGeom prst="rect">
                <a:avLst/>
              </a:prstGeom>
              <a:blipFill rotWithShape="1">
                <a:blip r:embed="rId4"/>
                <a:stretch>
                  <a:fillRect l="-12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직사각형 54"/>
          <p:cNvSpPr/>
          <p:nvPr/>
        </p:nvSpPr>
        <p:spPr>
          <a:xfrm>
            <a:off x="3620276" y="2994622"/>
            <a:ext cx="423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 ÷ 4 =      (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캔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또는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300÷4=75 (g)</a:t>
            </a:r>
          </a:p>
          <a:p>
            <a:pPr>
              <a:defRPr/>
            </a:pP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5" name="그룹 44">
            <a:extLst>
              <a:ext uri="{FF2B5EF4-FFF2-40B4-BE49-F238E27FC236}">
                <a16:creationId xmlns="" xmlns:a16="http://schemas.microsoft.com/office/drawing/2014/main" id="{8B847D85-EDAC-413C-88E0-2AAC2DBA59A6}"/>
              </a:ext>
            </a:extLst>
          </p:cNvPr>
          <p:cNvGrpSpPr/>
          <p:nvPr/>
        </p:nvGrpSpPr>
        <p:grpSpPr>
          <a:xfrm>
            <a:off x="921288" y="1449388"/>
            <a:ext cx="7896860" cy="416100"/>
            <a:chOff x="910749" y="3445692"/>
            <a:chExt cx="7896860" cy="416100"/>
          </a:xfrm>
        </p:grpSpPr>
        <p:sp>
          <p:nvSpPr>
            <p:cNvPr id="48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50513" y="3445692"/>
              <a:ext cx="7657096" cy="4161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1</a:t>
              </a:r>
              <a:r>
                <a:rPr lang="ko-KR" altLang="en-US" dirty="0"/>
                <a:t>인분을 만드는 데 필요한 재료의 양을 구해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49" name="모서리가 둥근 직사각형 75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10749" y="356563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438265"/>
              </p:ext>
            </p:extLst>
          </p:nvPr>
        </p:nvGraphicFramePr>
        <p:xfrm>
          <a:off x="4551365" y="288494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" name="직사각형 50"/>
          <p:cNvSpPr/>
          <p:nvPr/>
        </p:nvSpPr>
        <p:spPr>
          <a:xfrm>
            <a:off x="3527928" y="2313818"/>
            <a:ext cx="423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>
                <a:solidFill>
                  <a:srgbClr val="228A38"/>
                </a:solidFill>
              </a:rPr>
              <a:t>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 ÷ 4 = 1(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공기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또는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800÷4=200 (g)</a:t>
            </a:r>
          </a:p>
          <a:p>
            <a:pPr>
              <a:defRPr/>
            </a:pP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26359"/>
              </p:ext>
            </p:extLst>
          </p:nvPr>
        </p:nvGraphicFramePr>
        <p:xfrm>
          <a:off x="5349044" y="353701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740658"/>
              </p:ext>
            </p:extLst>
          </p:nvPr>
        </p:nvGraphicFramePr>
        <p:xfrm>
          <a:off x="4681128" y="353708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" name="내용 개체 틀 2"/>
          <p:cNvSpPr txBox="1">
            <a:spLocks/>
          </p:cNvSpPr>
          <p:nvPr/>
        </p:nvSpPr>
        <p:spPr>
          <a:xfrm>
            <a:off x="4412940" y="3556379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1</a:t>
            </a:r>
          </a:p>
        </p:txBody>
      </p:sp>
      <p:sp>
        <p:nvSpPr>
          <p:cNvPr id="60" name="직사각형 59"/>
          <p:cNvSpPr/>
          <p:nvPr/>
        </p:nvSpPr>
        <p:spPr>
          <a:xfrm>
            <a:off x="3548268" y="4330769"/>
            <a:ext cx="300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>
                <a:solidFill>
                  <a:srgbClr val="228A38"/>
                </a:solidFill>
              </a:rPr>
              <a:t>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 ÷ 4 =      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작은술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61" name="표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523669"/>
              </p:ext>
            </p:extLst>
          </p:nvPr>
        </p:nvGraphicFramePr>
        <p:xfrm>
          <a:off x="4556380" y="422108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698772"/>
              </p:ext>
            </p:extLst>
          </p:nvPr>
        </p:nvGraphicFramePr>
        <p:xfrm>
          <a:off x="3907398" y="486645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3" name="내용 개체 틀 2"/>
          <p:cNvSpPr txBox="1">
            <a:spLocks/>
          </p:cNvSpPr>
          <p:nvPr/>
        </p:nvSpPr>
        <p:spPr>
          <a:xfrm>
            <a:off x="3639210" y="4879476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3</a:t>
            </a:r>
          </a:p>
        </p:txBody>
      </p:sp>
      <p:graphicFrame>
        <p:nvGraphicFramePr>
          <p:cNvPr id="66" name="표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035612"/>
              </p:ext>
            </p:extLst>
          </p:nvPr>
        </p:nvGraphicFramePr>
        <p:xfrm>
          <a:off x="4864752" y="486916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" name="그림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7200"/>
            <a:ext cx="4005960" cy="910789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="" xmlns:a16="http://schemas.microsoft.com/office/drawing/2014/main" id="{0D69B438-43CB-4BED-B8CB-585402DF4B3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0938" y="230007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25">
            <a:extLst>
              <a:ext uri="{FF2B5EF4-FFF2-40B4-BE49-F238E27FC236}">
                <a16:creationId xmlns="" xmlns:a16="http://schemas.microsoft.com/office/drawing/2014/main" id="{222E7615-4923-4BA2-B0CB-62EA068CC0E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0938" y="30203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>
            <a:extLst>
              <a:ext uri="{FF2B5EF4-FFF2-40B4-BE49-F238E27FC236}">
                <a16:creationId xmlns="" xmlns:a16="http://schemas.microsoft.com/office/drawing/2014/main" id="{28E10A13-DD5C-45E7-B587-CE5AF47D555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0937" y="36851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그림 29">
            <a:extLst>
              <a:ext uri="{FF2B5EF4-FFF2-40B4-BE49-F238E27FC236}">
                <a16:creationId xmlns="" xmlns:a16="http://schemas.microsoft.com/office/drawing/2014/main" id="{9EF43535-95D9-493E-B546-66726A28DE4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0938" y="436817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7E31E3E7-09CB-4A23-8E21-3A3D32C2587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0936" y="50546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ko-KR" sz="2200" dirty="0">
                <a:solidFill>
                  <a:srgbClr val="695A35"/>
                </a:solidFill>
              </a:rPr>
              <a:t>1</a:t>
            </a:r>
            <a:r>
              <a:rPr lang="ko-KR" altLang="en-US" sz="2200" dirty="0">
                <a:solidFill>
                  <a:srgbClr val="695A35"/>
                </a:solidFill>
              </a:rPr>
              <a:t>인분을 만드는 데 필요한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재료의 양 구하기</a:t>
            </a:r>
          </a:p>
        </p:txBody>
      </p:sp>
      <p:sp>
        <p:nvSpPr>
          <p:cNvPr id="33" name="직사각형 32">
            <a:hlinkClick r:id="rId8" action="ppaction://hlinksldjump"/>
            <a:extLst>
              <a:ext uri="{FF2B5EF4-FFF2-40B4-BE49-F238E27FC236}">
                <a16:creationId xmlns="" xmlns:a16="http://schemas.microsoft.com/office/drawing/2014/main" id="{4B05BDDD-D0E2-4979-9210-F43DCC390C31}"/>
              </a:ext>
            </a:extLst>
          </p:cNvPr>
          <p:cNvSpPr/>
          <p:nvPr/>
        </p:nvSpPr>
        <p:spPr>
          <a:xfrm>
            <a:off x="8013340" y="424381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9" action="ppaction://hlinksldjump"/>
            <a:extLst>
              <a:ext uri="{FF2B5EF4-FFF2-40B4-BE49-F238E27FC236}">
                <a16:creationId xmlns="" xmlns:a16="http://schemas.microsoft.com/office/drawing/2014/main" id="{794B5D9D-342B-445D-B149-0F4B2B56CF82}"/>
              </a:ext>
            </a:extLst>
          </p:cNvPr>
          <p:cNvSpPr/>
          <p:nvPr/>
        </p:nvSpPr>
        <p:spPr>
          <a:xfrm>
            <a:off x="8409384" y="424381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3AA60966-8941-4C22-81B7-D9D07DD96D06}"/>
              </a:ext>
            </a:extLst>
          </p:cNvPr>
          <p:cNvSpPr/>
          <p:nvPr/>
        </p:nvSpPr>
        <p:spPr>
          <a:xfrm>
            <a:off x="9165468" y="424381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280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56" grpId="0"/>
      <p:bldP spid="55" grpId="0"/>
      <p:bldP spid="51" grpId="0"/>
      <p:bldP spid="59" grpId="0"/>
      <p:bldP spid="60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먹고 싶은 음식 </a:t>
            </a:r>
            <a:r>
              <a:rPr lang="en-US" altLang="ko-KR" sz="2200" dirty="0">
                <a:solidFill>
                  <a:srgbClr val="695A35"/>
                </a:solidFill>
              </a:rPr>
              <a:t>1</a:t>
            </a:r>
            <a:r>
              <a:rPr lang="ko-KR" altLang="en-US" sz="2200" dirty="0">
                <a:solidFill>
                  <a:srgbClr val="695A35"/>
                </a:solidFill>
              </a:rPr>
              <a:t>인분을 만드는 데 필요한 재료의 양 구하기</a:t>
            </a: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7200"/>
            <a:ext cx="4005960" cy="91078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E8B10AC6-323D-4710-942A-37C29B1699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4" t="20401" r="8133" b="44185"/>
          <a:stretch/>
        </p:blipFill>
        <p:spPr>
          <a:xfrm>
            <a:off x="2072680" y="2168860"/>
            <a:ext cx="5821192" cy="3811664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902750" y="1412776"/>
            <a:ext cx="8154706" cy="972108"/>
            <a:chOff x="902750" y="1423902"/>
            <a:chExt cx="8154706" cy="972108"/>
          </a:xfrm>
        </p:grpSpPr>
        <p:sp>
          <p:nvSpPr>
            <p:cNvPr id="13" name="내용 개체 틀 3"/>
            <p:cNvSpPr txBox="1">
              <a:spLocks/>
            </p:cNvSpPr>
            <p:nvPr/>
          </p:nvSpPr>
          <p:spPr>
            <a:xfrm>
              <a:off x="1178192" y="1423902"/>
              <a:ext cx="7879264" cy="9721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pc="-50" dirty="0"/>
                <a:t>먹고</a:t>
              </a:r>
              <a:r>
                <a:rPr lang="en-US" altLang="ko-KR" spc="-50" dirty="0"/>
                <a:t> </a:t>
              </a:r>
              <a:r>
                <a:rPr lang="ko-KR" altLang="en-US" spc="-50" dirty="0"/>
                <a:t>싶은 음식을 생각해 보고</a:t>
              </a:r>
              <a:r>
                <a:rPr lang="en-US" altLang="ko-KR" spc="-50" dirty="0"/>
                <a:t>, </a:t>
              </a:r>
              <a:r>
                <a:rPr lang="ko-KR" altLang="en-US" spc="-50" dirty="0"/>
                <a:t>음식을 만드는 데 필요한 재료를 인터넷이나 책에서 </a:t>
              </a:r>
              <a:r>
                <a:rPr lang="ko-KR" altLang="en-US" dirty="0"/>
                <a:t>찾아 써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15" name="그룹 1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17" name="모서리가 둥근 직사각형 16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6" name="모서리가 둥근 직사각형 15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9" name="직사각형 18"/>
          <p:cNvSpPr/>
          <p:nvPr/>
        </p:nvSpPr>
        <p:spPr>
          <a:xfrm>
            <a:off x="2360712" y="2638608"/>
            <a:ext cx="1836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달걀샌드위치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077447" y="2638608"/>
            <a:ext cx="324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085559" y="3573016"/>
            <a:ext cx="2592288" cy="1439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ko-KR" altLang="en-US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달걀 </a:t>
            </a:r>
            <a:r>
              <a:rPr lang="en-US" altLang="ko-KR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lang="ko-KR" altLang="en-US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식빵 </a:t>
            </a:r>
            <a:r>
              <a:rPr lang="en-US" altLang="ko-KR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lang="ko-KR" altLang="en-US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</a:t>
            </a:r>
            <a:r>
              <a:rPr lang="en-US" altLang="ko-KR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</a:p>
          <a:p>
            <a:pPr>
              <a:lnSpc>
                <a:spcPct val="180000"/>
              </a:lnSpc>
              <a:defRPr/>
            </a:pPr>
            <a:r>
              <a:rPr lang="ko-KR" altLang="en-US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오이      개</a:t>
            </a:r>
            <a:r>
              <a:rPr lang="en-US" altLang="ko-KR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양파      개</a:t>
            </a:r>
            <a:r>
              <a:rPr lang="en-US" altLang="ko-KR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>
              <a:lnSpc>
                <a:spcPct val="180000"/>
              </a:lnSpc>
              <a:defRPr/>
            </a:pPr>
            <a:r>
              <a:rPr lang="ko-KR" altLang="en-US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마요네즈 </a:t>
            </a:r>
            <a:r>
              <a:rPr lang="en-US" altLang="ko-KR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1700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큰술</a:t>
            </a:r>
            <a:r>
              <a:rPr lang="ko-KR" altLang="en-US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71832"/>
              </p:ext>
            </p:extLst>
          </p:nvPr>
        </p:nvGraphicFramePr>
        <p:xfrm>
          <a:off x="5661623" y="404106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7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7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7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300180"/>
              </p:ext>
            </p:extLst>
          </p:nvPr>
        </p:nvGraphicFramePr>
        <p:xfrm>
          <a:off x="6753200" y="404106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7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7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7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1" r="18333" b="6395"/>
          <a:stretch/>
        </p:blipFill>
        <p:spPr>
          <a:xfrm>
            <a:off x="2720752" y="3565513"/>
            <a:ext cx="1923011" cy="172180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="" xmlns:a16="http://schemas.microsoft.com/office/drawing/2014/main" id="{0D69B438-43CB-4BED-B8CB-585402DF4B3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09322" y="40746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/>
          <p:cNvSpPr/>
          <p:nvPr/>
        </p:nvSpPr>
        <p:spPr>
          <a:xfrm>
            <a:off x="1748644" y="2636912"/>
            <a:ext cx="497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직사각형 27">
            <a:hlinkClick r:id="rId8" action="ppaction://hlinksldjump"/>
            <a:extLst>
              <a:ext uri="{FF2B5EF4-FFF2-40B4-BE49-F238E27FC236}">
                <a16:creationId xmlns="" xmlns:a16="http://schemas.microsoft.com/office/drawing/2014/main" id="{430BFA93-C192-4B60-B60D-D53DDFD8DEFE}"/>
              </a:ext>
            </a:extLst>
          </p:cNvPr>
          <p:cNvSpPr/>
          <p:nvPr/>
        </p:nvSpPr>
        <p:spPr>
          <a:xfrm>
            <a:off x="8013340" y="424381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9" action="ppaction://hlinksldjump"/>
            <a:extLst>
              <a:ext uri="{FF2B5EF4-FFF2-40B4-BE49-F238E27FC236}">
                <a16:creationId xmlns="" xmlns:a16="http://schemas.microsoft.com/office/drawing/2014/main" id="{9C28CF0F-62C2-468E-BBB8-F76D73479BF2}"/>
              </a:ext>
            </a:extLst>
          </p:cNvPr>
          <p:cNvSpPr/>
          <p:nvPr/>
        </p:nvSpPr>
        <p:spPr>
          <a:xfrm>
            <a:off x="8409384" y="424381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3905708-22AA-4864-8A7A-190171956457}"/>
              </a:ext>
            </a:extLst>
          </p:cNvPr>
          <p:cNvSpPr/>
          <p:nvPr/>
        </p:nvSpPr>
        <p:spPr>
          <a:xfrm>
            <a:off x="8769424" y="424381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491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39" y="1812189"/>
            <a:ext cx="5821199" cy="3809685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먹고 싶은 음식 </a:t>
            </a:r>
            <a:r>
              <a:rPr lang="en-US" altLang="ko-KR" sz="2200" dirty="0">
                <a:solidFill>
                  <a:srgbClr val="695A35"/>
                </a:solidFill>
              </a:rPr>
              <a:t>1</a:t>
            </a:r>
            <a:r>
              <a:rPr lang="ko-KR" altLang="en-US" sz="2200" dirty="0">
                <a:solidFill>
                  <a:srgbClr val="695A35"/>
                </a:solidFill>
              </a:rPr>
              <a:t>인분을 만드는 데 필요한 재료의 양 구하기</a:t>
            </a: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7200"/>
            <a:ext cx="4005960" cy="910789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2252700" y="2312876"/>
            <a:ext cx="1836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떡볶이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3944888" y="2267580"/>
            <a:ext cx="324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448944" y="2924944"/>
            <a:ext cx="3295194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90000"/>
              </a:lnSpc>
              <a:defRPr/>
            </a:pPr>
            <a:r>
              <a:rPr lang="ko-KR" altLang="en-US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흰떡 </a:t>
            </a:r>
            <a:r>
              <a:rPr lang="en-US" altLang="ko-KR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 g, </a:t>
            </a:r>
            <a:r>
              <a:rPr lang="ko-KR" altLang="en-US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대파         개</a:t>
            </a:r>
            <a:r>
              <a:rPr lang="en-US" altLang="ko-KR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</a:p>
          <a:p>
            <a:pPr>
              <a:lnSpc>
                <a:spcPct val="190000"/>
              </a:lnSpc>
              <a:defRPr/>
            </a:pPr>
            <a:r>
              <a:rPr lang="ko-KR" altLang="en-US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어묵 </a:t>
            </a:r>
            <a:r>
              <a:rPr lang="en-US" altLang="ko-KR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75 g, </a:t>
            </a:r>
            <a:r>
              <a:rPr lang="ko-KR" altLang="en-US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고추장         </a:t>
            </a:r>
            <a:r>
              <a:rPr lang="ko-KR" altLang="en-US" sz="1700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큰술</a:t>
            </a:r>
            <a:r>
              <a:rPr lang="en-US" altLang="ko-KR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>
              <a:lnSpc>
                <a:spcPct val="190000"/>
              </a:lnSpc>
              <a:defRPr/>
            </a:pPr>
            <a:r>
              <a:rPr lang="ko-KR" altLang="en-US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설탕      </a:t>
            </a:r>
            <a:r>
              <a:rPr lang="ko-KR" altLang="en-US" sz="1700" b="1" dirty="0" err="1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큰술</a:t>
            </a:r>
            <a:r>
              <a:rPr lang="en-US" altLang="ko-KR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케첩       </a:t>
            </a:r>
            <a:r>
              <a:rPr lang="ko-KR" altLang="en-US" sz="1700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700" b="1" dirty="0" err="1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큰술</a:t>
            </a:r>
            <a:r>
              <a:rPr lang="en-US" altLang="ko-KR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>
              <a:lnSpc>
                <a:spcPct val="190000"/>
              </a:lnSpc>
              <a:defRPr/>
            </a:pPr>
            <a:r>
              <a:rPr lang="ko-KR" altLang="en-US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다진 마늘 </a:t>
            </a:r>
            <a:r>
              <a:rPr lang="en-US" altLang="ko-KR" sz="1700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 g </a:t>
            </a:r>
            <a:endParaRPr lang="ko-KR" altLang="en-US" sz="1700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237142"/>
              </p:ext>
            </p:extLst>
          </p:nvPr>
        </p:nvGraphicFramePr>
        <p:xfrm>
          <a:off x="6336432" y="295672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7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7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7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내용 개체 틀 2"/>
          <p:cNvSpPr txBox="1">
            <a:spLocks/>
          </p:cNvSpPr>
          <p:nvPr/>
        </p:nvSpPr>
        <p:spPr>
          <a:xfrm>
            <a:off x="6110308" y="2965588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sz="1700" dirty="0"/>
              <a:t>1</a:t>
            </a:r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632104"/>
              </p:ext>
            </p:extLst>
          </p:nvPr>
        </p:nvGraphicFramePr>
        <p:xfrm>
          <a:off x="6429164" y="346507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7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7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7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내용 개체 틀 2"/>
          <p:cNvSpPr txBox="1">
            <a:spLocks/>
          </p:cNvSpPr>
          <p:nvPr/>
        </p:nvSpPr>
        <p:spPr>
          <a:xfrm>
            <a:off x="6177136" y="3501008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sz="1700" dirty="0"/>
              <a:t>1</a:t>
            </a:r>
          </a:p>
        </p:txBody>
      </p:sp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515248"/>
              </p:ext>
            </p:extLst>
          </p:nvPr>
        </p:nvGraphicFramePr>
        <p:xfrm>
          <a:off x="4989004" y="396491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7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7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7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859228"/>
              </p:ext>
            </p:extLst>
          </p:nvPr>
        </p:nvGraphicFramePr>
        <p:xfrm>
          <a:off x="6393160" y="396913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7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7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7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내용 개체 틀 2"/>
          <p:cNvSpPr txBox="1">
            <a:spLocks/>
          </p:cNvSpPr>
          <p:nvPr/>
        </p:nvSpPr>
        <p:spPr>
          <a:xfrm>
            <a:off x="6177136" y="3971933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sz="1700" dirty="0"/>
              <a:t>1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0D69B438-43CB-4BED-B8CB-585402DF4B3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0912" y="36062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/>
          <p:cNvSpPr/>
          <p:nvPr/>
        </p:nvSpPr>
        <p:spPr>
          <a:xfrm>
            <a:off x="1604628" y="2276872"/>
            <a:ext cx="497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직사각형 20">
            <a:hlinkClick r:id="rId7" action="ppaction://hlinksldjump"/>
            <a:extLst>
              <a:ext uri="{FF2B5EF4-FFF2-40B4-BE49-F238E27FC236}">
                <a16:creationId xmlns="" xmlns:a16="http://schemas.microsoft.com/office/drawing/2014/main" id="{9FC758FD-2627-45BA-A4C8-FDDC5261FCDB}"/>
              </a:ext>
            </a:extLst>
          </p:cNvPr>
          <p:cNvSpPr/>
          <p:nvPr/>
        </p:nvSpPr>
        <p:spPr>
          <a:xfrm>
            <a:off x="8013340" y="424381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8" action="ppaction://hlinksldjump"/>
            <a:extLst>
              <a:ext uri="{FF2B5EF4-FFF2-40B4-BE49-F238E27FC236}">
                <a16:creationId xmlns="" xmlns:a16="http://schemas.microsoft.com/office/drawing/2014/main" id="{9BA3EB22-57E3-46C2-80CD-225C48DFD81B}"/>
              </a:ext>
            </a:extLst>
          </p:cNvPr>
          <p:cNvSpPr/>
          <p:nvPr/>
        </p:nvSpPr>
        <p:spPr>
          <a:xfrm>
            <a:off x="8409384" y="424381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9" action="ppaction://hlinksldjump"/>
            <a:extLst>
              <a:ext uri="{FF2B5EF4-FFF2-40B4-BE49-F238E27FC236}">
                <a16:creationId xmlns="" xmlns:a16="http://schemas.microsoft.com/office/drawing/2014/main" id="{682C9E8E-B460-482A-957E-47813430D7CB}"/>
              </a:ext>
            </a:extLst>
          </p:cNvPr>
          <p:cNvSpPr/>
          <p:nvPr/>
        </p:nvSpPr>
        <p:spPr>
          <a:xfrm>
            <a:off x="8769424" y="424381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11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33" grpId="0"/>
      <p:bldP spid="36" grpId="0"/>
      <p:bldP spid="41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974974"/>
              </p:ext>
            </p:extLst>
          </p:nvPr>
        </p:nvGraphicFramePr>
        <p:xfrm>
          <a:off x="1222101" y="2348880"/>
          <a:ext cx="3406862" cy="281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6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667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440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440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440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440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먹고 싶은 음식 </a:t>
            </a:r>
            <a:r>
              <a:rPr lang="en-US" altLang="ko-KR" sz="2200" dirty="0">
                <a:solidFill>
                  <a:srgbClr val="695A35"/>
                </a:solidFill>
              </a:rPr>
              <a:t>1</a:t>
            </a:r>
            <a:r>
              <a:rPr lang="ko-KR" altLang="en-US" sz="2200" dirty="0">
                <a:solidFill>
                  <a:srgbClr val="695A35"/>
                </a:solidFill>
              </a:rPr>
              <a:t>인분을 만드는 데 필요한 재료의 양 구하기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="" xmlns:a16="http://schemas.microsoft.com/office/drawing/2014/main" id="{8B847D85-EDAC-413C-88E0-2AAC2DBA59A6}"/>
              </a:ext>
            </a:extLst>
          </p:cNvPr>
          <p:cNvGrpSpPr/>
          <p:nvPr/>
        </p:nvGrpSpPr>
        <p:grpSpPr>
          <a:xfrm>
            <a:off x="921288" y="1449388"/>
            <a:ext cx="7896860" cy="416100"/>
            <a:chOff x="910749" y="3445692"/>
            <a:chExt cx="7896860" cy="416100"/>
          </a:xfrm>
        </p:grpSpPr>
        <p:sp>
          <p:nvSpPr>
            <p:cNvPr id="53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50513" y="3445692"/>
              <a:ext cx="7657096" cy="4161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1</a:t>
              </a:r>
              <a:r>
                <a:rPr lang="ko-KR" altLang="en-US" dirty="0"/>
                <a:t>인분을 만드는 데 필요한 재료의 양을 구해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54" name="모서리가 둥근 직사각형 75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10749" y="356563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7200"/>
            <a:ext cx="4005960" cy="910789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2637300" y="2447600"/>
            <a:ext cx="1631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8÷4=2(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648743" y="2987660"/>
            <a:ext cx="1631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8÷4=2(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689868" y="3578758"/>
            <a:ext cx="562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025349"/>
              </p:ext>
            </p:extLst>
          </p:nvPr>
        </p:nvGraphicFramePr>
        <p:xfrm>
          <a:off x="3476836" y="346507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직사각형 27"/>
          <p:cNvSpPr/>
          <p:nvPr/>
        </p:nvSpPr>
        <p:spPr>
          <a:xfrm>
            <a:off x="3778209" y="4153237"/>
            <a:ext cx="562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848117"/>
              </p:ext>
            </p:extLst>
          </p:nvPr>
        </p:nvGraphicFramePr>
        <p:xfrm>
          <a:off x="3512840" y="404114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직사각형 30"/>
          <p:cNvSpPr/>
          <p:nvPr/>
        </p:nvSpPr>
        <p:spPr>
          <a:xfrm>
            <a:off x="3587192" y="4693297"/>
            <a:ext cx="958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큰술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644214"/>
              </p:ext>
            </p:extLst>
          </p:nvPr>
        </p:nvGraphicFramePr>
        <p:xfrm>
          <a:off x="3374160" y="4579615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직사각형 45"/>
          <p:cNvSpPr/>
          <p:nvPr/>
        </p:nvSpPr>
        <p:spPr>
          <a:xfrm>
            <a:off x="1538812" y="2420888"/>
            <a:ext cx="924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달걀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1538812" y="2993874"/>
            <a:ext cx="924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식빵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1538812" y="3573016"/>
            <a:ext cx="924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오이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1538812" y="4149080"/>
            <a:ext cx="924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양파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1347333" y="4689006"/>
            <a:ext cx="1073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마요네즈</a:t>
            </a:r>
          </a:p>
        </p:txBody>
      </p:sp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573884"/>
              </p:ext>
            </p:extLst>
          </p:nvPr>
        </p:nvGraphicFramePr>
        <p:xfrm>
          <a:off x="5097016" y="1880828"/>
          <a:ext cx="3419409" cy="393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1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962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667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667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440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440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440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440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440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2" name="직사각형 71"/>
          <p:cNvSpPr/>
          <p:nvPr/>
        </p:nvSpPr>
        <p:spPr>
          <a:xfrm>
            <a:off x="7715539" y="2544337"/>
            <a:ext cx="562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73" name="표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053236"/>
              </p:ext>
            </p:extLst>
          </p:nvPr>
        </p:nvGraphicFramePr>
        <p:xfrm>
          <a:off x="7502507" y="242088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4" name="직사각형 73"/>
          <p:cNvSpPr/>
          <p:nvPr/>
        </p:nvSpPr>
        <p:spPr>
          <a:xfrm>
            <a:off x="7213092" y="3111057"/>
            <a:ext cx="924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25 (g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7696602" y="3645024"/>
            <a:ext cx="726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큰술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76" name="표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654488"/>
              </p:ext>
            </p:extLst>
          </p:nvPr>
        </p:nvGraphicFramePr>
        <p:xfrm>
          <a:off x="7483570" y="353701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7" name="직사각형 76"/>
          <p:cNvSpPr/>
          <p:nvPr/>
        </p:nvSpPr>
        <p:spPr>
          <a:xfrm>
            <a:off x="7631823" y="4185084"/>
            <a:ext cx="739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큰술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78" name="표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283724"/>
              </p:ext>
            </p:extLst>
          </p:nvPr>
        </p:nvGraphicFramePr>
        <p:xfrm>
          <a:off x="7346804" y="4077072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9" name="직사각형 78"/>
          <p:cNvSpPr/>
          <p:nvPr/>
        </p:nvSpPr>
        <p:spPr>
          <a:xfrm>
            <a:off x="6429164" y="5332500"/>
            <a:ext cx="2016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12÷3=4 (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g)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5407905" y="2534993"/>
            <a:ext cx="924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대파</a:t>
            </a:r>
          </a:p>
        </p:txBody>
      </p:sp>
      <p:sp>
        <p:nvSpPr>
          <p:cNvPr id="87" name="직사각형 86"/>
          <p:cNvSpPr/>
          <p:nvPr/>
        </p:nvSpPr>
        <p:spPr>
          <a:xfrm>
            <a:off x="5407905" y="3137769"/>
            <a:ext cx="924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어묵</a:t>
            </a:r>
          </a:p>
        </p:txBody>
      </p:sp>
      <p:sp>
        <p:nvSpPr>
          <p:cNvPr id="88" name="직사각형 87"/>
          <p:cNvSpPr/>
          <p:nvPr/>
        </p:nvSpPr>
        <p:spPr>
          <a:xfrm>
            <a:off x="5320133" y="3687121"/>
            <a:ext cx="924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고추장</a:t>
            </a:r>
          </a:p>
        </p:txBody>
      </p:sp>
      <p:sp>
        <p:nvSpPr>
          <p:cNvPr id="89" name="직사각형 88"/>
          <p:cNvSpPr/>
          <p:nvPr/>
        </p:nvSpPr>
        <p:spPr>
          <a:xfrm>
            <a:off x="5385048" y="4221088"/>
            <a:ext cx="924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설탕</a:t>
            </a:r>
          </a:p>
        </p:txBody>
      </p:sp>
      <p:sp>
        <p:nvSpPr>
          <p:cNvPr id="90" name="직사각형 89"/>
          <p:cNvSpPr/>
          <p:nvPr/>
        </p:nvSpPr>
        <p:spPr>
          <a:xfrm>
            <a:off x="5407905" y="4801732"/>
            <a:ext cx="924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케첩</a:t>
            </a:r>
          </a:p>
        </p:txBody>
      </p:sp>
      <p:sp>
        <p:nvSpPr>
          <p:cNvPr id="91" name="직사각형 90"/>
          <p:cNvSpPr/>
          <p:nvPr/>
        </p:nvSpPr>
        <p:spPr>
          <a:xfrm>
            <a:off x="5165997" y="5341792"/>
            <a:ext cx="1227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다진 마늘</a:t>
            </a:r>
          </a:p>
        </p:txBody>
      </p:sp>
      <p:sp>
        <p:nvSpPr>
          <p:cNvPr id="92" name="직사각형 91">
            <a:extLst>
              <a:ext uri="{FF2B5EF4-FFF2-40B4-BE49-F238E27FC236}">
                <a16:creationId xmlns="" xmlns:a16="http://schemas.microsoft.com/office/drawing/2014/main" id="{C2588A65-0483-444D-896A-80AE507545A6}"/>
              </a:ext>
            </a:extLst>
          </p:cNvPr>
          <p:cNvSpPr/>
          <p:nvPr/>
        </p:nvSpPr>
        <p:spPr>
          <a:xfrm>
            <a:off x="7713820" y="4807402"/>
            <a:ext cx="726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큰술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93" name="표 92">
            <a:extLst>
              <a:ext uri="{FF2B5EF4-FFF2-40B4-BE49-F238E27FC236}">
                <a16:creationId xmlns="" xmlns:a16="http://schemas.microsoft.com/office/drawing/2014/main" id="{77C6F772-BCA9-4F5D-8347-13E6238B2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636738"/>
              </p:ext>
            </p:extLst>
          </p:nvPr>
        </p:nvGraphicFramePr>
        <p:xfrm>
          <a:off x="7500788" y="4679173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직사각형 33"/>
          <p:cNvSpPr/>
          <p:nvPr/>
        </p:nvSpPr>
        <p:spPr>
          <a:xfrm>
            <a:off x="7221252" y="1988840"/>
            <a:ext cx="924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40 (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g)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5427450" y="1967459"/>
            <a:ext cx="924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흰떡</a:t>
            </a:r>
          </a:p>
        </p:txBody>
      </p:sp>
      <p:graphicFrame>
        <p:nvGraphicFramePr>
          <p:cNvPr id="96" name="표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695496"/>
              </p:ext>
            </p:extLst>
          </p:nvPr>
        </p:nvGraphicFramePr>
        <p:xfrm>
          <a:off x="2684748" y="346313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7" name="직사각형 96"/>
          <p:cNvSpPr/>
          <p:nvPr/>
        </p:nvSpPr>
        <p:spPr>
          <a:xfrm>
            <a:off x="2900773" y="358304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÷4=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98" name="표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6832"/>
              </p:ext>
            </p:extLst>
          </p:nvPr>
        </p:nvGraphicFramePr>
        <p:xfrm>
          <a:off x="2695745" y="4038463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9" name="직사각형 98"/>
          <p:cNvSpPr/>
          <p:nvPr/>
        </p:nvSpPr>
        <p:spPr>
          <a:xfrm>
            <a:off x="2911770" y="415323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÷4=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2648744" y="4683609"/>
            <a:ext cx="839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3÷4=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101" name="표 100">
            <a:extLst>
              <a:ext uri="{FF2B5EF4-FFF2-40B4-BE49-F238E27FC236}">
                <a16:creationId xmlns="" xmlns:a16="http://schemas.microsoft.com/office/drawing/2014/main" id="{77C6F772-BCA9-4F5D-8347-13E6238B2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095343"/>
              </p:ext>
            </p:extLst>
          </p:nvPr>
        </p:nvGraphicFramePr>
        <p:xfrm>
          <a:off x="6678460" y="468921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" name="내용 개체 틀 2"/>
          <p:cNvSpPr txBox="1">
            <a:spLocks/>
          </p:cNvSpPr>
          <p:nvPr/>
        </p:nvSpPr>
        <p:spPr>
          <a:xfrm>
            <a:off x="6429164" y="4705764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sz="1700" dirty="0"/>
              <a:t>1</a:t>
            </a:r>
          </a:p>
        </p:txBody>
      </p:sp>
      <p:sp>
        <p:nvSpPr>
          <p:cNvPr id="103" name="직사각형 102"/>
          <p:cNvSpPr/>
          <p:nvPr/>
        </p:nvSpPr>
        <p:spPr>
          <a:xfrm>
            <a:off x="6928020" y="4796735"/>
            <a:ext cx="708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÷3=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104" name="표 103">
            <a:extLst>
              <a:ext uri="{FF2B5EF4-FFF2-40B4-BE49-F238E27FC236}">
                <a16:creationId xmlns="" xmlns:a16="http://schemas.microsoft.com/office/drawing/2014/main" id="{77C6F772-BCA9-4F5D-8347-13E6238B2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916330"/>
              </p:ext>
            </p:extLst>
          </p:nvPr>
        </p:nvGraphicFramePr>
        <p:xfrm>
          <a:off x="6537176" y="4085947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" name="직사각형 104"/>
          <p:cNvSpPr/>
          <p:nvPr/>
        </p:nvSpPr>
        <p:spPr>
          <a:xfrm>
            <a:off x="6786736" y="4185084"/>
            <a:ext cx="708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÷3=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106" name="표 105">
            <a:extLst>
              <a:ext uri="{FF2B5EF4-FFF2-40B4-BE49-F238E27FC236}">
                <a16:creationId xmlns="" xmlns:a16="http://schemas.microsoft.com/office/drawing/2014/main" id="{77C6F772-BCA9-4F5D-8347-13E6238B2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186479"/>
              </p:ext>
            </p:extLst>
          </p:nvPr>
        </p:nvGraphicFramePr>
        <p:xfrm>
          <a:off x="6681192" y="353701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7" name="내용 개체 틀 2"/>
          <p:cNvSpPr txBox="1">
            <a:spLocks/>
          </p:cNvSpPr>
          <p:nvPr/>
        </p:nvSpPr>
        <p:spPr>
          <a:xfrm>
            <a:off x="6429164" y="3553564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sz="1700" dirty="0"/>
              <a:t>1</a:t>
            </a:r>
          </a:p>
        </p:txBody>
      </p:sp>
      <p:sp>
        <p:nvSpPr>
          <p:cNvPr id="108" name="직사각형 107"/>
          <p:cNvSpPr/>
          <p:nvPr/>
        </p:nvSpPr>
        <p:spPr>
          <a:xfrm>
            <a:off x="6928040" y="3648194"/>
            <a:ext cx="708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÷3=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6429164" y="3107224"/>
            <a:ext cx="1002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75÷3=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110" name="표 109">
            <a:extLst>
              <a:ext uri="{FF2B5EF4-FFF2-40B4-BE49-F238E27FC236}">
                <a16:creationId xmlns="" xmlns:a16="http://schemas.microsoft.com/office/drawing/2014/main" id="{77C6F772-BCA9-4F5D-8347-13E6238B2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768654"/>
              </p:ext>
            </p:extLst>
          </p:nvPr>
        </p:nvGraphicFramePr>
        <p:xfrm>
          <a:off x="6664424" y="242774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1" name="내용 개체 틀 2"/>
          <p:cNvSpPr txBox="1">
            <a:spLocks/>
          </p:cNvSpPr>
          <p:nvPr/>
        </p:nvSpPr>
        <p:spPr>
          <a:xfrm>
            <a:off x="6393160" y="2444294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sz="1700" dirty="0"/>
              <a:t>1</a:t>
            </a:r>
          </a:p>
        </p:txBody>
      </p:sp>
      <p:sp>
        <p:nvSpPr>
          <p:cNvPr id="112" name="직사각형 111"/>
          <p:cNvSpPr/>
          <p:nvPr/>
        </p:nvSpPr>
        <p:spPr>
          <a:xfrm>
            <a:off x="6913984" y="2528900"/>
            <a:ext cx="708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÷3=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6357156" y="1988840"/>
            <a:ext cx="2016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120÷3=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4" name="그림 113">
            <a:extLst>
              <a:ext uri="{FF2B5EF4-FFF2-40B4-BE49-F238E27FC236}">
                <a16:creationId xmlns="" xmlns:a16="http://schemas.microsoft.com/office/drawing/2014/main" id="{0D69B438-43CB-4BED-B8CB-585402DF4B3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0772" y="36090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그림 114">
            <a:extLst>
              <a:ext uri="{FF2B5EF4-FFF2-40B4-BE49-F238E27FC236}">
                <a16:creationId xmlns="" xmlns:a16="http://schemas.microsoft.com/office/drawing/2014/main" id="{0D69B438-43CB-4BED-B8CB-585402DF4B3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7216" y="368885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직사각형 61">
            <a:hlinkClick r:id="rId6" action="ppaction://hlinksldjump"/>
            <a:extLst>
              <a:ext uri="{FF2B5EF4-FFF2-40B4-BE49-F238E27FC236}">
                <a16:creationId xmlns="" xmlns:a16="http://schemas.microsoft.com/office/drawing/2014/main" id="{117C0476-3FBD-43B7-89C6-98B9267CC05E}"/>
              </a:ext>
            </a:extLst>
          </p:cNvPr>
          <p:cNvSpPr/>
          <p:nvPr/>
        </p:nvSpPr>
        <p:spPr>
          <a:xfrm>
            <a:off x="8013340" y="424381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7" action="ppaction://hlinksldjump"/>
            <a:extLst>
              <a:ext uri="{FF2B5EF4-FFF2-40B4-BE49-F238E27FC236}">
                <a16:creationId xmlns="" xmlns:a16="http://schemas.microsoft.com/office/drawing/2014/main" id="{59E5F7F5-C467-4A4F-8F64-DF9FC38642A9}"/>
              </a:ext>
            </a:extLst>
          </p:cNvPr>
          <p:cNvSpPr/>
          <p:nvPr/>
        </p:nvSpPr>
        <p:spPr>
          <a:xfrm>
            <a:off x="8409384" y="424381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hlinkClick r:id="rId8" action="ppaction://hlinksldjump"/>
            <a:extLst>
              <a:ext uri="{FF2B5EF4-FFF2-40B4-BE49-F238E27FC236}">
                <a16:creationId xmlns="" xmlns:a16="http://schemas.microsoft.com/office/drawing/2014/main" id="{7FCD9770-96BC-4914-A44B-11A9C3FB7B05}"/>
              </a:ext>
            </a:extLst>
          </p:cNvPr>
          <p:cNvSpPr/>
          <p:nvPr/>
        </p:nvSpPr>
        <p:spPr>
          <a:xfrm>
            <a:off x="8769424" y="424381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967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75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25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5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75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8" grpId="0"/>
      <p:bldP spid="31" grpId="0"/>
      <p:bldP spid="46" grpId="0"/>
      <p:bldP spid="47" grpId="0"/>
      <p:bldP spid="48" grpId="0"/>
      <p:bldP spid="50" grpId="0"/>
      <p:bldP spid="51" grpId="0"/>
      <p:bldP spid="72" grpId="0"/>
      <p:bldP spid="74" grpId="0"/>
      <p:bldP spid="75" grpId="0"/>
      <p:bldP spid="77" grpId="0"/>
      <p:bldP spid="79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34" grpId="0"/>
      <p:bldP spid="55" grpId="0"/>
      <p:bldP spid="97" grpId="0"/>
      <p:bldP spid="99" grpId="0"/>
      <p:bldP spid="100" grpId="0"/>
      <p:bldP spid="102" grpId="0"/>
      <p:bldP spid="103" grpId="0"/>
      <p:bldP spid="105" grpId="0"/>
      <p:bldP spid="107" grpId="0"/>
      <p:bldP spid="108" grpId="0"/>
      <p:bldP spid="109" grpId="0"/>
      <p:bldP spid="111" grpId="0"/>
      <p:bldP spid="112" grpId="0"/>
      <p:bldP spid="1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="" xmlns:a16="http://schemas.microsoft.com/office/drawing/2014/main" id="{C5499EE1-AE6E-4F00-B168-27BCE360408D}"/>
              </a:ext>
            </a:extLst>
          </p:cNvPr>
          <p:cNvGrpSpPr/>
          <p:nvPr/>
        </p:nvGrpSpPr>
        <p:grpSpPr>
          <a:xfrm>
            <a:off x="2036676" y="2649015"/>
            <a:ext cx="1530172" cy="1323439"/>
            <a:chOff x="2036676" y="2636912"/>
            <a:chExt cx="1530172" cy="1323439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602038E-5DEA-46EE-A103-FED76C752E25}"/>
                </a:ext>
              </a:extLst>
            </p:cNvPr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단원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3138A7DC-6D96-4B83-A8B5-5C0173878D9D}"/>
                </a:ext>
              </a:extLst>
            </p:cNvPr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2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A822855-24C2-41D4-8941-25360F8E7CAD}"/>
              </a:ext>
            </a:extLst>
          </p:cNvPr>
          <p:cNvSpPr txBox="1"/>
          <p:nvPr/>
        </p:nvSpPr>
        <p:spPr>
          <a:xfrm>
            <a:off x="4024301" y="3032956"/>
            <a:ext cx="517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각기둥과 각뿔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16596" y="476672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33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3233</TotalTime>
  <Words>408</Words>
  <Application>Microsoft Office PowerPoint</Application>
  <PresentationFormat>A4 용지(210x297mm)</PresentationFormat>
  <Paragraphs>145</Paragraphs>
  <Slides>8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8</vt:i4>
      </vt:variant>
    </vt:vector>
  </HeadingPairs>
  <TitlesOfParts>
    <vt:vector size="10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사용자</cp:lastModifiedBy>
  <cp:revision>230</cp:revision>
  <cp:lastPrinted>2018-11-06T02:34:12Z</cp:lastPrinted>
  <dcterms:created xsi:type="dcterms:W3CDTF">2017-09-24T23:31:15Z</dcterms:created>
  <dcterms:modified xsi:type="dcterms:W3CDTF">2019-01-03T01:46:25Z</dcterms:modified>
</cp:coreProperties>
</file>