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1"/>
  </p:notesMasterIdLst>
  <p:sldIdLst>
    <p:sldId id="258" r:id="rId3"/>
    <p:sldId id="296" r:id="rId4"/>
    <p:sldId id="317" r:id="rId5"/>
    <p:sldId id="318" r:id="rId6"/>
    <p:sldId id="319" r:id="rId7"/>
    <p:sldId id="321" r:id="rId8"/>
    <p:sldId id="320" r:id="rId9"/>
    <p:sldId id="307" r:id="rId10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37">
          <p15:clr>
            <a:srgbClr val="A4A3A4"/>
          </p15:clr>
        </p15:guide>
        <p15:guide id="2" orient="horz" pos="3838" userDrawn="1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pos="240">
          <p15:clr>
            <a:srgbClr val="A4A3A4"/>
          </p15:clr>
        </p15:guide>
        <p15:guide id="6" pos="489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orient="horz" pos="3475" userDrawn="1">
          <p15:clr>
            <a:srgbClr val="A4A3A4"/>
          </p15:clr>
        </p15:guide>
        <p15:guide id="9" orient="horz" pos="55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228A38"/>
    <a:srgbClr val="F08300"/>
    <a:srgbClr val="3C4BA0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5" autoAdjust="0"/>
    <p:restoredTop sz="94699" autoAdjust="0"/>
  </p:normalViewPr>
  <p:slideViewPr>
    <p:cSldViewPr snapToObjects="1" showGuides="1">
      <p:cViewPr>
        <p:scale>
          <a:sx n="70" d="100"/>
          <a:sy n="70" d="100"/>
        </p:scale>
        <p:origin x="-1068" y="-318"/>
      </p:cViewPr>
      <p:guideLst>
        <p:guide orient="horz" pos="537"/>
        <p:guide orient="horz" pos="3816"/>
        <p:guide orient="horz" pos="913"/>
        <p:guide orient="horz" pos="527"/>
        <p:guide orient="horz" pos="3475"/>
        <p:guide orient="horz" pos="550"/>
        <p:guide pos="240"/>
        <p:guide pos="829"/>
        <p:guide pos="34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="" xmlns:a16="http://schemas.microsoft.com/office/drawing/2014/main" id="{74F26CA5-9540-4286-9F91-F1611BC49EE4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4">
            <a:extLst>
              <a:ext uri="{FF2B5EF4-FFF2-40B4-BE49-F238E27FC236}">
                <a16:creationId xmlns="" xmlns:a16="http://schemas.microsoft.com/office/drawing/2014/main" id="{E064713E-8B5D-43CE-B3AB-9838D6314B99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74FB19E6-8D80-410C-9A0F-B3B710A650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45C9AB7B-D818-42BC-9543-F259C455A2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1" r="1213" b="24687"/>
          <a:stretch/>
        </p:blipFill>
        <p:spPr>
          <a:xfrm>
            <a:off x="-7370" y="6005591"/>
            <a:ext cx="9913370" cy="852409"/>
          </a:xfrm>
          <a:prstGeom prst="rect">
            <a:avLst/>
          </a:prstGeom>
        </p:spPr>
      </p:pic>
      <p:sp>
        <p:nvSpPr>
          <p:cNvPr id="17" name="모서리가 둥근 직사각형 8">
            <a:extLst>
              <a:ext uri="{FF2B5EF4-FFF2-40B4-BE49-F238E27FC236}">
                <a16:creationId xmlns="" xmlns:a16="http://schemas.microsoft.com/office/drawing/2014/main" id="{6292DAC7-E262-4413-98FB-237B2E83436F}"/>
              </a:ext>
            </a:extLst>
          </p:cNvPr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>
            <a:extLst>
              <a:ext uri="{FF2B5EF4-FFF2-40B4-BE49-F238E27FC236}">
                <a16:creationId xmlns="" xmlns:a16="http://schemas.microsoft.com/office/drawing/2014/main" id="{301A75EF-7965-4DE8-8B03-24278E77BF7F}"/>
              </a:ext>
            </a:extLst>
          </p:cNvPr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="" xmlns:a16="http://schemas.microsoft.com/office/drawing/2014/main" id="{C3E39615-64D6-45D6-93B7-3E1E04923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="" xmlns:a16="http://schemas.microsoft.com/office/drawing/2014/main" id="{7371A3BA-5498-487C-A07B-05D92AE6CB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5D258784-0B52-4D8B-8511-ECD87D9CD2A2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9">
            <a:extLst>
              <a:ext uri="{FF2B5EF4-FFF2-40B4-BE49-F238E27FC236}">
                <a16:creationId xmlns="" xmlns:a16="http://schemas.microsoft.com/office/drawing/2014/main" id="{CE616090-D2E3-40ED-8FFF-D199E53900D0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7A5BC603-44F4-4BF3-AD27-B6E491B18960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8">
              <a:extLst>
                <a:ext uri="{FF2B5EF4-FFF2-40B4-BE49-F238E27FC236}">
                  <a16:creationId xmlns="" xmlns:a16="http://schemas.microsoft.com/office/drawing/2014/main" id="{BAC6F684-D388-4208-A101-1BAA9B46938D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9">
              <a:extLst>
                <a:ext uri="{FF2B5EF4-FFF2-40B4-BE49-F238E27FC236}">
                  <a16:creationId xmlns="" xmlns:a16="http://schemas.microsoft.com/office/drawing/2014/main" id="{A7250131-2E2F-4064-BA44-8D6EC0DCF04B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0">
              <a:extLst>
                <a:ext uri="{FF2B5EF4-FFF2-40B4-BE49-F238E27FC236}">
                  <a16:creationId xmlns="" xmlns:a16="http://schemas.microsoft.com/office/drawing/2014/main" id="{44AF3A0D-2F8C-4377-83F5-96BD17A7F3D1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DF219A5A-BE62-4D07-91E9-6E415DBABA2E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="" xmlns:a16="http://schemas.microsoft.com/office/drawing/2014/main" id="{A3B368D1-994C-46B7-A1A8-957E0E42AA40}"/>
              </a:ext>
            </a:extLst>
          </p:cNvPr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0B56B9D8-B154-4F02-BA20-8735CD8AC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9">
            <a:extLst>
              <a:ext uri="{FF2B5EF4-FFF2-40B4-BE49-F238E27FC236}">
                <a16:creationId xmlns="" xmlns:a16="http://schemas.microsoft.com/office/drawing/2014/main" id="{7A235961-4772-4145-8E78-F44A944C7814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="" xmlns:a16="http://schemas.microsoft.com/office/drawing/2014/main" id="{354E94AD-7803-40C1-8589-613DBA6724E5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5">
              <a:extLst>
                <a:ext uri="{FF2B5EF4-FFF2-40B4-BE49-F238E27FC236}">
                  <a16:creationId xmlns="" xmlns:a16="http://schemas.microsoft.com/office/drawing/2014/main" id="{B89CEA25-6D07-4D25-B2EB-814FE2D8A148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7">
              <a:extLst>
                <a:ext uri="{FF2B5EF4-FFF2-40B4-BE49-F238E27FC236}">
                  <a16:creationId xmlns="" xmlns:a16="http://schemas.microsoft.com/office/drawing/2014/main" id="{C46DC77D-F202-4F37-8502-51E0035B7239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18">
              <a:extLst>
                <a:ext uri="{FF2B5EF4-FFF2-40B4-BE49-F238E27FC236}">
                  <a16:creationId xmlns="" xmlns:a16="http://schemas.microsoft.com/office/drawing/2014/main" id="{5DB6AC66-4E41-45B7-AFF5-0CC0619CA8D1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2482B01D-0E3B-4173-97CF-503D2452642F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내용 개체 틀 2">
            <a:extLst>
              <a:ext uri="{FF2B5EF4-FFF2-40B4-BE49-F238E27FC236}">
                <a16:creationId xmlns="" xmlns:a16="http://schemas.microsoft.com/office/drawing/2014/main" id="{E6AE8CF4-241D-4F8D-9925-ED87F59B7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49568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내용 개체 틀 2">
            <a:extLst>
              <a:ext uri="{FF2B5EF4-FFF2-40B4-BE49-F238E27FC236}">
                <a16:creationId xmlns="" xmlns:a16="http://schemas.microsoft.com/office/drawing/2014/main" id="{405C27A8-158A-4B60-BBB9-7BAAA4342B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349568" cy="4320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5786EFB6-6485-4D26-847D-CE74E81A9110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66C2B640-5060-489D-9AC2-269A3012DDC2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D63EF32-6374-4F9D-ABD6-0FAFEEF5108E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49C6B96-B48B-4D0C-8400-05317E6B7F9F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얼마나 알고 있나요 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모서리가 둥근 직사각형 11">
            <a:extLst>
              <a:ext uri="{FF2B5EF4-FFF2-40B4-BE49-F238E27FC236}">
                <a16:creationId xmlns="" xmlns:a16="http://schemas.microsoft.com/office/drawing/2014/main" id="{66CBF320-FA12-4C73-BCA0-FD0BB6A59979}"/>
              </a:ext>
            </a:extLst>
          </p:cNvPr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내용 개체 틀 2">
            <a:extLst>
              <a:ext uri="{FF2B5EF4-FFF2-40B4-BE49-F238E27FC236}">
                <a16:creationId xmlns="" xmlns:a16="http://schemas.microsoft.com/office/drawing/2014/main" id="{3BDB672F-29E9-403F-9D67-76B0ED7E794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7596" y="404664"/>
            <a:ext cx="3777093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7ADAB632-FC0A-42C9-9851-D6DD218BEE90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="" xmlns:a16="http://schemas.microsoft.com/office/drawing/2014/main" id="{D24858D5-6234-47EB-9E21-567406EEC726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5A8F666B-1ACF-45F1-A068-34A0680E9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AD5AD2E4-94C5-49F4-9E0D-FBC4A31DED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5">
            <a:extLst>
              <a:ext uri="{FF2B5EF4-FFF2-40B4-BE49-F238E27FC236}">
                <a16:creationId xmlns="" xmlns:a16="http://schemas.microsoft.com/office/drawing/2014/main" id="{33CCAEAA-7FCF-4C01-93F5-16C449775498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="" xmlns:a16="http://schemas.microsoft.com/office/drawing/2014/main" id="{A2F014B8-56E0-421A-BF5A-9ACC9BE363EB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17">
              <a:extLst>
                <a:ext uri="{FF2B5EF4-FFF2-40B4-BE49-F238E27FC236}">
                  <a16:creationId xmlns="" xmlns:a16="http://schemas.microsoft.com/office/drawing/2014/main" id="{43DB0011-31BD-4D21-8ACF-24B55CC41E7F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18">
              <a:extLst>
                <a:ext uri="{FF2B5EF4-FFF2-40B4-BE49-F238E27FC236}">
                  <a16:creationId xmlns="" xmlns:a16="http://schemas.microsoft.com/office/drawing/2014/main" id="{1D5869D7-52C2-4ACA-B5A2-14ECF2479D70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1">
              <a:extLst>
                <a:ext uri="{FF2B5EF4-FFF2-40B4-BE49-F238E27FC236}">
                  <a16:creationId xmlns="" xmlns:a16="http://schemas.microsoft.com/office/drawing/2014/main" id="{CCC451BB-A4EE-4A5B-A845-417F02323B91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3651EFA3-F3B5-405D-8CDB-FA64A26FFAF4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모서리가 둥근 직사각형 12">
            <a:extLst>
              <a:ext uri="{FF2B5EF4-FFF2-40B4-BE49-F238E27FC236}">
                <a16:creationId xmlns="" xmlns:a16="http://schemas.microsoft.com/office/drawing/2014/main" id="{331F50CD-4BC5-46D1-8D53-97E35C29A85A}"/>
              </a:ext>
            </a:extLst>
          </p:cNvPr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내용 개체 틀 2">
            <a:extLst>
              <a:ext uri="{FF2B5EF4-FFF2-40B4-BE49-F238E27FC236}">
                <a16:creationId xmlns="" xmlns:a16="http://schemas.microsoft.com/office/drawing/2014/main" id="{63E29C5A-8C66-413C-9888-D240D47FD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7" name="내용 개체 틀 2">
            <a:extLst>
              <a:ext uri="{FF2B5EF4-FFF2-40B4-BE49-F238E27FC236}">
                <a16:creationId xmlns="" xmlns:a16="http://schemas.microsoft.com/office/drawing/2014/main" id="{D031987F-9FE3-4EA2-9FDE-56EA4F6D08D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8" name="내용 개체 틀 2">
            <a:extLst>
              <a:ext uri="{FF2B5EF4-FFF2-40B4-BE49-F238E27FC236}">
                <a16:creationId xmlns="" xmlns:a16="http://schemas.microsoft.com/office/drawing/2014/main" id="{0DD8300B-5A10-43DC-B1DE-E1098EF5C14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="" xmlns:a16="http://schemas.microsoft.com/office/drawing/2014/main" id="{DE15982D-2D78-4B9E-A344-0733DFDCE193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B8049BD-3491-4CA7-AEA4-3ABFF52E622B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="" xmlns:a16="http://schemas.microsoft.com/office/drawing/2014/main" id="{01BC78D7-E47B-4C36-82B3-04E93535B4E6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49C6B96-B48B-4D0C-8400-05317E6B7F9F}"/>
              </a:ext>
            </a:extLst>
          </p:cNvPr>
          <p:cNvSpPr txBox="1"/>
          <p:nvPr userDrawn="1"/>
        </p:nvSpPr>
        <p:spPr>
          <a:xfrm>
            <a:off x="1208584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얼마나 알고 있나요 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slide" Target="slide3.xml"/><Relationship Id="rId12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8.png"/><Relationship Id="rId10" Type="http://schemas.openxmlformats.org/officeDocument/2006/relationships/slide" Target="slide6.xml"/><Relationship Id="rId4" Type="http://schemas.openxmlformats.org/officeDocument/2006/relationships/image" Target="../media/image4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.png"/><Relationship Id="rId7" Type="http://schemas.openxmlformats.org/officeDocument/2006/relationships/slide" Target="slide4.xml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11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slide" Target="slide7.xml"/><Relationship Id="rId4" Type="http://schemas.openxmlformats.org/officeDocument/2006/relationships/image" Target="../media/image8.pn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0.png"/><Relationship Id="rId11" Type="http://schemas.openxmlformats.org/officeDocument/2006/relationships/slide" Target="slide6.xml"/><Relationship Id="rId5" Type="http://schemas.openxmlformats.org/officeDocument/2006/relationships/image" Target="../media/image15.png"/><Relationship Id="rId10" Type="http://schemas.openxmlformats.org/officeDocument/2006/relationships/slide" Target="slide5.xml"/><Relationship Id="rId9" Type="http://schemas.openxmlformats.org/officeDocument/2006/relationships/slide" Target="slide3.xml"/><Relationship Id="rId1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12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slide" Target="slide6.xml"/><Relationship Id="rId5" Type="http://schemas.openxmlformats.org/officeDocument/2006/relationships/image" Target="../media/image14.png"/><Relationship Id="rId10" Type="http://schemas.openxmlformats.org/officeDocument/2006/relationships/slide" Target="slide4.xml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8" Type="http://schemas.openxmlformats.org/officeDocument/2006/relationships/image" Target="../media/image18.png"/><Relationship Id="rId3" Type="http://schemas.openxmlformats.org/officeDocument/2006/relationships/image" Target="../media/image14.png"/><Relationship Id="rId21" Type="http://schemas.openxmlformats.org/officeDocument/2006/relationships/slide" Target="slide3.xml"/><Relationship Id="rId17" Type="http://schemas.openxmlformats.org/officeDocument/2006/relationships/image" Target="../media/image201.png"/><Relationship Id="rId2" Type="http://schemas.openxmlformats.org/officeDocument/2006/relationships/image" Target="../media/image4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24" Type="http://schemas.openxmlformats.org/officeDocument/2006/relationships/slide" Target="slide7.xml"/><Relationship Id="rId23" Type="http://schemas.openxmlformats.org/officeDocument/2006/relationships/slide" Target="slide5.xml"/><Relationship Id="rId19" Type="http://schemas.openxmlformats.org/officeDocument/2006/relationships/slide" Target="slide1.xml"/><Relationship Id="rId4" Type="http://schemas.openxmlformats.org/officeDocument/2006/relationships/image" Target="../media/image17.png"/><Relationship Id="rId9" Type="http://schemas.openxmlformats.org/officeDocument/2006/relationships/image" Target="../media/image8.png"/><Relationship Id="rId22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5.xml"/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12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slide" Target="slide3.xml"/><Relationship Id="rId5" Type="http://schemas.openxmlformats.org/officeDocument/2006/relationships/image" Target="../media/image21.png"/><Relationship Id="rId10" Type="http://schemas.openxmlformats.org/officeDocument/2006/relationships/slide" Target="slide2.xml"/><Relationship Id="rId4" Type="http://schemas.openxmlformats.org/officeDocument/2006/relationships/image" Target="../media/image200.png"/><Relationship Id="rId9" Type="http://schemas.openxmlformats.org/officeDocument/2006/relationships/slide" Target="slide1.xml"/><Relationship Id="rId1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0552" y="4046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분수의 나눗셈</a:t>
            </a:r>
            <a:endParaRPr lang="en-US" altLang="ko-KR" sz="22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 』 22~23 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16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="" xmlns:a16="http://schemas.microsoft.com/office/drawing/2014/main" id="{0BDDC407-B49B-4E20-85C1-4F4B914D7A53}"/>
              </a:ext>
            </a:extLst>
          </p:cNvPr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12ED329-C082-4751-8DE8-53A92B29442B}"/>
                </a:ext>
              </a:extLst>
            </p:cNvPr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752FCDB-7C92-4818-A469-8FADB486951A}"/>
                </a:ext>
              </a:extLst>
            </p:cNvPr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8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9E15394-EEA1-470F-8A32-45FCC40E5279}"/>
              </a:ext>
            </a:extLst>
          </p:cNvPr>
          <p:cNvSpPr txBox="1"/>
          <p:nvPr/>
        </p:nvSpPr>
        <p:spPr>
          <a:xfrm>
            <a:off x="4024301" y="2967323"/>
            <a:ext cx="517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00" y="7200"/>
            <a:ext cx="4117372" cy="936119"/>
          </a:xfrm>
          <a:prstGeom prst="rect">
            <a:avLst/>
          </a:prstGeom>
        </p:spPr>
      </p:pic>
      <p:sp>
        <p:nvSpPr>
          <p:cNvPr id="23" name="직사각형 22">
            <a:hlinkClick r:id="rId5" action="ppaction://hlinksldjump"/>
          </p:cNvPr>
          <p:cNvSpPr/>
          <p:nvPr/>
        </p:nvSpPr>
        <p:spPr>
          <a:xfrm>
            <a:off x="7293260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6" action="ppaction://hlinksldjump"/>
          </p:cNvPr>
          <p:cNvSpPr/>
          <p:nvPr/>
        </p:nvSpPr>
        <p:spPr>
          <a:xfrm>
            <a:off x="7689304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7" action="ppaction://hlinksldjump"/>
          </p:cNvPr>
          <p:cNvSpPr/>
          <p:nvPr/>
        </p:nvSpPr>
        <p:spPr>
          <a:xfrm>
            <a:off x="8085348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8" action="ppaction://hlinksldjump"/>
          </p:cNvPr>
          <p:cNvSpPr/>
          <p:nvPr/>
        </p:nvSpPr>
        <p:spPr>
          <a:xfrm>
            <a:off x="8445388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9" action="ppaction://hlinksldjump"/>
          </p:cNvPr>
          <p:cNvSpPr/>
          <p:nvPr/>
        </p:nvSpPr>
        <p:spPr>
          <a:xfrm>
            <a:off x="8834870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10" action="ppaction://hlinksldjump"/>
          </p:cNvPr>
          <p:cNvSpPr/>
          <p:nvPr/>
        </p:nvSpPr>
        <p:spPr>
          <a:xfrm>
            <a:off x="9237477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2" t="61445" r="18492" b="26741"/>
          <a:stretch/>
        </p:blipFill>
        <p:spPr>
          <a:xfrm>
            <a:off x="1074578" y="2180988"/>
            <a:ext cx="1165185" cy="1464158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4" t="18995" r="4977" b="74287"/>
          <a:stretch/>
        </p:blipFill>
        <p:spPr>
          <a:xfrm>
            <a:off x="5279145" y="2208248"/>
            <a:ext cx="3612938" cy="832622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074578" y="1991420"/>
            <a:ext cx="7802858" cy="1725612"/>
            <a:chOff x="1074578" y="1991420"/>
            <a:chExt cx="7802858" cy="1725612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62" t="45922" r="3669" b="40155"/>
            <a:stretch/>
          </p:blipFill>
          <p:spPr>
            <a:xfrm>
              <a:off x="1074578" y="1991420"/>
              <a:ext cx="3764022" cy="1725612"/>
            </a:xfrm>
            <a:prstGeom prst="rect">
              <a:avLst/>
            </a:prstGeom>
          </p:spPr>
        </p:pic>
        <p:pic>
          <p:nvPicPr>
            <p:cNvPr id="41" name="그림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20" t="5603" r="5002" b="82583"/>
            <a:stretch/>
          </p:blipFill>
          <p:spPr>
            <a:xfrm>
              <a:off x="4761544" y="2176754"/>
              <a:ext cx="4115892" cy="1464158"/>
            </a:xfrm>
            <a:prstGeom prst="rect">
              <a:avLst/>
            </a:prstGeom>
          </p:spPr>
        </p:pic>
      </p:grpSp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58" t="27083" r="6249" b="64159"/>
          <a:stretch/>
        </p:blipFill>
        <p:spPr>
          <a:xfrm>
            <a:off x="4880992" y="2346474"/>
            <a:ext cx="3750372" cy="108547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DB95AF4A-8E47-4DF9-AA0D-B4B1F4777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0" t="29570" r="13143" b="62827"/>
          <a:stretch/>
        </p:blipFill>
        <p:spPr>
          <a:xfrm>
            <a:off x="778756" y="3717032"/>
            <a:ext cx="8595170" cy="1216672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9" t="72659" r="6322" b="15527"/>
          <a:stretch/>
        </p:blipFill>
        <p:spPr>
          <a:xfrm>
            <a:off x="1535351" y="2176754"/>
            <a:ext cx="2841585" cy="1464158"/>
          </a:xfrm>
          <a:prstGeom prst="rect">
            <a:avLst/>
          </a:prstGeom>
        </p:spPr>
      </p:pic>
      <p:sp>
        <p:nvSpPr>
          <p:cNvPr id="1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200" dirty="0">
                <a:solidFill>
                  <a:srgbClr val="695A35"/>
                </a:solidFill>
              </a:rPr>
              <a:t>(</a:t>
            </a:r>
            <a:r>
              <a:rPr lang="ko-KR" altLang="en-US" sz="2200" dirty="0">
                <a:solidFill>
                  <a:srgbClr val="695A35"/>
                </a:solidFill>
              </a:rPr>
              <a:t>자연수</a:t>
            </a:r>
            <a:r>
              <a:rPr lang="en-US" altLang="ko-KR" sz="2200" dirty="0">
                <a:solidFill>
                  <a:srgbClr val="695A35"/>
                </a:solidFill>
              </a:rPr>
              <a:t>)÷(</a:t>
            </a:r>
            <a:r>
              <a:rPr lang="ko-KR" altLang="en-US" sz="2200" dirty="0">
                <a:solidFill>
                  <a:srgbClr val="695A35"/>
                </a:solidFill>
              </a:rPr>
              <a:t>자연수</a:t>
            </a:r>
            <a:r>
              <a:rPr lang="en-US" altLang="ko-KR" sz="2200" dirty="0">
                <a:solidFill>
                  <a:srgbClr val="695A35"/>
                </a:solidFill>
              </a:rPr>
              <a:t>)</a:t>
            </a:r>
            <a:r>
              <a:rPr lang="ko-KR" altLang="en-US" sz="2200" dirty="0">
                <a:solidFill>
                  <a:srgbClr val="695A35"/>
                </a:solidFill>
              </a:rPr>
              <a:t>의 분수 몫 </a:t>
            </a:r>
            <a:endParaRPr lang="en-US" altLang="ko-KR" sz="2200" dirty="0">
              <a:solidFill>
                <a:srgbClr val="695A35"/>
              </a:solidFill>
            </a:endParaRPr>
          </a:p>
          <a:p>
            <a:pPr>
              <a:lnSpc>
                <a:spcPct val="8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나타내기</a:t>
            </a:r>
          </a:p>
        </p:txBody>
      </p:sp>
      <p:pic>
        <p:nvPicPr>
          <p:cNvPr id="16" name="그림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2" name="내용 개체 틀 2">
            <a:extLst>
              <a:ext uri="{FF2B5EF4-FFF2-40B4-BE49-F238E27FC236}">
                <a16:creationId xmlns="" xmlns:a16="http://schemas.microsoft.com/office/drawing/2014/main" id="{3BE54BFF-8E1C-4545-9BCD-DD1AD278C3A6}"/>
              </a:ext>
            </a:extLst>
          </p:cNvPr>
          <p:cNvSpPr txBox="1">
            <a:spLocks/>
          </p:cNvSpPr>
          <p:nvPr/>
        </p:nvSpPr>
        <p:spPr>
          <a:xfrm>
            <a:off x="2936776" y="3717032"/>
            <a:ext cx="354266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1</a:t>
            </a:r>
          </a:p>
        </p:txBody>
      </p:sp>
      <p:sp>
        <p:nvSpPr>
          <p:cNvPr id="13" name="내용 개체 틀 2">
            <a:extLst>
              <a:ext uri="{FF2B5EF4-FFF2-40B4-BE49-F238E27FC236}">
                <a16:creationId xmlns="" xmlns:a16="http://schemas.microsoft.com/office/drawing/2014/main" id="{3BE54BFF-8E1C-4545-9BCD-DD1AD278C3A6}"/>
              </a:ext>
            </a:extLst>
          </p:cNvPr>
          <p:cNvSpPr txBox="1">
            <a:spLocks/>
          </p:cNvSpPr>
          <p:nvPr/>
        </p:nvSpPr>
        <p:spPr>
          <a:xfrm>
            <a:off x="2936776" y="4208152"/>
            <a:ext cx="354266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5</a:t>
            </a:r>
          </a:p>
        </p:txBody>
      </p:sp>
      <p:sp>
        <p:nvSpPr>
          <p:cNvPr id="14" name="내용 개체 틀 2">
            <a:extLst>
              <a:ext uri="{FF2B5EF4-FFF2-40B4-BE49-F238E27FC236}">
                <a16:creationId xmlns="" xmlns:a16="http://schemas.microsoft.com/office/drawing/2014/main" id="{3BE54BFF-8E1C-4545-9BCD-DD1AD278C3A6}"/>
              </a:ext>
            </a:extLst>
          </p:cNvPr>
          <p:cNvSpPr txBox="1">
            <a:spLocks/>
          </p:cNvSpPr>
          <p:nvPr/>
        </p:nvSpPr>
        <p:spPr>
          <a:xfrm>
            <a:off x="7113240" y="3717032"/>
            <a:ext cx="354266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3</a:t>
            </a:r>
          </a:p>
        </p:txBody>
      </p:sp>
      <p:sp>
        <p:nvSpPr>
          <p:cNvPr id="19" name="내용 개체 틀 2">
            <a:extLst>
              <a:ext uri="{FF2B5EF4-FFF2-40B4-BE49-F238E27FC236}">
                <a16:creationId xmlns="" xmlns:a16="http://schemas.microsoft.com/office/drawing/2014/main" id="{3BE54BFF-8E1C-4545-9BCD-DD1AD278C3A6}"/>
              </a:ext>
            </a:extLst>
          </p:cNvPr>
          <p:cNvSpPr txBox="1">
            <a:spLocks/>
          </p:cNvSpPr>
          <p:nvPr/>
        </p:nvSpPr>
        <p:spPr>
          <a:xfrm>
            <a:off x="7113240" y="4208152"/>
            <a:ext cx="354266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4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="" xmlns:a16="http://schemas.microsoft.com/office/drawing/2014/main" id="{C0441723-8E58-4023-A517-3E13306C41F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2760" y="272345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그림 21">
            <a:extLst>
              <a:ext uri="{FF2B5EF4-FFF2-40B4-BE49-F238E27FC236}">
                <a16:creationId xmlns="" xmlns:a16="http://schemas.microsoft.com/office/drawing/2014/main" id="{EB560F0F-0EF7-436A-9AC3-3ED33B696ED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2254" y="403845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그룹 8"/>
          <p:cNvGrpSpPr/>
          <p:nvPr/>
        </p:nvGrpSpPr>
        <p:grpSpPr>
          <a:xfrm>
            <a:off x="925458" y="1438396"/>
            <a:ext cx="7772321" cy="417992"/>
            <a:chOff x="925458" y="1438396"/>
            <a:chExt cx="7772321" cy="417992"/>
          </a:xfrm>
        </p:grpSpPr>
        <p:sp>
          <p:nvSpPr>
            <p:cNvPr id="10" name="내용 개체 틀 3">
              <a:extLst>
                <a:ext uri="{FF2B5EF4-FFF2-40B4-BE49-F238E27FC236}">
                  <a16:creationId xmlns="" xmlns:a16="http://schemas.microsoft.com/office/drawing/2014/main" id="{37CAF88D-19F3-4B1F-9538-1EF2EEB77C4A}"/>
                </a:ext>
              </a:extLst>
            </p:cNvPr>
            <p:cNvSpPr txBox="1">
              <a:spLocks/>
            </p:cNvSpPr>
            <p:nvPr/>
          </p:nvSpPr>
          <p:spPr>
            <a:xfrm>
              <a:off x="1147507" y="1438396"/>
              <a:ext cx="7550272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나눗셈의 몫을 </a:t>
              </a:r>
              <a:r>
                <a:rPr lang="ko-KR" altLang="en-US" dirty="0" smtClean="0"/>
                <a:t>그림으로 나타내고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몫을 구해 보세요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925458" y="1503569"/>
              <a:ext cx="217025" cy="217025"/>
              <a:chOff x="4520952" y="3717032"/>
              <a:chExt cx="217025" cy="217025"/>
            </a:xfrm>
          </p:grpSpPr>
          <p:grpSp>
            <p:nvGrpSpPr>
              <p:cNvPr id="36" name="그룹 35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8" name="모서리가 둥근 직사각형 37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39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37" name="모서리가 둥근 직사각형 36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44" name="그림 43">
            <a:extLst>
              <a:ext uri="{FF2B5EF4-FFF2-40B4-BE49-F238E27FC236}">
                <a16:creationId xmlns="" xmlns:a16="http://schemas.microsoft.com/office/drawing/2014/main" id="{C0441723-8E58-4023-A517-3E13306C41F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9041" y="403845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그림 44">
            <a:extLst>
              <a:ext uri="{FF2B5EF4-FFF2-40B4-BE49-F238E27FC236}">
                <a16:creationId xmlns="" xmlns:a16="http://schemas.microsoft.com/office/drawing/2014/main" id="{EB560F0F-0EF7-436A-9AC3-3ED33B696ED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5188" y="278092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직사각형 45">
            <a:hlinkClick r:id="rId6" action="ppaction://hlinksldjump"/>
          </p:cNvPr>
          <p:cNvSpPr/>
          <p:nvPr/>
        </p:nvSpPr>
        <p:spPr>
          <a:xfrm>
            <a:off x="696922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7" action="ppaction://hlinksldjump"/>
          </p:cNvPr>
          <p:cNvSpPr/>
          <p:nvPr/>
        </p:nvSpPr>
        <p:spPr>
          <a:xfrm>
            <a:off x="7725308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8" action="ppaction://hlinksldjump"/>
          </p:cNvPr>
          <p:cNvSpPr/>
          <p:nvPr/>
        </p:nvSpPr>
        <p:spPr>
          <a:xfrm>
            <a:off x="8121352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9" action="ppaction://hlinksldjump"/>
          </p:cNvPr>
          <p:cNvSpPr/>
          <p:nvPr/>
        </p:nvSpPr>
        <p:spPr>
          <a:xfrm>
            <a:off x="8481392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0" action="ppaction://hlinksldjump"/>
          </p:cNvPr>
          <p:cNvSpPr/>
          <p:nvPr/>
        </p:nvSpPr>
        <p:spPr>
          <a:xfrm>
            <a:off x="8877436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1" action="ppaction://hlinksldjump"/>
          </p:cNvPr>
          <p:cNvSpPr/>
          <p:nvPr/>
        </p:nvSpPr>
        <p:spPr>
          <a:xfrm>
            <a:off x="9237476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00" y="7200"/>
            <a:ext cx="4117372" cy="936119"/>
          </a:xfrm>
          <a:prstGeom prst="rect">
            <a:avLst/>
          </a:prstGeom>
        </p:spPr>
      </p:pic>
      <p:sp>
        <p:nvSpPr>
          <p:cNvPr id="53" name="직사각형 52">
            <a:hlinkClick r:id="rId13" action="ppaction://hlinksldjump"/>
          </p:cNvPr>
          <p:cNvSpPr/>
          <p:nvPr/>
        </p:nvSpPr>
        <p:spPr>
          <a:xfrm>
            <a:off x="6897216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7" action="ppaction://hlinksldjump"/>
          </p:cNvPr>
          <p:cNvSpPr/>
          <p:nvPr/>
        </p:nvSpPr>
        <p:spPr>
          <a:xfrm>
            <a:off x="7689304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8" action="ppaction://hlinksldjump"/>
          </p:cNvPr>
          <p:cNvSpPr/>
          <p:nvPr/>
        </p:nvSpPr>
        <p:spPr>
          <a:xfrm>
            <a:off x="8085348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9" action="ppaction://hlinksldjump"/>
          </p:cNvPr>
          <p:cNvSpPr/>
          <p:nvPr/>
        </p:nvSpPr>
        <p:spPr>
          <a:xfrm>
            <a:off x="8445388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0" action="ppaction://hlinksldjump"/>
          </p:cNvPr>
          <p:cNvSpPr/>
          <p:nvPr/>
        </p:nvSpPr>
        <p:spPr>
          <a:xfrm>
            <a:off x="8834870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11" action="ppaction://hlinksldjump"/>
          </p:cNvPr>
          <p:cNvSpPr/>
          <p:nvPr/>
        </p:nvSpPr>
        <p:spPr>
          <a:xfrm>
            <a:off x="9237477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730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776288" y="1498912"/>
            <a:ext cx="7810721" cy="417992"/>
            <a:chOff x="776288" y="1498912"/>
            <a:chExt cx="7810721" cy="417992"/>
          </a:xfrm>
        </p:grpSpPr>
        <p:sp>
          <p:nvSpPr>
            <p:cNvPr id="13" name="내용 개체 틀 3">
              <a:extLst>
                <a:ext uri="{FF2B5EF4-FFF2-40B4-BE49-F238E27FC236}">
                  <a16:creationId xmlns="" xmlns:a16="http://schemas.microsoft.com/office/drawing/2014/main" id="{37CAF88D-19F3-4B1F-9538-1EF2EEB77C4A}"/>
                </a:ext>
              </a:extLst>
            </p:cNvPr>
            <p:cNvSpPr txBox="1">
              <a:spLocks/>
            </p:cNvSpPr>
            <p:nvPr/>
          </p:nvSpPr>
          <p:spPr>
            <a:xfrm>
              <a:off x="1036737" y="1498912"/>
              <a:ext cx="7550272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그림을 보고        </a:t>
              </a:r>
              <a:r>
                <a:rPr lang="en-US" altLang="ko-KR" dirty="0"/>
                <a:t>÷3</a:t>
              </a:r>
              <a:r>
                <a:rPr lang="ko-KR" altLang="en-US" dirty="0"/>
                <a:t>을 곱셈으로 나타내어 계산해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776288" y="1592796"/>
              <a:ext cx="217025" cy="217025"/>
              <a:chOff x="4520952" y="3717032"/>
              <a:chExt cx="217025" cy="217025"/>
            </a:xfrm>
          </p:grpSpPr>
          <p:grpSp>
            <p:nvGrpSpPr>
              <p:cNvPr id="29" name="그룹 28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1" name="모서리가 둥근 직사각형 3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3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30" name="모서리가 둥근 직사각형 29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1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200" dirty="0">
                <a:solidFill>
                  <a:srgbClr val="695A35"/>
                </a:solidFill>
              </a:rPr>
              <a:t>(</a:t>
            </a:r>
            <a:r>
              <a:rPr lang="ko-KR" altLang="en-US" sz="2200" spc="-150" dirty="0">
                <a:solidFill>
                  <a:srgbClr val="695A35"/>
                </a:solidFill>
              </a:rPr>
              <a:t>자연수</a:t>
            </a:r>
            <a:r>
              <a:rPr lang="en-US" altLang="ko-KR" sz="2200" spc="-150" dirty="0">
                <a:solidFill>
                  <a:srgbClr val="695A35"/>
                </a:solidFill>
              </a:rPr>
              <a:t>)÷(</a:t>
            </a:r>
            <a:r>
              <a:rPr lang="ko-KR" altLang="en-US" sz="2200" spc="-150" dirty="0">
                <a:solidFill>
                  <a:srgbClr val="695A35"/>
                </a:solidFill>
              </a:rPr>
              <a:t>자연수</a:t>
            </a:r>
            <a:r>
              <a:rPr lang="en-US" altLang="ko-KR" sz="2200" spc="-150" dirty="0">
                <a:solidFill>
                  <a:srgbClr val="695A35"/>
                </a:solidFill>
              </a:rPr>
              <a:t>)</a:t>
            </a:r>
            <a:r>
              <a:rPr lang="ko-KR" altLang="en-US" sz="2200" dirty="0">
                <a:solidFill>
                  <a:srgbClr val="695A35"/>
                </a:solidFill>
              </a:rPr>
              <a:t>의 </a:t>
            </a:r>
            <a:r>
              <a:rPr lang="ko-KR" altLang="en-US" sz="2200" spc="-150" dirty="0">
                <a:solidFill>
                  <a:srgbClr val="695A35"/>
                </a:solidFill>
              </a:rPr>
              <a:t>분수 몫 구하기</a:t>
            </a:r>
          </a:p>
        </p:txBody>
      </p:sp>
      <p:pic>
        <p:nvPicPr>
          <p:cNvPr id="16" name="그림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7570AD72-AEDF-4C30-8931-BAC6A1D129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0" t="44324" r="24369" b="37723"/>
          <a:stretch/>
        </p:blipFill>
        <p:spPr>
          <a:xfrm>
            <a:off x="1869206" y="2177226"/>
            <a:ext cx="5951564" cy="2872856"/>
          </a:xfrm>
          <a:prstGeom prst="rect">
            <a:avLst/>
          </a:prstGeom>
        </p:spPr>
      </p:pic>
      <p:sp>
        <p:nvSpPr>
          <p:cNvPr id="8" name="내용 개체 틀 2">
            <a:extLst>
              <a:ext uri="{FF2B5EF4-FFF2-40B4-BE49-F238E27FC236}">
                <a16:creationId xmlns="" xmlns:a16="http://schemas.microsoft.com/office/drawing/2014/main" id="{3BE54BFF-8E1C-4545-9BCD-DD1AD278C3A6}"/>
              </a:ext>
            </a:extLst>
          </p:cNvPr>
          <p:cNvSpPr txBox="1">
            <a:spLocks/>
          </p:cNvSpPr>
          <p:nvPr/>
        </p:nvSpPr>
        <p:spPr>
          <a:xfrm>
            <a:off x="4922770" y="3897052"/>
            <a:ext cx="354266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1</a:t>
            </a:r>
          </a:p>
        </p:txBody>
      </p:sp>
      <p:sp>
        <p:nvSpPr>
          <p:cNvPr id="9" name="내용 개체 틀 2">
            <a:extLst>
              <a:ext uri="{FF2B5EF4-FFF2-40B4-BE49-F238E27FC236}">
                <a16:creationId xmlns="" xmlns:a16="http://schemas.microsoft.com/office/drawing/2014/main" id="{3BE54BFF-8E1C-4545-9BCD-DD1AD278C3A6}"/>
              </a:ext>
            </a:extLst>
          </p:cNvPr>
          <p:cNvSpPr txBox="1">
            <a:spLocks/>
          </p:cNvSpPr>
          <p:nvPr/>
        </p:nvSpPr>
        <p:spPr>
          <a:xfrm>
            <a:off x="4922770" y="4388172"/>
            <a:ext cx="354266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3</a:t>
            </a:r>
          </a:p>
        </p:txBody>
      </p:sp>
      <p:sp>
        <p:nvSpPr>
          <p:cNvPr id="10" name="내용 개체 틀 2">
            <a:extLst>
              <a:ext uri="{FF2B5EF4-FFF2-40B4-BE49-F238E27FC236}">
                <a16:creationId xmlns="" xmlns:a16="http://schemas.microsoft.com/office/drawing/2014/main" id="{3BE54BFF-8E1C-4545-9BCD-DD1AD278C3A6}"/>
              </a:ext>
            </a:extLst>
          </p:cNvPr>
          <p:cNvSpPr txBox="1">
            <a:spLocks/>
          </p:cNvSpPr>
          <p:nvPr/>
        </p:nvSpPr>
        <p:spPr>
          <a:xfrm>
            <a:off x="5714858" y="3897052"/>
            <a:ext cx="354266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1</a:t>
            </a:r>
          </a:p>
        </p:txBody>
      </p:sp>
      <p:sp>
        <p:nvSpPr>
          <p:cNvPr id="11" name="내용 개체 틀 2">
            <a:extLst>
              <a:ext uri="{FF2B5EF4-FFF2-40B4-BE49-F238E27FC236}">
                <a16:creationId xmlns="" xmlns:a16="http://schemas.microsoft.com/office/drawing/2014/main" id="{3BE54BFF-8E1C-4545-9BCD-DD1AD278C3A6}"/>
              </a:ext>
            </a:extLst>
          </p:cNvPr>
          <p:cNvSpPr txBox="1">
            <a:spLocks/>
          </p:cNvSpPr>
          <p:nvPr/>
        </p:nvSpPr>
        <p:spPr>
          <a:xfrm>
            <a:off x="5637076" y="4388172"/>
            <a:ext cx="612068" cy="44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12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297261"/>
              </p:ext>
            </p:extLst>
          </p:nvPr>
        </p:nvGraphicFramePr>
        <p:xfrm>
          <a:off x="2396716" y="137684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" name="그림 20">
            <a:extLst>
              <a:ext uri="{FF2B5EF4-FFF2-40B4-BE49-F238E27FC236}">
                <a16:creationId xmlns="" xmlns:a16="http://schemas.microsoft.com/office/drawing/2014/main" id="{FDEB3E7E-DDD1-4E88-97CF-A219552D365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2770" y="428566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5" t="67712" r="63975" b="28590"/>
          <a:stretch/>
        </p:blipFill>
        <p:spPr>
          <a:xfrm>
            <a:off x="4490991" y="2479392"/>
            <a:ext cx="707994" cy="445180"/>
          </a:xfrm>
          <a:prstGeom prst="rect">
            <a:avLst/>
          </a:prstGeom>
        </p:spPr>
      </p:pic>
      <p:sp>
        <p:nvSpPr>
          <p:cNvPr id="33" name="직사각형 32">
            <a:hlinkClick r:id="rId6" action="ppaction://hlinksldjump"/>
          </p:cNvPr>
          <p:cNvSpPr/>
          <p:nvPr/>
        </p:nvSpPr>
        <p:spPr>
          <a:xfrm>
            <a:off x="696922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6" action="ppaction://hlinksldjump"/>
          </p:cNvPr>
          <p:cNvSpPr/>
          <p:nvPr/>
        </p:nvSpPr>
        <p:spPr>
          <a:xfrm>
            <a:off x="7365268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7" action="ppaction://hlinksldjump"/>
          </p:cNvPr>
          <p:cNvSpPr/>
          <p:nvPr/>
        </p:nvSpPr>
        <p:spPr>
          <a:xfrm>
            <a:off x="8121352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8" action="ppaction://hlinksldjump"/>
          </p:cNvPr>
          <p:cNvSpPr/>
          <p:nvPr/>
        </p:nvSpPr>
        <p:spPr>
          <a:xfrm>
            <a:off x="8481392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9" action="ppaction://hlinksldjump"/>
          </p:cNvPr>
          <p:cNvSpPr/>
          <p:nvPr/>
        </p:nvSpPr>
        <p:spPr>
          <a:xfrm>
            <a:off x="8877436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0" action="ppaction://hlinksldjump"/>
          </p:cNvPr>
          <p:cNvSpPr/>
          <p:nvPr/>
        </p:nvSpPr>
        <p:spPr>
          <a:xfrm>
            <a:off x="9237476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00" y="7200"/>
            <a:ext cx="4117372" cy="936119"/>
          </a:xfrm>
          <a:prstGeom prst="rect">
            <a:avLst/>
          </a:prstGeom>
        </p:spPr>
      </p:pic>
      <p:sp>
        <p:nvSpPr>
          <p:cNvPr id="40" name="직사각형 39">
            <a:hlinkClick r:id="rId12" action="ppaction://hlinksldjump"/>
          </p:cNvPr>
          <p:cNvSpPr/>
          <p:nvPr/>
        </p:nvSpPr>
        <p:spPr>
          <a:xfrm>
            <a:off x="6897216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6" action="ppaction://hlinksldjump"/>
          </p:cNvPr>
          <p:cNvSpPr/>
          <p:nvPr/>
        </p:nvSpPr>
        <p:spPr>
          <a:xfrm>
            <a:off x="7293260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7" action="ppaction://hlinksldjump"/>
          </p:cNvPr>
          <p:cNvSpPr/>
          <p:nvPr/>
        </p:nvSpPr>
        <p:spPr>
          <a:xfrm>
            <a:off x="8085348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8" action="ppaction://hlinksldjump"/>
          </p:cNvPr>
          <p:cNvSpPr/>
          <p:nvPr/>
        </p:nvSpPr>
        <p:spPr>
          <a:xfrm>
            <a:off x="8445388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9" action="ppaction://hlinksldjump"/>
          </p:cNvPr>
          <p:cNvSpPr/>
          <p:nvPr/>
        </p:nvSpPr>
        <p:spPr>
          <a:xfrm>
            <a:off x="8834870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0" action="ppaction://hlinksldjump"/>
          </p:cNvPr>
          <p:cNvSpPr/>
          <p:nvPr/>
        </p:nvSpPr>
        <p:spPr>
          <a:xfrm>
            <a:off x="9237477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57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69" y="2193898"/>
            <a:ext cx="5534711" cy="2224856"/>
          </a:xfrm>
          <a:prstGeom prst="rect">
            <a:avLst/>
          </a:prstGeom>
        </p:spPr>
      </p:pic>
      <p:sp>
        <p:nvSpPr>
          <p:cNvPr id="15" name="내용 개체 틀 5"/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2200" dirty="0">
                <a:solidFill>
                  <a:srgbClr val="695A35"/>
                </a:solidFill>
              </a:rPr>
              <a:t>(</a:t>
            </a:r>
            <a:r>
              <a:rPr lang="ko-KR" altLang="en-US" sz="2200" dirty="0">
                <a:solidFill>
                  <a:srgbClr val="695A35"/>
                </a:solidFill>
              </a:rPr>
              <a:t>분수</a:t>
            </a:r>
            <a:r>
              <a:rPr lang="en-US" altLang="ko-KR" sz="2200" dirty="0">
                <a:solidFill>
                  <a:srgbClr val="695A35"/>
                </a:solidFill>
              </a:rPr>
              <a:t>)÷(</a:t>
            </a:r>
            <a:r>
              <a:rPr lang="ko-KR" altLang="en-US" sz="2200" dirty="0">
                <a:solidFill>
                  <a:srgbClr val="695A35"/>
                </a:solidFill>
              </a:rPr>
              <a:t>자연수</a:t>
            </a:r>
            <a:r>
              <a:rPr lang="en-US" altLang="ko-KR" sz="2200" dirty="0">
                <a:solidFill>
                  <a:srgbClr val="695A35"/>
                </a:solidFill>
              </a:rPr>
              <a:t>) </a:t>
            </a:r>
            <a:r>
              <a:rPr lang="ko-KR" altLang="en-US" sz="2200" dirty="0">
                <a:solidFill>
                  <a:srgbClr val="695A35"/>
                </a:solidFill>
              </a:rPr>
              <a:t>계산하기</a:t>
            </a:r>
          </a:p>
        </p:txBody>
      </p:sp>
      <p:pic>
        <p:nvPicPr>
          <p:cNvPr id="17" name="그림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내용 개체 틀 2">
                <a:extLst>
                  <a:ext uri="{FF2B5EF4-FFF2-40B4-BE49-F238E27FC236}">
                    <a16:creationId xmlns="" xmlns:a16="http://schemas.microsoft.com/office/drawing/2014/main" id="{1C033693-624D-4556-B4FF-A7326925AE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9339" y="3429000"/>
                <a:ext cx="2663601" cy="11061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i="1" dirty="0">
                              <a:latin typeface="Cambria Math"/>
                            </a:rPr>
                            <m:t>=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 dirty="0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r>
                                  <a:rPr lang="en-US" altLang="ko-KR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  <m:r>
                            <a:rPr lang="en-US" altLang="ko-KR" b="1" i="1" dirty="0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altLang="ko-KR" i="1" dirty="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11" name="내용 개체 틀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C033693-624D-4556-B4FF-A7326925A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339" y="3429000"/>
                <a:ext cx="2663601" cy="110612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표 13">
            <a:extLst>
              <a:ext uri="{FF2B5EF4-FFF2-40B4-BE49-F238E27FC236}">
                <a16:creationId xmlns="" xmlns:a16="http://schemas.microsoft.com/office/drawing/2014/main" id="{12DC98B1-8609-4DE9-896E-CE61F6C65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992024"/>
              </p:ext>
            </p:extLst>
          </p:nvPr>
        </p:nvGraphicFramePr>
        <p:xfrm>
          <a:off x="2003829" y="2204936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내용 개체 틀 2">
            <a:extLst>
              <a:ext uri="{FF2B5EF4-FFF2-40B4-BE49-F238E27FC236}">
                <a16:creationId xmlns="" xmlns:a16="http://schemas.microsoft.com/office/drawing/2014/main" id="{479FEC71-ED83-4527-A5BB-2D71AB50DF95}"/>
              </a:ext>
            </a:extLst>
          </p:cNvPr>
          <p:cNvSpPr txBox="1">
            <a:spLocks/>
          </p:cNvSpPr>
          <p:nvPr/>
        </p:nvSpPr>
        <p:spPr>
          <a:xfrm>
            <a:off x="1712640" y="2329374"/>
            <a:ext cx="356102" cy="396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21" name="내용 개체 틀 2">
            <a:extLst>
              <a:ext uri="{FF2B5EF4-FFF2-40B4-BE49-F238E27FC236}">
                <a16:creationId xmlns="" xmlns:a16="http://schemas.microsoft.com/office/drawing/2014/main" id="{32539B94-733F-4899-A3A8-DAB3451C3386}"/>
              </a:ext>
            </a:extLst>
          </p:cNvPr>
          <p:cNvSpPr txBox="1">
            <a:spLocks/>
          </p:cNvSpPr>
          <p:nvPr/>
        </p:nvSpPr>
        <p:spPr>
          <a:xfrm>
            <a:off x="5962112" y="2312876"/>
            <a:ext cx="356102" cy="396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=</a:t>
            </a:r>
            <a:endParaRPr lang="ko-KR" altLang="en-US" dirty="0"/>
          </a:p>
        </p:txBody>
      </p:sp>
      <p:graphicFrame>
        <p:nvGraphicFramePr>
          <p:cNvPr id="22" name="표 21">
            <a:extLst>
              <a:ext uri="{FF2B5EF4-FFF2-40B4-BE49-F238E27FC236}">
                <a16:creationId xmlns="" xmlns:a16="http://schemas.microsoft.com/office/drawing/2014/main" id="{B729BE93-B9AE-485E-B76E-BFAFB8233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027323"/>
              </p:ext>
            </p:extLst>
          </p:nvPr>
        </p:nvGraphicFramePr>
        <p:xfrm>
          <a:off x="6249184" y="220652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내용 개체 틀 2">
            <a:extLst>
              <a:ext uri="{FF2B5EF4-FFF2-40B4-BE49-F238E27FC236}">
                <a16:creationId xmlns="" xmlns:a16="http://schemas.microsoft.com/office/drawing/2014/main" id="{52C5B4B8-78B0-41A2-B58A-903EC9C4C7F4}"/>
              </a:ext>
            </a:extLst>
          </p:cNvPr>
          <p:cNvSpPr txBox="1">
            <a:spLocks/>
          </p:cNvSpPr>
          <p:nvPr/>
        </p:nvSpPr>
        <p:spPr>
          <a:xfrm>
            <a:off x="1950976" y="3761944"/>
            <a:ext cx="356102" cy="396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=</a:t>
            </a:r>
            <a:endParaRPr lang="ko-KR" altLang="en-US" dirty="0"/>
          </a:p>
        </p:txBody>
      </p:sp>
      <p:graphicFrame>
        <p:nvGraphicFramePr>
          <p:cNvPr id="24" name="표 23">
            <a:extLst>
              <a:ext uri="{FF2B5EF4-FFF2-40B4-BE49-F238E27FC236}">
                <a16:creationId xmlns="" xmlns:a16="http://schemas.microsoft.com/office/drawing/2014/main" id="{06DAD72C-5F93-458D-8E2C-7F369BEA1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340966"/>
              </p:ext>
            </p:extLst>
          </p:nvPr>
        </p:nvGraphicFramePr>
        <p:xfrm>
          <a:off x="2995092" y="3655594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36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표 25">
            <a:extLst>
              <a:ext uri="{FF2B5EF4-FFF2-40B4-BE49-F238E27FC236}">
                <a16:creationId xmlns="" xmlns:a16="http://schemas.microsoft.com/office/drawing/2014/main" id="{21D3917C-DBA7-49C0-9F2B-983866A58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851211"/>
              </p:ext>
            </p:extLst>
          </p:nvPr>
        </p:nvGraphicFramePr>
        <p:xfrm>
          <a:off x="2251426" y="3630851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내용 개체 틀 2">
                <a:extLst>
                  <a:ext uri="{FF2B5EF4-FFF2-40B4-BE49-F238E27FC236}">
                    <a16:creationId xmlns="" xmlns:a16="http://schemas.microsoft.com/office/drawing/2014/main" id="{26ADD940-9353-47D7-8662-B1855CE5AB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53795" y="3465004"/>
                <a:ext cx="2663601" cy="11061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-1800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1800" b="1" kern="120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lnSpc>
                    <a:spcPct val="16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i="1" dirty="0">
                              <a:latin typeface="Cambria Math"/>
                            </a:rPr>
                            <m:t>=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 dirty="0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r>
                                  <a:rPr lang="en-US" altLang="ko-KR" b="1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  <m:r>
                            <a:rPr lang="en-US" altLang="ko-KR" b="1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1" i="1" dirty="0" smtClean="0">
                              <a:latin typeface="Cambria Math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27" name="내용 개체 틀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6ADD940-9353-47D7-8662-B1855CE5A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795" y="3465004"/>
                <a:ext cx="2663601" cy="110612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내용 개체 틀 2">
            <a:extLst>
              <a:ext uri="{FF2B5EF4-FFF2-40B4-BE49-F238E27FC236}">
                <a16:creationId xmlns="" xmlns:a16="http://schemas.microsoft.com/office/drawing/2014/main" id="{8400CC16-1136-4005-956B-0E8EB7AFFE18}"/>
              </a:ext>
            </a:extLst>
          </p:cNvPr>
          <p:cNvSpPr txBox="1">
            <a:spLocks/>
          </p:cNvSpPr>
          <p:nvPr/>
        </p:nvSpPr>
        <p:spPr>
          <a:xfrm>
            <a:off x="6090741" y="3771940"/>
            <a:ext cx="356102" cy="396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=</a:t>
            </a:r>
            <a:endParaRPr lang="ko-KR" altLang="en-US" dirty="0"/>
          </a:p>
        </p:txBody>
      </p:sp>
      <p:graphicFrame>
        <p:nvGraphicFramePr>
          <p:cNvPr id="29" name="표 28">
            <a:extLst>
              <a:ext uri="{FF2B5EF4-FFF2-40B4-BE49-F238E27FC236}">
                <a16:creationId xmlns="" xmlns:a16="http://schemas.microsoft.com/office/drawing/2014/main" id="{DD8A444F-E048-467F-B1DE-8997D91575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920411"/>
              </p:ext>
            </p:extLst>
          </p:nvPr>
        </p:nvGraphicFramePr>
        <p:xfrm>
          <a:off x="7113240" y="366559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표 29">
            <a:extLst>
              <a:ext uri="{FF2B5EF4-FFF2-40B4-BE49-F238E27FC236}">
                <a16:creationId xmlns="" xmlns:a16="http://schemas.microsoft.com/office/drawing/2014/main" id="{FDAD64B7-6A5E-4304-BB71-8261CFDAC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637359"/>
              </p:ext>
            </p:extLst>
          </p:nvPr>
        </p:nvGraphicFramePr>
        <p:xfrm>
          <a:off x="6386963" y="3666855"/>
          <a:ext cx="288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1" name="그림 30">
            <a:extLst>
              <a:ext uri="{FF2B5EF4-FFF2-40B4-BE49-F238E27FC236}">
                <a16:creationId xmlns="" xmlns:a16="http://schemas.microsoft.com/office/drawing/2014/main" id="{AC354588-87E6-4308-9514-7F3483B9E7A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3621" y="236319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>
            <a:extLst>
              <a:ext uri="{FF2B5EF4-FFF2-40B4-BE49-F238E27FC236}">
                <a16:creationId xmlns="" xmlns:a16="http://schemas.microsoft.com/office/drawing/2014/main" id="{0483CB19-32E8-4F21-BFBC-8ED50600117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1730" y="23128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그림 32">
            <a:extLst>
              <a:ext uri="{FF2B5EF4-FFF2-40B4-BE49-F238E27FC236}">
                <a16:creationId xmlns="" xmlns:a16="http://schemas.microsoft.com/office/drawing/2014/main" id="{C4AC6B4F-C410-4D39-9A46-922B9521958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42712" y="37810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그림 33">
            <a:extLst>
              <a:ext uri="{FF2B5EF4-FFF2-40B4-BE49-F238E27FC236}">
                <a16:creationId xmlns="" xmlns:a16="http://schemas.microsoft.com/office/drawing/2014/main" id="{838B114C-B273-4BA1-B8AA-80049955289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64942" y="37810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924653" y="1412776"/>
            <a:ext cx="7772763" cy="417992"/>
            <a:chOff x="924653" y="1462836"/>
            <a:chExt cx="7772763" cy="417992"/>
          </a:xfrm>
        </p:grpSpPr>
        <p:sp>
          <p:nvSpPr>
            <p:cNvPr id="9" name="내용 개체 틀 3">
              <a:extLst>
                <a:ext uri="{FF2B5EF4-FFF2-40B4-BE49-F238E27FC236}">
                  <a16:creationId xmlns="" xmlns:a16="http://schemas.microsoft.com/office/drawing/2014/main" id="{37CAF88D-19F3-4B1F-9538-1EF2EEB77C4A}"/>
                </a:ext>
              </a:extLst>
            </p:cNvPr>
            <p:cNvSpPr txBox="1">
              <a:spLocks/>
            </p:cNvSpPr>
            <p:nvPr/>
          </p:nvSpPr>
          <p:spPr>
            <a:xfrm>
              <a:off x="1147144" y="1462836"/>
              <a:ext cx="7550272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계산해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924653" y="1517293"/>
              <a:ext cx="217025" cy="217025"/>
              <a:chOff x="4520952" y="3717032"/>
              <a:chExt cx="217025" cy="217025"/>
            </a:xfrm>
          </p:grpSpPr>
          <p:grpSp>
            <p:nvGrpSpPr>
              <p:cNvPr id="44" name="그룹 43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6" name="모서리가 둥근 직사각형 45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47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45" name="모서리가 둥근 직사각형 44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39" name="직사각형 38">
            <a:hlinkClick r:id="rId8" action="ppaction://hlinksldjump"/>
          </p:cNvPr>
          <p:cNvSpPr/>
          <p:nvPr/>
        </p:nvSpPr>
        <p:spPr>
          <a:xfrm>
            <a:off x="6969224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8" action="ppaction://hlinksldjump"/>
          </p:cNvPr>
          <p:cNvSpPr/>
          <p:nvPr/>
        </p:nvSpPr>
        <p:spPr>
          <a:xfrm>
            <a:off x="7365268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9" action="ppaction://hlinksldjump"/>
          </p:cNvPr>
          <p:cNvSpPr/>
          <p:nvPr/>
        </p:nvSpPr>
        <p:spPr>
          <a:xfrm>
            <a:off x="7725308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10" action="ppaction://hlinksldjump"/>
          </p:cNvPr>
          <p:cNvSpPr/>
          <p:nvPr/>
        </p:nvSpPr>
        <p:spPr>
          <a:xfrm>
            <a:off x="8481392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1" action="ppaction://hlinksldjump"/>
          </p:cNvPr>
          <p:cNvSpPr/>
          <p:nvPr/>
        </p:nvSpPr>
        <p:spPr>
          <a:xfrm>
            <a:off x="8877436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12" action="ppaction://hlinksldjump"/>
          </p:cNvPr>
          <p:cNvSpPr/>
          <p:nvPr/>
        </p:nvSpPr>
        <p:spPr>
          <a:xfrm>
            <a:off x="9237476" y="440668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00" y="7200"/>
            <a:ext cx="4117372" cy="936119"/>
          </a:xfrm>
          <a:prstGeom prst="rect">
            <a:avLst/>
          </a:prstGeom>
        </p:spPr>
      </p:pic>
      <p:sp>
        <p:nvSpPr>
          <p:cNvPr id="54" name="직사각형 53">
            <a:hlinkClick r:id="rId14" action="ppaction://hlinksldjump"/>
          </p:cNvPr>
          <p:cNvSpPr/>
          <p:nvPr/>
        </p:nvSpPr>
        <p:spPr>
          <a:xfrm>
            <a:off x="6897216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8" action="ppaction://hlinksldjump"/>
          </p:cNvPr>
          <p:cNvSpPr/>
          <p:nvPr/>
        </p:nvSpPr>
        <p:spPr>
          <a:xfrm>
            <a:off x="7293260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9" action="ppaction://hlinksldjump"/>
          </p:cNvPr>
          <p:cNvSpPr/>
          <p:nvPr/>
        </p:nvSpPr>
        <p:spPr>
          <a:xfrm>
            <a:off x="7689304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0" action="ppaction://hlinksldjump"/>
          </p:cNvPr>
          <p:cNvSpPr/>
          <p:nvPr/>
        </p:nvSpPr>
        <p:spPr>
          <a:xfrm>
            <a:off x="8445388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사각형 57">
            <a:hlinkClick r:id="rId11" action="ppaction://hlinksldjump"/>
          </p:cNvPr>
          <p:cNvSpPr/>
          <p:nvPr/>
        </p:nvSpPr>
        <p:spPr>
          <a:xfrm>
            <a:off x="8834870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>
            <a:hlinkClick r:id="rId12" action="ppaction://hlinksldjump"/>
          </p:cNvPr>
          <p:cNvSpPr/>
          <p:nvPr/>
        </p:nvSpPr>
        <p:spPr>
          <a:xfrm>
            <a:off x="9237477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2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  <p:bldP spid="23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4" t="68639" r="19421" b="11475"/>
          <a:stretch/>
        </p:blipFill>
        <p:spPr>
          <a:xfrm>
            <a:off x="3259748" y="1563853"/>
            <a:ext cx="3194000" cy="3150666"/>
          </a:xfrm>
          <a:prstGeom prst="rect">
            <a:avLst/>
          </a:prstGeom>
        </p:spPr>
      </p:pic>
      <p:sp>
        <p:nvSpPr>
          <p:cNvPr id="15" name="내용 개체 틀 5"/>
          <p:cNvSpPr txBox="1">
            <a:spLocks/>
          </p:cNvSpPr>
          <p:nvPr/>
        </p:nvSpPr>
        <p:spPr>
          <a:xfrm>
            <a:off x="694689" y="440668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분수의 나눗셈을 이용하여 문제 해결하기</a:t>
            </a:r>
          </a:p>
        </p:txBody>
      </p:sp>
      <p:pic>
        <p:nvPicPr>
          <p:cNvPr id="16" name="그림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2925464" y="4365894"/>
            <a:ext cx="875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3÷5 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585213"/>
              </p:ext>
            </p:extLst>
          </p:nvPr>
        </p:nvGraphicFramePr>
        <p:xfrm>
          <a:off x="3728864" y="425019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표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018640"/>
              </p:ext>
            </p:extLst>
          </p:nvPr>
        </p:nvGraphicFramePr>
        <p:xfrm>
          <a:off x="7329264" y="425019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" name="그림 20">
            <a:extLst>
              <a:ext uri="{FF2B5EF4-FFF2-40B4-BE49-F238E27FC236}">
                <a16:creationId xmlns="" xmlns:a16="http://schemas.microsoft.com/office/drawing/2014/main" id="{6F82C497-A0ED-4F53-A34D-ACB9382E0AD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2915" y="439919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1124415" y="4349591"/>
            <a:ext cx="8688314" cy="1037946"/>
            <a:chOff x="1124415" y="4349591"/>
            <a:chExt cx="8688314" cy="1037946"/>
          </a:xfrm>
        </p:grpSpPr>
        <p:pic>
          <p:nvPicPr>
            <p:cNvPr id="3" name="그림 2">
              <a:extLst>
                <a:ext uri="{FF2B5EF4-FFF2-40B4-BE49-F238E27FC236}">
                  <a16:creationId xmlns="" xmlns:a16="http://schemas.microsoft.com/office/drawing/2014/main" id="{9FB4C61A-B33D-4953-B95A-EB2C318C50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7" t="26359" r="44788" b="66657"/>
            <a:stretch/>
          </p:blipFill>
          <p:spPr>
            <a:xfrm>
              <a:off x="1124415" y="4349591"/>
              <a:ext cx="4188625" cy="1037946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="" xmlns:a16="http://schemas.microsoft.com/office/drawing/2014/main" id="{9FB4C61A-B33D-4953-B95A-EB2C318C50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28" t="26359" r="5354" b="66657"/>
            <a:stretch/>
          </p:blipFill>
          <p:spPr>
            <a:xfrm>
              <a:off x="5709895" y="4349591"/>
              <a:ext cx="4102834" cy="1037946"/>
            </a:xfrm>
            <a:prstGeom prst="rect">
              <a:avLst/>
            </a:prstGeom>
          </p:spPr>
        </p:pic>
      </p:grpSp>
      <p:grpSp>
        <p:nvGrpSpPr>
          <p:cNvPr id="5" name="그룹 4"/>
          <p:cNvGrpSpPr/>
          <p:nvPr/>
        </p:nvGrpSpPr>
        <p:grpSpPr>
          <a:xfrm>
            <a:off x="903288" y="1438395"/>
            <a:ext cx="8226176" cy="674483"/>
            <a:chOff x="903288" y="1438395"/>
            <a:chExt cx="8226176" cy="674483"/>
          </a:xfrm>
        </p:grpSpPr>
        <p:sp>
          <p:nvSpPr>
            <p:cNvPr id="11" name="내용 개체 틀 3">
              <a:extLst>
                <a:ext uri="{FF2B5EF4-FFF2-40B4-BE49-F238E27FC236}">
                  <a16:creationId xmlns="" xmlns:a16="http://schemas.microsoft.com/office/drawing/2014/main" id="{37CAF88D-19F3-4B1F-9538-1EF2EEB77C4A}"/>
                </a:ext>
              </a:extLst>
            </p:cNvPr>
            <p:cNvSpPr txBox="1">
              <a:spLocks/>
            </p:cNvSpPr>
            <p:nvPr/>
          </p:nvSpPr>
          <p:spPr>
            <a:xfrm>
              <a:off x="1151879" y="1438395"/>
              <a:ext cx="7977585" cy="67448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pc="50" dirty="0"/>
                <a:t>리본 </a:t>
              </a:r>
              <a:r>
                <a:rPr lang="en-US" altLang="ko-KR" spc="50" dirty="0"/>
                <a:t>3 m</a:t>
              </a:r>
              <a:r>
                <a:rPr lang="ko-KR" altLang="en-US" spc="50" dirty="0"/>
                <a:t>를 </a:t>
              </a:r>
              <a:r>
                <a:rPr lang="en-US" altLang="ko-KR" spc="50" dirty="0"/>
                <a:t>5</a:t>
              </a:r>
              <a:r>
                <a:rPr lang="ko-KR" altLang="en-US" spc="50" dirty="0"/>
                <a:t>명이 똑같이 나누어 가졌습니다</a:t>
              </a:r>
              <a:r>
                <a:rPr lang="en-US" altLang="ko-KR" spc="50" dirty="0"/>
                <a:t>. </a:t>
              </a:r>
              <a:r>
                <a:rPr lang="ko-KR" altLang="en-US" spc="50" dirty="0"/>
                <a:t>한 명</a:t>
              </a:r>
              <a:r>
                <a:rPr lang="ko-KR" altLang="en-US" spc="50" dirty="0" smtClean="0"/>
                <a:t>이 </a:t>
              </a:r>
              <a:r>
                <a:rPr lang="ko-KR" altLang="en-US" spc="50" dirty="0"/>
                <a:t>가진 리본은 몇 </a:t>
              </a:r>
              <a:r>
                <a:rPr lang="en-US" altLang="ko-KR" spc="50" dirty="0"/>
                <a:t>m</a:t>
              </a:r>
              <a:r>
                <a:rPr lang="ko-KR" altLang="en-US" spc="50" dirty="0"/>
                <a:t>인지 구해 보세요</a:t>
              </a:r>
              <a:r>
                <a:rPr lang="en-US" altLang="ko-KR" spc="50" dirty="0"/>
                <a:t>.</a:t>
              </a:r>
              <a:endParaRPr lang="ko-KR" altLang="en-US" spc="50" dirty="0"/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903288" y="1495946"/>
              <a:ext cx="217025" cy="217025"/>
              <a:chOff x="4520952" y="3717032"/>
              <a:chExt cx="217025" cy="217025"/>
            </a:xfrm>
          </p:grpSpPr>
          <p:grpSp>
            <p:nvGrpSpPr>
              <p:cNvPr id="33" name="그룹 32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5" name="모서리가 둥근 직사각형 34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36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34" name="모서리가 둥근 직사각형 33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29" name="그림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00" y="7200"/>
            <a:ext cx="4117372" cy="936119"/>
          </a:xfrm>
          <a:prstGeom prst="rect">
            <a:avLst/>
          </a:prstGeom>
        </p:spPr>
      </p:pic>
      <p:sp>
        <p:nvSpPr>
          <p:cNvPr id="37" name="직사각형 36">
            <a:hlinkClick r:id="rId7" action="ppaction://hlinksldjump"/>
          </p:cNvPr>
          <p:cNvSpPr/>
          <p:nvPr/>
        </p:nvSpPr>
        <p:spPr>
          <a:xfrm>
            <a:off x="6897216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8" action="ppaction://hlinksldjump"/>
          </p:cNvPr>
          <p:cNvSpPr/>
          <p:nvPr/>
        </p:nvSpPr>
        <p:spPr>
          <a:xfrm>
            <a:off x="7293260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9" action="ppaction://hlinksldjump"/>
          </p:cNvPr>
          <p:cNvSpPr/>
          <p:nvPr/>
        </p:nvSpPr>
        <p:spPr>
          <a:xfrm>
            <a:off x="7689304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0" action="ppaction://hlinksldjump"/>
          </p:cNvPr>
          <p:cNvSpPr/>
          <p:nvPr/>
        </p:nvSpPr>
        <p:spPr>
          <a:xfrm>
            <a:off x="8085348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1" action="ppaction://hlinksldjump"/>
          </p:cNvPr>
          <p:cNvSpPr/>
          <p:nvPr/>
        </p:nvSpPr>
        <p:spPr>
          <a:xfrm>
            <a:off x="8834870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2" action="ppaction://hlinksldjump"/>
          </p:cNvPr>
          <p:cNvSpPr/>
          <p:nvPr/>
        </p:nvSpPr>
        <p:spPr>
          <a:xfrm>
            <a:off x="9237477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99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내용 개체 틀 5"/>
          <p:cNvSpPr txBox="1">
            <a:spLocks/>
          </p:cNvSpPr>
          <p:nvPr/>
        </p:nvSpPr>
        <p:spPr>
          <a:xfrm>
            <a:off x="694689" y="440668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분수의 나눗셈을 이용하여 문제 해결하기</a:t>
            </a:r>
          </a:p>
        </p:txBody>
      </p:sp>
      <p:pic>
        <p:nvPicPr>
          <p:cNvPr id="18" name="그림 1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9" name="그림 1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1052407" y="1712437"/>
            <a:ext cx="7676100" cy="3675100"/>
            <a:chOff x="1052407" y="1712437"/>
            <a:chExt cx="7676100" cy="3675100"/>
          </a:xfrm>
        </p:grpSpPr>
        <p:grpSp>
          <p:nvGrpSpPr>
            <p:cNvPr id="2" name="그룹 1"/>
            <p:cNvGrpSpPr/>
            <p:nvPr/>
          </p:nvGrpSpPr>
          <p:grpSpPr>
            <a:xfrm>
              <a:off x="1052407" y="4349591"/>
              <a:ext cx="7676100" cy="1037946"/>
              <a:chOff x="1052407" y="4349591"/>
              <a:chExt cx="7676100" cy="1037946"/>
            </a:xfrm>
          </p:grpSpPr>
          <p:grpSp>
            <p:nvGrpSpPr>
              <p:cNvPr id="44" name="그룹 43"/>
              <p:cNvGrpSpPr/>
              <p:nvPr/>
            </p:nvGrpSpPr>
            <p:grpSpPr>
              <a:xfrm>
                <a:off x="1052407" y="4349591"/>
                <a:ext cx="7356977" cy="1037946"/>
                <a:chOff x="1052407" y="4349591"/>
                <a:chExt cx="7356977" cy="1037946"/>
              </a:xfrm>
            </p:grpSpPr>
            <p:pic>
              <p:nvPicPr>
                <p:cNvPr id="45" name="그림 44">
                  <a:extLst>
                    <a:ext uri="{FF2B5EF4-FFF2-40B4-BE49-F238E27FC236}">
                      <a16:creationId xmlns="" xmlns:a16="http://schemas.microsoft.com/office/drawing/2014/main" id="{9FB4C61A-B33D-4953-B95A-EB2C318C50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507" t="26359" r="44788" b="66657"/>
                <a:stretch/>
              </p:blipFill>
              <p:spPr>
                <a:xfrm>
                  <a:off x="1052407" y="4349591"/>
                  <a:ext cx="4468645" cy="1037946"/>
                </a:xfrm>
                <a:prstGeom prst="rect">
                  <a:avLst/>
                </a:prstGeom>
              </p:spPr>
            </p:pic>
            <p:pic>
              <p:nvPicPr>
                <p:cNvPr id="46" name="그림 45">
                  <a:extLst>
                    <a:ext uri="{FF2B5EF4-FFF2-40B4-BE49-F238E27FC236}">
                      <a16:creationId xmlns="" xmlns:a16="http://schemas.microsoft.com/office/drawing/2014/main" id="{9FB4C61A-B33D-4953-B95A-EB2C318C50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0028" t="26359" r="17195" b="66657"/>
                <a:stretch/>
              </p:blipFill>
              <p:spPr>
                <a:xfrm>
                  <a:off x="5709895" y="4349591"/>
                  <a:ext cx="2699489" cy="1037946"/>
                </a:xfrm>
                <a:prstGeom prst="rect">
                  <a:avLst/>
                </a:prstGeom>
              </p:spPr>
            </p:pic>
          </p:grpSp>
          <p:pic>
            <p:nvPicPr>
              <p:cNvPr id="47" name="그림 4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736" t="65274" r="50320" b="32814"/>
              <a:stretch/>
            </p:blipFill>
            <p:spPr>
              <a:xfrm>
                <a:off x="8409086" y="4550647"/>
                <a:ext cx="319421" cy="266701"/>
              </a:xfrm>
              <a:prstGeom prst="rect">
                <a:avLst/>
              </a:prstGeom>
            </p:spPr>
          </p:pic>
        </p:grp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4" t="57831" r="46410" b="24716"/>
            <a:stretch/>
          </p:blipFill>
          <p:spPr>
            <a:xfrm>
              <a:off x="3205472" y="1712437"/>
              <a:ext cx="4087788" cy="2434811"/>
            </a:xfrm>
            <a:prstGeom prst="rect">
              <a:avLst/>
            </a:prstGeom>
          </p:spPr>
        </p:pic>
      </p:grp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991864"/>
              </p:ext>
            </p:extLst>
          </p:nvPr>
        </p:nvGraphicFramePr>
        <p:xfrm>
          <a:off x="3731299" y="1376844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25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41766"/>
              </p:ext>
            </p:extLst>
          </p:nvPr>
        </p:nvGraphicFramePr>
        <p:xfrm>
          <a:off x="2530656" y="4241651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직사각형 15"/>
          <p:cNvSpPr/>
          <p:nvPr/>
        </p:nvSpPr>
        <p:spPr>
          <a:xfrm>
            <a:off x="2900772" y="4365894"/>
            <a:ext cx="875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÷ 5 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직사각형 20"/>
              <p:cNvSpPr/>
              <p:nvPr/>
            </p:nvSpPr>
            <p:spPr>
              <a:xfrm>
                <a:off x="3944888" y="4257092"/>
                <a:ext cx="1008112" cy="576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i="1" dirty="0" smtClean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b="1" i="1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ko-KR" b="0" i="1" dirty="0" smtClean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 dirty="0">
                                  <a:solidFill>
                                    <a:srgbClr val="228A38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  <m:r>
                            <a:rPr lang="en-US" altLang="ko-KR" b="1" i="1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ko-KR" altLang="en-US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21" name="직사각형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888" y="4257092"/>
                <a:ext cx="1008112" cy="5763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780317"/>
              </p:ext>
            </p:extLst>
          </p:nvPr>
        </p:nvGraphicFramePr>
        <p:xfrm>
          <a:off x="3740176" y="425019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743942"/>
              </p:ext>
            </p:extLst>
          </p:nvPr>
        </p:nvGraphicFramePr>
        <p:xfrm>
          <a:off x="4412940" y="425019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직사각형 23"/>
              <p:cNvSpPr/>
              <p:nvPr/>
            </p:nvSpPr>
            <p:spPr>
              <a:xfrm>
                <a:off x="7122132" y="4256844"/>
                <a:ext cx="1008112" cy="576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i="1" dirty="0" smtClean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b="1" i="1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altLang="ko-KR" b="1" i="1" dirty="0" smtClean="0">
                              <a:solidFill>
                                <a:srgbClr val="228A38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 dirty="0">
                                  <a:solidFill>
                                    <a:srgbClr val="228A38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ko-KR" altLang="en-US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24" name="직사각형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132" y="4256844"/>
                <a:ext cx="1008112" cy="57631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906589"/>
              </p:ext>
            </p:extLst>
          </p:nvPr>
        </p:nvGraphicFramePr>
        <p:xfrm>
          <a:off x="6906108" y="425019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638408"/>
              </p:ext>
            </p:extLst>
          </p:nvPr>
        </p:nvGraphicFramePr>
        <p:xfrm>
          <a:off x="7590184" y="425019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8" name="그림 27">
            <a:extLst>
              <a:ext uri="{FF2B5EF4-FFF2-40B4-BE49-F238E27FC236}">
                <a16:creationId xmlns="" xmlns:a16="http://schemas.microsoft.com/office/drawing/2014/main" id="{A85BD58D-54B3-4262-A14B-E1A578A77CB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6643" y="436589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내용 개체 틀 2">
            <a:extLst>
              <a:ext uri="{FF2B5EF4-FFF2-40B4-BE49-F238E27FC236}">
                <a16:creationId xmlns="" xmlns:a16="http://schemas.microsoft.com/office/drawing/2014/main" id="{289529A7-C6FA-467A-8D04-FE5CF209B3E9}"/>
              </a:ext>
            </a:extLst>
          </p:cNvPr>
          <p:cNvSpPr txBox="1">
            <a:spLocks/>
          </p:cNvSpPr>
          <p:nvPr/>
        </p:nvSpPr>
        <p:spPr>
          <a:xfrm>
            <a:off x="6645188" y="4268046"/>
            <a:ext cx="354860" cy="520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2</a:t>
            </a:r>
          </a:p>
        </p:txBody>
      </p:sp>
      <p:sp>
        <p:nvSpPr>
          <p:cNvPr id="30" name="내용 개체 틀 2">
            <a:extLst>
              <a:ext uri="{FF2B5EF4-FFF2-40B4-BE49-F238E27FC236}">
                <a16:creationId xmlns="" xmlns:a16="http://schemas.microsoft.com/office/drawing/2014/main" id="{289529A7-C6FA-467A-8D04-FE5CF209B3E9}"/>
              </a:ext>
            </a:extLst>
          </p:cNvPr>
          <p:cNvSpPr txBox="1">
            <a:spLocks/>
          </p:cNvSpPr>
          <p:nvPr/>
        </p:nvSpPr>
        <p:spPr>
          <a:xfrm>
            <a:off x="3518020" y="4268046"/>
            <a:ext cx="354860" cy="5207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60000"/>
              </a:lnSpc>
              <a:buNone/>
            </a:pPr>
            <a:r>
              <a:rPr lang="en-US" altLang="ko-KR" dirty="0"/>
              <a:t>2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904322" y="1460409"/>
            <a:ext cx="7793094" cy="417992"/>
            <a:chOff x="904322" y="1460409"/>
            <a:chExt cx="7793094" cy="4179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내용 개체 틀 3">
                  <a:extLst>
                    <a:ext uri="{FF2B5EF4-FFF2-40B4-BE49-F238E27FC236}">
                      <a16:creationId xmlns="" xmlns:a16="http://schemas.microsoft.com/office/drawing/2014/main" id="{37CAF88D-19F3-4B1F-9538-1EF2EEB77C4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47144" y="1460409"/>
                  <a:ext cx="7550272" cy="41799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ko-KR" altLang="en-US" dirty="0"/>
                    <a:t>가로가 </a:t>
                  </a:r>
                  <a:r>
                    <a:rPr lang="en-US" altLang="ko-KR" dirty="0"/>
                    <a:t>5 cm</a:t>
                  </a:r>
                  <a:r>
                    <a:rPr lang="ko-KR" altLang="en-US" dirty="0"/>
                    <a:t>이고 넓이가 </a:t>
                  </a:r>
                  <a:r>
                    <a:rPr lang="en-US" altLang="ko-KR" dirty="0"/>
                    <a:t>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b="1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altLang="ko-KR" b="1" i="1" smtClean="0"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altLang="ko-KR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ko-KR" altLang="en-US" dirty="0"/>
                    <a:t>인 직사각형의 세로를 구해 보세요</a:t>
                  </a:r>
                  <a:r>
                    <a:rPr lang="en-US" altLang="ko-KR" dirty="0"/>
                    <a:t>.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10" name="내용 개체 틀 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7CAF88D-19F3-4B1F-9538-1EF2EEB77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7144" y="1460409"/>
                  <a:ext cx="7550272" cy="41799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646" t="-5882" b="-1323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그룹 36"/>
            <p:cNvGrpSpPr/>
            <p:nvPr/>
          </p:nvGrpSpPr>
          <p:grpSpPr>
            <a:xfrm>
              <a:off x="904322" y="1513923"/>
              <a:ext cx="217025" cy="217025"/>
              <a:chOff x="4520952" y="3717032"/>
              <a:chExt cx="217025" cy="217025"/>
            </a:xfrm>
          </p:grpSpPr>
          <p:grpSp>
            <p:nvGrpSpPr>
              <p:cNvPr id="39" name="그룹 38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1" name="모서리가 둥근 직사각형 4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4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40" name="모서리가 둥근 직사각형 39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43" name="그림 4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00" y="7200"/>
            <a:ext cx="4117372" cy="936119"/>
          </a:xfrm>
          <a:prstGeom prst="rect">
            <a:avLst/>
          </a:prstGeom>
        </p:spPr>
      </p:pic>
      <p:sp>
        <p:nvSpPr>
          <p:cNvPr id="48" name="직사각형 47">
            <a:hlinkClick r:id="rId19" action="ppaction://hlinksldjump"/>
          </p:cNvPr>
          <p:cNvSpPr/>
          <p:nvPr/>
        </p:nvSpPr>
        <p:spPr>
          <a:xfrm>
            <a:off x="6897216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20" action="ppaction://hlinksldjump"/>
          </p:cNvPr>
          <p:cNvSpPr/>
          <p:nvPr/>
        </p:nvSpPr>
        <p:spPr>
          <a:xfrm>
            <a:off x="7293260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21" action="ppaction://hlinksldjump"/>
          </p:cNvPr>
          <p:cNvSpPr/>
          <p:nvPr/>
        </p:nvSpPr>
        <p:spPr>
          <a:xfrm>
            <a:off x="7689304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22" action="ppaction://hlinksldjump"/>
          </p:cNvPr>
          <p:cNvSpPr/>
          <p:nvPr/>
        </p:nvSpPr>
        <p:spPr>
          <a:xfrm>
            <a:off x="8085348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23" action="ppaction://hlinksldjump"/>
          </p:cNvPr>
          <p:cNvSpPr/>
          <p:nvPr/>
        </p:nvSpPr>
        <p:spPr>
          <a:xfrm>
            <a:off x="8445388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24" action="ppaction://hlinksldjump"/>
          </p:cNvPr>
          <p:cNvSpPr/>
          <p:nvPr/>
        </p:nvSpPr>
        <p:spPr>
          <a:xfrm>
            <a:off x="9237477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73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4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36EAD68C-D6C8-481F-8E71-4863EDC15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5" t="67611" r="8375" b="20571"/>
          <a:stretch/>
        </p:blipFill>
        <p:spPr>
          <a:xfrm>
            <a:off x="3467987" y="2135432"/>
            <a:ext cx="3777132" cy="1756372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919184" y="1460408"/>
            <a:ext cx="8318292" cy="1464464"/>
            <a:chOff x="919184" y="1460408"/>
            <a:chExt cx="8318292" cy="1464464"/>
          </a:xfrm>
        </p:grpSpPr>
        <p:grpSp>
          <p:nvGrpSpPr>
            <p:cNvPr id="4" name="그룹 3"/>
            <p:cNvGrpSpPr/>
            <p:nvPr/>
          </p:nvGrpSpPr>
          <p:grpSpPr>
            <a:xfrm>
              <a:off x="919184" y="1460408"/>
              <a:ext cx="8318292" cy="1464464"/>
              <a:chOff x="919184" y="1460408"/>
              <a:chExt cx="8318292" cy="1464464"/>
            </a:xfrm>
          </p:grpSpPr>
          <p:sp>
            <p:nvSpPr>
              <p:cNvPr id="49" name="내용 개체 틀 3">
                <a:extLst>
                  <a:ext uri="{FF2B5EF4-FFF2-40B4-BE49-F238E27FC236}">
                    <a16:creationId xmlns="" xmlns:a16="http://schemas.microsoft.com/office/drawing/2014/main" id="{37CAF88D-19F3-4B1F-9538-1EF2EEB77C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6757" y="1460408"/>
                <a:ext cx="8020719" cy="14644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ko-KR" altLang="en-US" dirty="0"/>
                  <a:t>무게가 똑같은 사과 </a:t>
                </a:r>
                <a:r>
                  <a:rPr lang="en-US" altLang="ko-KR" dirty="0"/>
                  <a:t>6</a:t>
                </a:r>
                <a:r>
                  <a:rPr lang="ko-KR" altLang="en-US" dirty="0"/>
                  <a:t>개가 놓여 있는 쟁반의 </a:t>
                </a:r>
                <a:r>
                  <a:rPr lang="ko-KR" altLang="en-US" dirty="0" smtClean="0"/>
                  <a:t>전체 무게가 </a:t>
                </a:r>
                <a:r>
                  <a:rPr lang="en-US" altLang="ko-KR" dirty="0" smtClean="0"/>
                  <a:t>        kg</a:t>
                </a:r>
                <a:r>
                  <a:rPr lang="ko-KR" altLang="en-US" dirty="0"/>
                  <a:t>입니다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빈 쟁반이</a:t>
                </a:r>
                <a:r>
                  <a:rPr lang="en-US" altLang="ko-KR" dirty="0"/>
                  <a:t>  </a:t>
                </a:r>
                <a:r>
                  <a:rPr lang="en-US" altLang="ko-KR" dirty="0" smtClean="0"/>
                  <a:t>    kg</a:t>
                </a:r>
                <a:r>
                  <a:rPr lang="ko-KR" altLang="en-US" dirty="0"/>
                  <a:t>이라면 사과 한 개는 몇 </a:t>
                </a:r>
                <a:r>
                  <a:rPr lang="en-US" altLang="ko-KR" dirty="0"/>
                  <a:t>kg</a:t>
                </a:r>
                <a:r>
                  <a:rPr lang="ko-KR" altLang="en-US" dirty="0"/>
                  <a:t>인지 풀이 </a:t>
                </a:r>
                <a:r>
                  <a:rPr lang="ko-KR" altLang="en-US" dirty="0" smtClean="0"/>
                  <a:t>과정을 쓰고 </a:t>
                </a:r>
                <a:r>
                  <a:rPr lang="ko-KR" altLang="en-US" dirty="0"/>
                  <a:t>답을 구해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grpSp>
            <p:nvGrpSpPr>
              <p:cNvPr id="63" name="그룹 62"/>
              <p:cNvGrpSpPr/>
              <p:nvPr/>
            </p:nvGrpSpPr>
            <p:grpSpPr>
              <a:xfrm>
                <a:off x="919184" y="1591795"/>
                <a:ext cx="217025" cy="217025"/>
                <a:chOff x="4520952" y="3717032"/>
                <a:chExt cx="217025" cy="217025"/>
              </a:xfrm>
            </p:grpSpPr>
            <p:grpSp>
              <p:nvGrpSpPr>
                <p:cNvPr id="64" name="그룹 63"/>
                <p:cNvGrpSpPr/>
                <p:nvPr/>
              </p:nvGrpSpPr>
              <p:grpSpPr>
                <a:xfrm>
                  <a:off x="4520952" y="3717032"/>
                  <a:ext cx="217025" cy="217025"/>
                  <a:chOff x="1496616" y="995289"/>
                  <a:chExt cx="216024" cy="216024"/>
                </a:xfrm>
              </p:grpSpPr>
              <p:sp>
                <p:nvSpPr>
                  <p:cNvPr id="66" name="모서리가 둥근 직사각형 65"/>
                  <p:cNvSpPr/>
                  <p:nvPr/>
                </p:nvSpPr>
                <p:spPr>
                  <a:xfrm>
                    <a:off x="1496616" y="995289"/>
                    <a:ext cx="216024" cy="216024"/>
                  </a:xfrm>
                  <a:prstGeom prst="roundRect">
                    <a:avLst>
                      <a:gd name="adj" fmla="val 28425"/>
                    </a:avLst>
                  </a:prstGeom>
                  <a:solidFill>
                    <a:srgbClr val="FFC8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latin typeface="나눔고딕" pitchFamily="50" charset="-127"/>
                      <a:ea typeface="나눔고딕" pitchFamily="50" charset="-127"/>
                    </a:endParaRPr>
                  </a:p>
                </p:txBody>
              </p:sp>
              <p:sp>
                <p:nvSpPr>
                  <p:cNvPr id="67" name="모서리가 둥근 직사각형 5"/>
                  <p:cNvSpPr/>
                  <p:nvPr/>
                </p:nvSpPr>
                <p:spPr>
                  <a:xfrm>
                    <a:off x="1496616" y="1103301"/>
                    <a:ext cx="216024" cy="1080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24" h="108012">
                        <a:moveTo>
                          <a:pt x="0" y="0"/>
                        </a:moveTo>
                        <a:lnTo>
                          <a:pt x="216024" y="0"/>
                        </a:lnTo>
                        <a:lnTo>
                          <a:pt x="216024" y="46607"/>
                        </a:lnTo>
                        <a:cubicBezTo>
                          <a:pt x="216024" y="80520"/>
                          <a:pt x="188532" y="108012"/>
                          <a:pt x="154619" y="108012"/>
                        </a:cubicBezTo>
                        <a:lnTo>
                          <a:pt x="61405" y="108012"/>
                        </a:lnTo>
                        <a:cubicBezTo>
                          <a:pt x="27492" y="108012"/>
                          <a:pt x="0" y="80520"/>
                          <a:pt x="0" y="46607"/>
                        </a:cubicBezTo>
                        <a:close/>
                      </a:path>
                    </a:pathLst>
                  </a:custGeom>
                  <a:solidFill>
                    <a:srgbClr val="F5A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>
                      <a:latin typeface="나눔고딕" pitchFamily="50" charset="-127"/>
                      <a:ea typeface="나눔고딕" pitchFamily="50" charset="-127"/>
                    </a:endParaRPr>
                  </a:p>
                </p:txBody>
              </p:sp>
            </p:grpSp>
            <p:sp>
              <p:nvSpPr>
                <p:cNvPr id="65" name="모서리가 둥근 직사각형 64"/>
                <p:cNvSpPr/>
                <p:nvPr/>
              </p:nvSpPr>
              <p:spPr>
                <a:xfrm>
                  <a:off x="4588857" y="3784937"/>
                  <a:ext cx="81214" cy="81214"/>
                </a:xfrm>
                <a:prstGeom prst="roundRect">
                  <a:avLst>
                    <a:gd name="adj" fmla="val 2658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</p:grpSp>
        <p:sp>
          <p:nvSpPr>
            <p:cNvPr id="53" name="내용 개체 틀 3">
              <a:extLst>
                <a:ext uri="{FF2B5EF4-FFF2-40B4-BE49-F238E27FC236}">
                  <a16:creationId xmlns="" xmlns:a16="http://schemas.microsoft.com/office/drawing/2014/main" id="{37CAF88D-19F3-4B1F-9538-1EF2EEB77C4A}"/>
                </a:ext>
              </a:extLst>
            </p:cNvPr>
            <p:cNvSpPr txBox="1">
              <a:spLocks/>
            </p:cNvSpPr>
            <p:nvPr/>
          </p:nvSpPr>
          <p:spPr>
            <a:xfrm>
              <a:off x="6663488" y="1556792"/>
              <a:ext cx="326904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2</a:t>
              </a:r>
              <a:endParaRPr lang="ko-KR" altLang="en-US" dirty="0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621760" y="3392996"/>
            <a:ext cx="8682292" cy="2146460"/>
            <a:chOff x="776288" y="1718725"/>
            <a:chExt cx="8682292" cy="214646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2" t="73744" r="9100" b="18807"/>
            <a:stretch/>
          </p:blipFill>
          <p:spPr>
            <a:xfrm>
              <a:off x="776680" y="1718725"/>
              <a:ext cx="8681900" cy="988849"/>
            </a:xfrm>
            <a:prstGeom prst="rect">
              <a:avLst/>
            </a:prstGeom>
          </p:spPr>
        </p:pic>
        <p:pic>
          <p:nvPicPr>
            <p:cNvPr id="51" name="그림 5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2" t="86626" r="9100" b="5925"/>
            <a:stretch/>
          </p:blipFill>
          <p:spPr>
            <a:xfrm>
              <a:off x="776288" y="2697470"/>
              <a:ext cx="8681900" cy="1167715"/>
            </a:xfrm>
            <a:prstGeom prst="rect">
              <a:avLst/>
            </a:prstGeom>
          </p:spPr>
        </p:pic>
      </p:grpSp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784BB65D-DE6B-4048-8BB2-F9DCB4AD83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3" t="79785" r="13241" b="13497"/>
          <a:stretch/>
        </p:blipFill>
        <p:spPr>
          <a:xfrm>
            <a:off x="5686424" y="5310876"/>
            <a:ext cx="3252743" cy="9984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직사각형 42">
                <a:extLst>
                  <a:ext uri="{FF2B5EF4-FFF2-40B4-BE49-F238E27FC236}">
                    <a16:creationId xmlns="" xmlns:a16="http://schemas.microsoft.com/office/drawing/2014/main" id="{2ADB93A6-B1F5-4DD3-A7C6-207C2FE5A6F9}"/>
                  </a:ext>
                </a:extLst>
              </p:cNvPr>
              <p:cNvSpPr/>
              <p:nvPr/>
            </p:nvSpPr>
            <p:spPr>
              <a:xfrm>
                <a:off x="6974293" y="5191678"/>
                <a:ext cx="1189592" cy="853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i="1" dirty="0" smtClean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b="1" i="1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=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 dirty="0">
                                  <a:solidFill>
                                    <a:srgbClr val="228A38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r>
                                  <a:rPr lang="en-US" altLang="ko-KR" b="0" i="1" dirty="0" smtClean="0">
                                    <a:solidFill>
                                      <a:srgbClr val="228A38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  <m:r>
                            <a:rPr lang="en-US" altLang="ko-KR" b="1" i="1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ko-KR" b="1" i="1" dirty="0" smtClean="0">
                              <a:solidFill>
                                <a:srgbClr val="228A38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ko-KR" altLang="en-US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defRPr/>
                </a:pPr>
                <a:r>
                  <a:rPr lang="en-US" altLang="ko-KR" b="1" dirty="0">
                    <a:solidFill>
                      <a:srgbClr val="228A38"/>
                    </a:solidFill>
                    <a:latin typeface="나눔바른고딕" pitchFamily="50" charset="-127"/>
                    <a:ea typeface="나눔바른고딕" pitchFamily="50" charset="-127"/>
                  </a:rPr>
                  <a:t> </a:t>
                </a:r>
                <a:endParaRPr lang="ko-KR" altLang="en-US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43" name="직사각형 4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ADB93A6-B1F5-4DD3-A7C6-207C2FE5A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293" y="5191678"/>
                <a:ext cx="1189592" cy="8533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직사각형 41"/>
              <p:cNvSpPr/>
              <p:nvPr/>
            </p:nvSpPr>
            <p:spPr>
              <a:xfrm>
                <a:off x="4591500" y="4273462"/>
                <a:ext cx="1189592" cy="853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i="1" dirty="0" smtClean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b="1" i="1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=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 dirty="0">
                                  <a:solidFill>
                                    <a:srgbClr val="228A38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>
                                <m:r>
                                  <a:rPr lang="en-US" altLang="ko-KR" b="0" i="1" dirty="0" smtClean="0">
                                    <a:solidFill>
                                      <a:srgbClr val="228A38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</m:m>
                          <m:r>
                            <a:rPr lang="en-US" altLang="ko-KR" b="1" i="1" dirty="0">
                              <a:solidFill>
                                <a:srgbClr val="228A38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altLang="ko-KR" b="1" i="1" dirty="0" smtClean="0">
                              <a:solidFill>
                                <a:srgbClr val="228A38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ko-KR" altLang="en-US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>
                  <a:defRPr/>
                </a:pPr>
                <a:r>
                  <a:rPr lang="en-US" altLang="ko-KR" b="1" dirty="0">
                    <a:solidFill>
                      <a:srgbClr val="228A38"/>
                    </a:solidFill>
                    <a:latin typeface="나눔바른고딕" pitchFamily="50" charset="-127"/>
                    <a:ea typeface="나눔바른고딕" pitchFamily="50" charset="-127"/>
                  </a:rPr>
                  <a:t> </a:t>
                </a:r>
                <a:endParaRPr lang="ko-KR" altLang="en-US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42" name="직사각형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500" y="4273462"/>
                <a:ext cx="1189592" cy="8533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내용 개체 틀 5"/>
          <p:cNvSpPr txBox="1">
            <a:spLocks/>
          </p:cNvSpPr>
          <p:nvPr/>
        </p:nvSpPr>
        <p:spPr>
          <a:xfrm>
            <a:off x="694689" y="440668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ko-KR" altLang="en-US" sz="2200" dirty="0">
                <a:solidFill>
                  <a:srgbClr val="695A35"/>
                </a:solidFill>
              </a:rPr>
              <a:t>분수의 나눗셈을 이용하여 문제 해결하기</a:t>
            </a:r>
          </a:p>
        </p:txBody>
      </p:sp>
      <p:pic>
        <p:nvPicPr>
          <p:cNvPr id="17" name="그림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2072680" y="4419219"/>
            <a:ext cx="288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바른고딕" pitchFamily="50" charset="-127"/>
                <a:ea typeface="나눔바른고딕" pitchFamily="50" charset="-127"/>
              </a:rPr>
              <a:t>- 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532620" y="4382264"/>
            <a:ext cx="33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31" name="표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163860"/>
              </p:ext>
            </p:extLst>
          </p:nvPr>
        </p:nvGraphicFramePr>
        <p:xfrm>
          <a:off x="1784648" y="426656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470720"/>
              </p:ext>
            </p:extLst>
          </p:nvPr>
        </p:nvGraphicFramePr>
        <p:xfrm>
          <a:off x="2348193" y="426656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직사각형 32"/>
          <p:cNvSpPr/>
          <p:nvPr/>
        </p:nvSpPr>
        <p:spPr>
          <a:xfrm>
            <a:off x="2636225" y="4419219"/>
            <a:ext cx="288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바른고딕" pitchFamily="50" charset="-127"/>
                <a:ea typeface="나눔바른고딕" pitchFamily="50" charset="-127"/>
              </a:rPr>
              <a:t>= 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479811"/>
              </p:ext>
            </p:extLst>
          </p:nvPr>
        </p:nvGraphicFramePr>
        <p:xfrm>
          <a:off x="2884733" y="426656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직사각형 34"/>
          <p:cNvSpPr/>
          <p:nvPr/>
        </p:nvSpPr>
        <p:spPr>
          <a:xfrm>
            <a:off x="3126872" y="4453482"/>
            <a:ext cx="243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315769"/>
              </p:ext>
            </p:extLst>
          </p:nvPr>
        </p:nvGraphicFramePr>
        <p:xfrm>
          <a:off x="3414904" y="4266562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직사각형 36"/>
          <p:cNvSpPr/>
          <p:nvPr/>
        </p:nvSpPr>
        <p:spPr>
          <a:xfrm>
            <a:off x="3702936" y="4383215"/>
            <a:ext cx="288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÷</a:t>
            </a:r>
            <a:r>
              <a:rPr lang="en-US" altLang="ko-KR" b="1" dirty="0">
                <a:solidFill>
                  <a:srgbClr val="228A38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918960" y="4382264"/>
            <a:ext cx="33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4098980" y="4419219"/>
            <a:ext cx="288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바른고딕" pitchFamily="50" charset="-127"/>
                <a:ea typeface="나눔바른고딕" pitchFamily="50" charset="-127"/>
              </a:rPr>
              <a:t>= 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40" name="표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190786"/>
              </p:ext>
            </p:extLst>
          </p:nvPr>
        </p:nvGraphicFramePr>
        <p:xfrm>
          <a:off x="5092468" y="4273534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표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359279"/>
              </p:ext>
            </p:extLst>
          </p:nvPr>
        </p:nvGraphicFramePr>
        <p:xfrm>
          <a:off x="4376976" y="4263729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표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339001"/>
              </p:ext>
            </p:extLst>
          </p:nvPr>
        </p:nvGraphicFramePr>
        <p:xfrm>
          <a:off x="7473280" y="5177611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표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208300"/>
              </p:ext>
            </p:extLst>
          </p:nvPr>
        </p:nvGraphicFramePr>
        <p:xfrm>
          <a:off x="6770074" y="5177611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" name="직사각형 46"/>
          <p:cNvSpPr/>
          <p:nvPr/>
        </p:nvSpPr>
        <p:spPr>
          <a:xfrm>
            <a:off x="7090850" y="5323296"/>
            <a:ext cx="1184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228A38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52" name="표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93247"/>
              </p:ext>
            </p:extLst>
          </p:nvPr>
        </p:nvGraphicFramePr>
        <p:xfrm>
          <a:off x="6897216" y="1448780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4" name="표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403102"/>
              </p:ext>
            </p:extLst>
          </p:nvPr>
        </p:nvGraphicFramePr>
        <p:xfrm>
          <a:off x="1594136" y="1844824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4" name="그림 43">
            <a:extLst>
              <a:ext uri="{FF2B5EF4-FFF2-40B4-BE49-F238E27FC236}">
                <a16:creationId xmlns="" xmlns:a16="http://schemas.microsoft.com/office/drawing/2014/main" id="{E6E6F07D-3A23-4C48-8E51-B33BA17615F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231" y="44053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00" y="7200"/>
            <a:ext cx="4117372" cy="936119"/>
          </a:xfrm>
          <a:prstGeom prst="rect">
            <a:avLst/>
          </a:prstGeom>
        </p:spPr>
      </p:pic>
      <p:sp>
        <p:nvSpPr>
          <p:cNvPr id="50" name="직사각형 49">
            <a:hlinkClick r:id="rId9" action="ppaction://hlinksldjump"/>
          </p:cNvPr>
          <p:cNvSpPr/>
          <p:nvPr/>
        </p:nvSpPr>
        <p:spPr>
          <a:xfrm>
            <a:off x="6897216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직사각형 61">
            <a:hlinkClick r:id="rId10" action="ppaction://hlinksldjump"/>
          </p:cNvPr>
          <p:cNvSpPr/>
          <p:nvPr/>
        </p:nvSpPr>
        <p:spPr>
          <a:xfrm>
            <a:off x="7293260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>
            <a:hlinkClick r:id="rId11" action="ppaction://hlinksldjump"/>
          </p:cNvPr>
          <p:cNvSpPr/>
          <p:nvPr/>
        </p:nvSpPr>
        <p:spPr>
          <a:xfrm>
            <a:off x="7689304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직사각형 68">
            <a:hlinkClick r:id="rId12" action="ppaction://hlinksldjump"/>
          </p:cNvPr>
          <p:cNvSpPr/>
          <p:nvPr/>
        </p:nvSpPr>
        <p:spPr>
          <a:xfrm>
            <a:off x="8085348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직사각형 69">
            <a:hlinkClick r:id="rId13" action="ppaction://hlinksldjump"/>
          </p:cNvPr>
          <p:cNvSpPr/>
          <p:nvPr/>
        </p:nvSpPr>
        <p:spPr>
          <a:xfrm>
            <a:off x="8445388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>
            <a:hlinkClick r:id="rId14" action="ppaction://hlinksldjump"/>
          </p:cNvPr>
          <p:cNvSpPr/>
          <p:nvPr/>
        </p:nvSpPr>
        <p:spPr>
          <a:xfrm>
            <a:off x="8834870" y="476672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2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2" grpId="0"/>
      <p:bldP spid="23" grpId="0"/>
      <p:bldP spid="30" grpId="0"/>
      <p:bldP spid="33" grpId="0"/>
      <p:bldP spid="35" grpId="0"/>
      <p:bldP spid="37" grpId="0"/>
      <p:bldP spid="38" grpId="0"/>
      <p:bldP spid="39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2750416" y="3135452"/>
            <a:ext cx="816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2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4887" y="3043118"/>
            <a:ext cx="4884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6596" y="476672"/>
            <a:ext cx="320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6676" y="2636912"/>
            <a:ext cx="9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8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</p:spTree>
    <p:extLst>
      <p:ext uri="{BB962C8B-B14F-4D97-AF65-F5344CB8AC3E}">
        <p14:creationId xmlns:p14="http://schemas.microsoft.com/office/powerpoint/2010/main" val="4910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2994</TotalTime>
  <Words>260</Words>
  <Application>Microsoft Office PowerPoint</Application>
  <PresentationFormat>A4 용지(210x297mm)</PresentationFormat>
  <Paragraphs>109</Paragraphs>
  <Slides>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8</vt:i4>
      </vt:variant>
    </vt:vector>
  </HeadingPairs>
  <TitlesOfParts>
    <vt:vector size="10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사용자</cp:lastModifiedBy>
  <cp:revision>209</cp:revision>
  <cp:lastPrinted>2017-09-25T02:44:09Z</cp:lastPrinted>
  <dcterms:created xsi:type="dcterms:W3CDTF">2017-09-24T23:31:15Z</dcterms:created>
  <dcterms:modified xsi:type="dcterms:W3CDTF">2019-01-03T01:44:19Z</dcterms:modified>
</cp:coreProperties>
</file>