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5"/>
  </p:notesMasterIdLst>
  <p:sldIdLst>
    <p:sldId id="258" r:id="rId3"/>
    <p:sldId id="260" r:id="rId4"/>
    <p:sldId id="261" r:id="rId5"/>
    <p:sldId id="309" r:id="rId6"/>
    <p:sldId id="313" r:id="rId7"/>
    <p:sldId id="310" r:id="rId8"/>
    <p:sldId id="314" r:id="rId9"/>
    <p:sldId id="298" r:id="rId10"/>
    <p:sldId id="264" r:id="rId11"/>
    <p:sldId id="311" r:id="rId12"/>
    <p:sldId id="312" r:id="rId13"/>
    <p:sldId id="263" r:id="rId1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54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pos="2500" userDrawn="1">
          <p15:clr>
            <a:srgbClr val="A4A3A4"/>
          </p15:clr>
        </p15:guide>
        <p15:guide id="4" pos="6023">
          <p15:clr>
            <a:srgbClr val="A4A3A4"/>
          </p15:clr>
        </p15:guide>
        <p15:guide id="5" pos="489">
          <p15:clr>
            <a:srgbClr val="A4A3A4"/>
          </p15:clr>
        </p15:guide>
        <p15:guide id="6" orient="horz" pos="527">
          <p15:clr>
            <a:srgbClr val="A4A3A4"/>
          </p15:clr>
        </p15:guide>
        <p15:guide id="7" pos="5842">
          <p15:clr>
            <a:srgbClr val="A4A3A4"/>
          </p15:clr>
        </p15:guide>
        <p15:guide id="8" pos="3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F7"/>
    <a:srgbClr val="F7D5F3"/>
    <a:srgbClr val="F5CBF0"/>
    <a:srgbClr val="F3BFED"/>
    <a:srgbClr val="FF00FF"/>
    <a:srgbClr val="228A38"/>
    <a:srgbClr val="4F81BD"/>
    <a:srgbClr val="FF0066"/>
    <a:srgbClr val="F08300"/>
    <a:srgbClr val="3C4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2064" y="-366"/>
      </p:cViewPr>
      <p:guideLst>
        <p:guide orient="horz" pos="2931"/>
        <p:guide orient="horz" pos="3838"/>
        <p:guide orient="horz" pos="2500"/>
        <p:guide orient="horz" pos="527"/>
        <p:guide pos="6023"/>
        <p:guide pos="489"/>
        <p:guide pos="5842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1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59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79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B26BD8FB-9C18-4B9E-AEBC-11EF3450EA8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5BF73950-9E6A-4F49-884D-29D83F03537B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9D28059E-929E-4500-959F-335C16701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C1DF0B21-5A37-4EB7-B3A5-B3A95C276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918422E3-574A-4437-B5F9-79475B57F5F4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A4D6F3AD-A694-4EA5-9E80-F9B05F532485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90D7EC50-1831-4FFB-B61A-D01789852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AA53E7B0-D6E7-4836-BAE4-FD210C0EA7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6E6DB4D5-EE88-45EC-BC88-2C3A1859940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495ED0F3-4952-42E6-82CA-BCD525EBD2E3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D0B59A3C-4B67-4111-8D4A-28B6EE049663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E5FFF7F2-2081-4A67-AE97-B0F4EEFF9F0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77A7E249-61A1-419D-A867-3FCA022F4356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73D14A91-7C67-4254-B2C7-CF01D79CFEC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8286B9E5-A1D7-4D1D-816E-602D5A5413E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30EBF811-29AC-4B07-A8DF-B318719715B0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400A47CD-EF7D-4146-A7CB-AC0934266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DB0C5597-A42D-4143-B2BD-56B1B61D9625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B7E9C452-88C5-435A-9022-03C597DC1872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9167B540-B4EA-4E56-8083-B59C49307C0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B930D048-4E4C-4E33-B4F9-3B7FD44D308D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230B5D46-BC43-4B50-894B-C4256BD615B0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ABBB6069-8F6B-4A5A-A595-074C1993D0C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4A12763A-CDDC-458E-942C-31245C7D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6A21C62D-F0DD-403C-AE54-88ABABA3FD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B812D676-8A6D-4BB4-8802-7D45268A621F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7F17E5E4-2843-46A1-A55E-860F8D1BC4D9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51D823-BB00-46CF-A95A-5DAEB9A2489B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9CC10F-3D34-426D-87C3-97F8BFE89363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대분수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46C8679B-F5F7-4857-827F-97A2E4E61649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7570C7C1-72D2-4ECD-A197-DF08488A993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1F3EC923-8AA7-48FE-81F6-66CD5AAC48EF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3CEB450F-071B-4E9B-AE82-C84AAD8F53FA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CBEC6EC-D6F0-4744-8314-F88264D7A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72940966-6EF4-43A2-BE90-6DDBB1575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BC22DB67-CD11-4A54-93C8-2DAC98149232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15B8FAE1-938D-41A1-A48A-08E26E81E9A3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EBC41DF8-EF9F-49C6-BB49-AE2CD53FC9C7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A3670BAE-3A1B-437B-99FA-51FD2D4A955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D43DB61F-E3C4-44F5-A3FD-B7B9D5BA839C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A2239F67-ECFB-4278-803C-1BC06946D02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7347EA7C-536E-47A2-9400-1AF2CBE1CAA1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CD677766-F8BF-4C9E-B4F6-3DEEBA25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3F3DFFEC-596C-4243-A499-1BB3F6828E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0AE851E6-8C84-4F19-B9F6-C4793274F4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0A4F2157-D628-458F-A4A0-577FB9E42DA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48DE7A8-BD05-456A-B9DC-7973BFC14C1E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EB97ACD4-A6C9-4675-9430-4C6F63BDC9E5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9CC10F-3D34-426D-87C3-97F8BFE89363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대분수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image" Target="../media/image19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12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slide" Target="slide2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분수의 나눗셈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18~19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14~15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5110C0D3-A811-471E-AAE9-C41B4CB964E7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FDFB9BB-6840-4C56-8D4E-009622118691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27D1415-B477-4904-BD52-D97F21EB7848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A84FB2D-0551-47B7-A9F0-A8DE275CC929}"/>
              </a:ext>
            </a:extLst>
          </p:cNvPr>
          <p:cNvSpPr txBox="1"/>
          <p:nvPr/>
        </p:nvSpPr>
        <p:spPr>
          <a:xfrm>
            <a:off x="4024301" y="2792831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대분수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를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</a:p>
        </p:txBody>
      </p:sp>
      <p:sp>
        <p:nvSpPr>
          <p:cNvPr id="15" name="직사각형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CE05F333-9A0F-4AB9-8923-50BEE26C4F49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D0B3FB7-427F-4A17-B444-77D8DB6778C0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0D54BEE1-FC58-4EF4-B749-2CAE88798EBD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F2E07C-866B-42D1-90E3-7BC0353F944E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  <a:extLst>
              <a:ext uri="{FF2B5EF4-FFF2-40B4-BE49-F238E27FC236}">
                <a16:creationId xmlns="" xmlns:a16="http://schemas.microsoft.com/office/drawing/2014/main" id="{4EDA584E-E2D0-4425-8ECA-90D18CB187B5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4262DBB-C034-4BEC-8C7E-E18AB39D5AC6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그룹 81"/>
          <p:cNvGrpSpPr/>
          <p:nvPr/>
        </p:nvGrpSpPr>
        <p:grpSpPr>
          <a:xfrm>
            <a:off x="812540" y="1475492"/>
            <a:ext cx="8258272" cy="369332"/>
            <a:chOff x="882649" y="1449388"/>
            <a:chExt cx="8258272" cy="369332"/>
          </a:xfrm>
        </p:grpSpPr>
        <p:sp>
          <p:nvSpPr>
            <p:cNvPr id="94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계산 결과가 다른 것을 찾아 </a:t>
              </a:r>
              <a:r>
                <a:rPr lang="ko-KR" altLang="en-US" dirty="0" smtClean="0">
                  <a:solidFill>
                    <a:srgbClr val="FF00FF"/>
                  </a:solidFill>
                </a:rPr>
                <a:t>○</a:t>
              </a:r>
              <a:r>
                <a:rPr lang="ko-KR" altLang="en-US" dirty="0" smtClean="0"/>
                <a:t>표 </a:t>
              </a:r>
              <a:r>
                <a:rPr lang="ko-KR" altLang="en-US" dirty="0"/>
                <a:t>하세요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93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61" name="직사각형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3A7FBB45-9173-476A-AC49-1EBDA0FD4153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6" action="ppaction://hlinksldjump"/>
            <a:extLst>
              <a:ext uri="{FF2B5EF4-FFF2-40B4-BE49-F238E27FC236}">
                <a16:creationId xmlns="" xmlns:a16="http://schemas.microsoft.com/office/drawing/2014/main" id="{2142733B-5039-46C6-991B-86DCC27A9CF1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7" action="ppaction://hlinksldjump"/>
            <a:extLst>
              <a:ext uri="{FF2B5EF4-FFF2-40B4-BE49-F238E27FC236}">
                <a16:creationId xmlns="" xmlns:a16="http://schemas.microsoft.com/office/drawing/2014/main" id="{71535DA9-2EB8-4BA1-91A7-9681B115745C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8" action="ppaction://hlinksldjump"/>
            <a:extLst>
              <a:ext uri="{FF2B5EF4-FFF2-40B4-BE49-F238E27FC236}">
                <a16:creationId xmlns="" xmlns:a16="http://schemas.microsoft.com/office/drawing/2014/main" id="{D0E74131-A868-4528-AE7D-CE78524F542D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0737F0-A4C7-4BFC-88ED-A10D4BCB137C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480E9BD-B633-488E-AE42-8AD7212139B5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내용 개체 틀 3">
            <a:extLst>
              <a:ext uri="{FF2B5EF4-FFF2-40B4-BE49-F238E27FC236}">
                <a16:creationId xmlns="" xmlns:a16="http://schemas.microsoft.com/office/drawing/2014/main" id="{025008F2-A18A-4DF8-B728-F2D58E300D28}"/>
              </a:ext>
            </a:extLst>
          </p:cNvPr>
          <p:cNvSpPr txBox="1">
            <a:spLocks/>
          </p:cNvSpPr>
          <p:nvPr/>
        </p:nvSpPr>
        <p:spPr>
          <a:xfrm>
            <a:off x="6741123" y="2564904"/>
            <a:ext cx="87099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ko-KR" altLang="en-US" dirty="0"/>
              <a:t>     </a:t>
            </a:r>
            <a:r>
              <a:rPr lang="en-US" altLang="ko-KR" dirty="0"/>
              <a:t>÷ 6</a:t>
            </a:r>
            <a:endParaRPr lang="ko-KR" altLang="en-US" dirty="0"/>
          </a:p>
        </p:txBody>
      </p:sp>
      <p:sp>
        <p:nvSpPr>
          <p:cNvPr id="75" name="내용 개체 틀 3">
            <a:extLst>
              <a:ext uri="{FF2B5EF4-FFF2-40B4-BE49-F238E27FC236}">
                <a16:creationId xmlns="" xmlns:a16="http://schemas.microsoft.com/office/drawing/2014/main" id="{4E783C6F-FA6C-4C84-960D-F01F6ED42A97}"/>
              </a:ext>
            </a:extLst>
          </p:cNvPr>
          <p:cNvSpPr txBox="1">
            <a:spLocks/>
          </p:cNvSpPr>
          <p:nvPr/>
        </p:nvSpPr>
        <p:spPr>
          <a:xfrm>
            <a:off x="6507115" y="2597719"/>
            <a:ext cx="38147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6" name="내용 개체 틀 3">
            <a:extLst>
              <a:ext uri="{FF2B5EF4-FFF2-40B4-BE49-F238E27FC236}">
                <a16:creationId xmlns="" xmlns:a16="http://schemas.microsoft.com/office/drawing/2014/main" id="{A0D4A813-2A78-4634-BC3E-399BEF6B4779}"/>
              </a:ext>
            </a:extLst>
          </p:cNvPr>
          <p:cNvSpPr txBox="1">
            <a:spLocks/>
          </p:cNvSpPr>
          <p:nvPr/>
        </p:nvSpPr>
        <p:spPr>
          <a:xfrm>
            <a:off x="2432720" y="2600908"/>
            <a:ext cx="87099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ko-KR" altLang="en-US" dirty="0"/>
              <a:t>     </a:t>
            </a:r>
            <a:r>
              <a:rPr lang="en-US" altLang="ko-KR" dirty="0"/>
              <a:t>÷ 6</a:t>
            </a:r>
            <a:endParaRPr lang="ko-KR" altLang="en-US" dirty="0"/>
          </a:p>
        </p:txBody>
      </p:sp>
      <p:sp>
        <p:nvSpPr>
          <p:cNvPr id="77" name="내용 개체 틀 3">
            <a:extLst>
              <a:ext uri="{FF2B5EF4-FFF2-40B4-BE49-F238E27FC236}">
                <a16:creationId xmlns="" xmlns:a16="http://schemas.microsoft.com/office/drawing/2014/main" id="{B40ABF15-4C77-4438-AFFB-7BC3A728D2DD}"/>
              </a:ext>
            </a:extLst>
          </p:cNvPr>
          <p:cNvSpPr txBox="1">
            <a:spLocks/>
          </p:cNvSpPr>
          <p:nvPr/>
        </p:nvSpPr>
        <p:spPr>
          <a:xfrm>
            <a:off x="5234928" y="2574630"/>
            <a:ext cx="87099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ko-KR" altLang="en-US" dirty="0"/>
              <a:t>     </a:t>
            </a:r>
            <a:r>
              <a:rPr lang="en-US" altLang="ko-KR" dirty="0"/>
              <a:t>× 2</a:t>
            </a:r>
            <a:endParaRPr lang="ko-KR" altLang="en-US" dirty="0"/>
          </a:p>
        </p:txBody>
      </p:sp>
      <p:sp>
        <p:nvSpPr>
          <p:cNvPr id="78" name="사각형: 둥근 모서리 110">
            <a:extLst>
              <a:ext uri="{FF2B5EF4-FFF2-40B4-BE49-F238E27FC236}">
                <a16:creationId xmlns="" xmlns:a16="http://schemas.microsoft.com/office/drawing/2014/main" id="{E4F5F290-A806-43BF-934C-3BFCC907B16C}"/>
              </a:ext>
            </a:extLst>
          </p:cNvPr>
          <p:cNvSpPr/>
          <p:nvPr/>
        </p:nvSpPr>
        <p:spPr>
          <a:xfrm>
            <a:off x="1976647" y="2386272"/>
            <a:ext cx="5783263" cy="100115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5" name="표 94">
            <a:extLst>
              <a:ext uri="{FF2B5EF4-FFF2-40B4-BE49-F238E27FC236}">
                <a16:creationId xmlns="" xmlns:a16="http://schemas.microsoft.com/office/drawing/2014/main" id="{BF66231F-F81C-4386-865A-AF1FBCCF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39963"/>
              </p:ext>
            </p:extLst>
          </p:nvPr>
        </p:nvGraphicFramePr>
        <p:xfrm>
          <a:off x="2412588" y="260028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표 95">
            <a:extLst>
              <a:ext uri="{FF2B5EF4-FFF2-40B4-BE49-F238E27FC236}">
                <a16:creationId xmlns="" xmlns:a16="http://schemas.microsoft.com/office/drawing/2014/main" id="{F513341C-E7C7-4EFB-AAAC-8EDB3F80F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4266"/>
              </p:ext>
            </p:extLst>
          </p:nvPr>
        </p:nvGraphicFramePr>
        <p:xfrm>
          <a:off x="3834453" y="2553448"/>
          <a:ext cx="612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1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9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 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표 96">
            <a:extLst>
              <a:ext uri="{FF2B5EF4-FFF2-40B4-BE49-F238E27FC236}">
                <a16:creationId xmlns="" xmlns:a16="http://schemas.microsoft.com/office/drawing/2014/main" id="{DEF0796C-8ACB-4213-A9A5-75E790AED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94403"/>
              </p:ext>
            </p:extLst>
          </p:nvPr>
        </p:nvGraphicFramePr>
        <p:xfrm>
          <a:off x="5247370" y="257797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표 97">
            <a:extLst>
              <a:ext uri="{FF2B5EF4-FFF2-40B4-BE49-F238E27FC236}">
                <a16:creationId xmlns="" xmlns:a16="http://schemas.microsoft.com/office/drawing/2014/main" id="{142ACE8C-75F0-41CC-A1A9-30B04F37D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35569"/>
              </p:ext>
            </p:extLst>
          </p:nvPr>
        </p:nvGraphicFramePr>
        <p:xfrm>
          <a:off x="6788901" y="257797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타원 98">
            <a:extLst>
              <a:ext uri="{FF2B5EF4-FFF2-40B4-BE49-F238E27FC236}">
                <a16:creationId xmlns="" xmlns:a16="http://schemas.microsoft.com/office/drawing/2014/main" id="{C258C9CE-B638-4909-A897-CC0F3CB61C91}"/>
              </a:ext>
            </a:extLst>
          </p:cNvPr>
          <p:cNvSpPr/>
          <p:nvPr/>
        </p:nvSpPr>
        <p:spPr>
          <a:xfrm>
            <a:off x="5169024" y="2450516"/>
            <a:ext cx="870472" cy="870472"/>
          </a:xfrm>
          <a:prstGeom prst="ellipse">
            <a:avLst/>
          </a:prstGeom>
          <a:noFill/>
          <a:ln w="19050">
            <a:solidFill>
              <a:srgbClr val="22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0" name="그림 99">
            <a:extLst>
              <a:ext uri="{FF2B5EF4-FFF2-40B4-BE49-F238E27FC236}">
                <a16:creationId xmlns="" xmlns:a16="http://schemas.microsoft.com/office/drawing/2014/main" id="{8F5844CC-B9A8-49A9-8707-E940670C20B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00972" y="27145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4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27" name="직사각형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1D40E82C-1534-4958-AC7A-7304D18BB2A0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2F7FF5EB-8CE9-4806-8639-6E6479B60970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88FDBA6-2FC1-454C-B207-4DC1E5076786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37A0CB2E-DEAC-458D-BA36-3530B4637A8B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  <a:extLst>
              <a:ext uri="{FF2B5EF4-FFF2-40B4-BE49-F238E27FC236}">
                <a16:creationId xmlns="" xmlns:a16="http://schemas.microsoft.com/office/drawing/2014/main" id="{24194A0E-D100-43A5-B758-66435DF0FF28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  <a:extLst>
              <a:ext uri="{FF2B5EF4-FFF2-40B4-BE49-F238E27FC236}">
                <a16:creationId xmlns="" xmlns:a16="http://schemas.microsoft.com/office/drawing/2014/main" id="{F6CC8821-AE16-41C8-AE80-CF5F2E3239A4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812540" y="1304764"/>
            <a:ext cx="8258272" cy="932691"/>
            <a:chOff x="882649" y="1341376"/>
            <a:chExt cx="8258272" cy="932691"/>
          </a:xfrm>
        </p:grpSpPr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내용 개체 틀 3"/>
                <p:cNvSpPr txBox="1">
                  <a:spLocks/>
                </p:cNvSpPr>
                <p:nvPr/>
              </p:nvSpPr>
              <p:spPr>
                <a:xfrm>
                  <a:off x="1797048" y="1341376"/>
                  <a:ext cx="7343873" cy="93269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150000"/>
                    </a:lnSpc>
                  </a:pPr>
                  <a:r>
                    <a:rPr lang="ko-KR" altLang="en-US" dirty="0" smtClean="0"/>
                    <a:t>넓이가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인 직사각형의 세로는 </a:t>
                  </a:r>
                  <a:r>
                    <a:rPr lang="en-US" altLang="ko-KR" dirty="0" smtClean="0"/>
                    <a:t>3</a:t>
                  </a:r>
                  <a14:m>
                    <m:oMath xmlns:m="http://schemas.openxmlformats.org/officeDocument/2006/math">
                      <m:r>
                        <a:rPr lang="en-US" altLang="ko-KR" i="1">
                          <a:latin typeface="Cambria Math"/>
                        </a:rPr>
                        <m:t>𝒎</m:t>
                      </m:r>
                    </m:oMath>
                  </a14:m>
                  <a:r>
                    <a:rPr lang="ko-KR" altLang="en-US" dirty="0" smtClean="0"/>
                    <a:t>입니다</a:t>
                  </a:r>
                  <a:r>
                    <a:rPr lang="en-US" altLang="ko-KR" dirty="0" smtClean="0"/>
                    <a:t>. </a:t>
                  </a:r>
                  <a:r>
                    <a:rPr lang="ko-KR" altLang="en-US" dirty="0" smtClean="0"/>
                    <a:t>이 직사각형의 가로는 몇 </a:t>
                  </a:r>
                  <a:r>
                    <a:rPr lang="en-US" altLang="ko-KR" dirty="0" smtClean="0"/>
                    <a:t>m</a:t>
                  </a:r>
                  <a:r>
                    <a:rPr lang="ko-KR" altLang="en-US" dirty="0" smtClean="0"/>
                    <a:t>인지</a:t>
                  </a:r>
                  <a:r>
                    <a:rPr lang="en-US" altLang="ko-KR" dirty="0" smtClean="0"/>
                    <a:t> </a:t>
                  </a:r>
                  <a:r>
                    <a:rPr lang="ko-KR" altLang="en-US" dirty="0" smtClean="0"/>
                    <a:t>식을 쓰고 답을 구해 보세요</a:t>
                  </a:r>
                  <a:r>
                    <a:rPr lang="en-US" altLang="ko-KR" dirty="0" smtClean="0"/>
                    <a:t>.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048" y="1341376"/>
                  <a:ext cx="7343873" cy="93269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64" b="-45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5" name="표 44">
            <a:extLst>
              <a:ext uri="{FF2B5EF4-FFF2-40B4-BE49-F238E27FC236}">
                <a16:creationId xmlns="" xmlns:a16="http://schemas.microsoft.com/office/drawing/2014/main" id="{BF66231F-F81C-4386-865A-AF1FBCCF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2140"/>
              </p:ext>
            </p:extLst>
          </p:nvPr>
        </p:nvGraphicFramePr>
        <p:xfrm>
          <a:off x="2540772" y="126876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08AE7F07-99D0-4598-B5F3-2255C2FA8E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26359" r="39604" b="66657"/>
          <a:stretch/>
        </p:blipFill>
        <p:spPr>
          <a:xfrm>
            <a:off x="3835896" y="2756428"/>
            <a:ext cx="5083070" cy="103794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="" xmlns:a16="http://schemas.microsoft.com/office/drawing/2014/main" id="{08AE7F07-99D0-4598-B5F3-2255C2FA8E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9" t="26359" r="13659" b="69286"/>
          <a:stretch/>
        </p:blipFill>
        <p:spPr>
          <a:xfrm>
            <a:off x="5760128" y="3794374"/>
            <a:ext cx="3158838" cy="647127"/>
          </a:xfrm>
          <a:prstGeom prst="rect">
            <a:avLst/>
          </a:prstGeom>
        </p:spPr>
      </p:pic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99282"/>
              </p:ext>
            </p:extLst>
          </p:nvPr>
        </p:nvGraphicFramePr>
        <p:xfrm>
          <a:off x="5962086" y="261709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9" name="직사각형 48"/>
          <p:cNvSpPr/>
          <p:nvPr/>
        </p:nvSpPr>
        <p:spPr>
          <a:xfrm>
            <a:off x="6285148" y="2735632"/>
            <a:ext cx="87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99068"/>
              </p:ext>
            </p:extLst>
          </p:nvPr>
        </p:nvGraphicFramePr>
        <p:xfrm>
          <a:off x="6980556" y="261709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99068"/>
              </p:ext>
            </p:extLst>
          </p:nvPr>
        </p:nvGraphicFramePr>
        <p:xfrm>
          <a:off x="7340556" y="364475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3" name="그림 52">
            <a:extLst>
              <a:ext uri="{FF2B5EF4-FFF2-40B4-BE49-F238E27FC236}">
                <a16:creationId xmlns="" xmlns:a16="http://schemas.microsoft.com/office/drawing/2014/main" id="{8F5844CC-B9A8-49A9-8707-E940670C20B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0556" y="38040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8F5844CC-B9A8-49A9-8707-E940670C20B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29051" y="27356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0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EC24DB5B-B833-47F0-B05C-D12A91037EAF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144556C-DE5F-4D5F-97A8-B747EB7A2844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80BD8EE-F6C3-40BE-B134-A5C184322645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09B8A9-AB42-4724-B61A-4731AF202AFF}"/>
              </a:ext>
            </a:extLst>
          </p:cNvPr>
          <p:cNvSpPr txBox="1"/>
          <p:nvPr/>
        </p:nvSpPr>
        <p:spPr>
          <a:xfrm>
            <a:off x="4030283" y="2975465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6596" y="44066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대분수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를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4066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대분수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를 알아볼까요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9F09C3-B38F-44C5-880D-092794CB6115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BCE6A5-97AD-4E52-8C42-96DB849DD3BE}"/>
              </a:ext>
            </a:extLst>
          </p:cNvPr>
          <p:cNvSpPr txBox="1"/>
          <p:nvPr/>
        </p:nvSpPr>
        <p:spPr>
          <a:xfrm>
            <a:off x="3614398" y="2731277"/>
            <a:ext cx="552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대분수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)÷(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자연수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를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계산하는 방법을 알아보아요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7229459F-0875-4BBB-B507-46B19018BEBC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86BE360E-83CE-4928-944E-107463945064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  <a:extLst>
              <a:ext uri="{FF2B5EF4-FFF2-40B4-BE49-F238E27FC236}">
                <a16:creationId xmlns="" xmlns:a16="http://schemas.microsoft.com/office/drawing/2014/main" id="{638C49E5-1C95-4F45-A854-36773912963F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  <a:extLst>
              <a:ext uri="{FF2B5EF4-FFF2-40B4-BE49-F238E27FC236}">
                <a16:creationId xmlns="" xmlns:a16="http://schemas.microsoft.com/office/drawing/2014/main" id="{3F39575B-8748-46E3-8FBE-D53C4CE1A40E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AF756497-1183-4035-A06C-776646C5DF0A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  <a:extLst>
              <a:ext uri="{FF2B5EF4-FFF2-40B4-BE49-F238E27FC236}">
                <a16:creationId xmlns="" xmlns:a16="http://schemas.microsoft.com/office/drawing/2014/main" id="{270605D3-38EB-43D2-ACD8-3C461C8AD9F2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02750" y="1376772"/>
            <a:ext cx="8113090" cy="556769"/>
            <a:chOff x="902750" y="1376772"/>
            <a:chExt cx="8113090" cy="556769"/>
          </a:xfrm>
        </p:grpSpPr>
        <p:grpSp>
          <p:nvGrpSpPr>
            <p:cNvPr id="31" name="그룹 30"/>
            <p:cNvGrpSpPr/>
            <p:nvPr/>
          </p:nvGrpSpPr>
          <p:grpSpPr>
            <a:xfrm>
              <a:off x="902750" y="1376772"/>
              <a:ext cx="8113090" cy="547011"/>
              <a:chOff x="902750" y="1279886"/>
              <a:chExt cx="8113090" cy="547011"/>
            </a:xfrm>
          </p:grpSpPr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1136576" y="1279886"/>
                <a:ext cx="7879264" cy="547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/>
                  <a:t>        m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2 m</a:t>
                </a:r>
                <a:r>
                  <a:rPr lang="ko-KR" altLang="en-US" dirty="0"/>
                  <a:t>의 몇 배인지 구해 봅시다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34" name="그룹 33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45" name="모서리가 둥근 직사각형 44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48" name="내용 개체 틀 2">
              <a:extLst>
                <a:ext uri="{FF2B5EF4-FFF2-40B4-BE49-F238E27FC236}">
                  <a16:creationId xmlns="" xmlns:a16="http://schemas.microsoft.com/office/drawing/2014/main" id="{2FD21881-EDF9-4AF0-98AF-7711F347A1C7}"/>
                </a:ext>
              </a:extLst>
            </p:cNvPr>
            <p:cNvSpPr txBox="1">
              <a:spLocks/>
            </p:cNvSpPr>
            <p:nvPr/>
          </p:nvSpPr>
          <p:spPr>
            <a:xfrm>
              <a:off x="1136576" y="1412776"/>
              <a:ext cx="354860" cy="5207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60000"/>
                </a:lnSpc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56A33671-82DA-4A1F-B624-82A6C54F1EA2}"/>
              </a:ext>
            </a:extLst>
          </p:cNvPr>
          <p:cNvGrpSpPr/>
          <p:nvPr/>
        </p:nvGrpSpPr>
        <p:grpSpPr>
          <a:xfrm>
            <a:off x="905328" y="3537012"/>
            <a:ext cx="8095344" cy="2295694"/>
            <a:chOff x="905328" y="2965099"/>
            <a:chExt cx="8095344" cy="2295694"/>
          </a:xfrm>
        </p:grpSpPr>
        <p:grpSp>
          <p:nvGrpSpPr>
            <p:cNvPr id="36" name="그룹 35"/>
            <p:cNvGrpSpPr/>
            <p:nvPr/>
          </p:nvGrpSpPr>
          <p:grpSpPr>
            <a:xfrm>
              <a:off x="905328" y="2965099"/>
              <a:ext cx="8095344" cy="360040"/>
              <a:chOff x="941928" y="1549836"/>
              <a:chExt cx="8095344" cy="360040"/>
            </a:xfrm>
          </p:grpSpPr>
          <p:sp>
            <p:nvSpPr>
              <p:cNvPr id="37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549836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어떻게 계산하면 좋을지 이야기해 보세요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</a:p>
            </p:txBody>
          </p:sp>
          <p:sp>
            <p:nvSpPr>
              <p:cNvPr id="38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4804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1" name="모서리가 둥근 직사각형 36">
              <a:extLst>
                <a:ext uri="{FF2B5EF4-FFF2-40B4-BE49-F238E27FC236}">
                  <a16:creationId xmlns="" xmlns:a16="http://schemas.microsoft.com/office/drawing/2014/main" id="{1EE8DA1A-0E90-4052-806D-004917A22EA5}"/>
                </a:ext>
              </a:extLst>
            </p:cNvPr>
            <p:cNvSpPr/>
            <p:nvPr/>
          </p:nvSpPr>
          <p:spPr bwMode="auto">
            <a:xfrm>
              <a:off x="915356" y="3418549"/>
              <a:ext cx="8051947" cy="1842244"/>
            </a:xfrm>
            <a:prstGeom prst="roundRect">
              <a:avLst>
                <a:gd name="adj" fmla="val 1036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24BAD857-795B-4E9E-A9F2-71FC41121969}"/>
              </a:ext>
            </a:extLst>
          </p:cNvPr>
          <p:cNvGrpSpPr/>
          <p:nvPr/>
        </p:nvGrpSpPr>
        <p:grpSpPr>
          <a:xfrm>
            <a:off x="1041597" y="3965452"/>
            <a:ext cx="8850210" cy="1986332"/>
            <a:chOff x="1041597" y="3418549"/>
            <a:chExt cx="8850210" cy="1986332"/>
          </a:xfrm>
        </p:grpSpPr>
        <p:sp>
          <p:nvSpPr>
            <p:cNvPr id="72" name="내용 개체 틀 2">
              <a:extLst>
                <a:ext uri="{FF2B5EF4-FFF2-40B4-BE49-F238E27FC236}">
                  <a16:creationId xmlns="" xmlns:a16="http://schemas.microsoft.com/office/drawing/2014/main" id="{4D6C75DE-D8DD-4B2D-8587-64A88E5F5C93}"/>
                </a:ext>
              </a:extLst>
            </p:cNvPr>
            <p:cNvSpPr txBox="1">
              <a:spLocks/>
            </p:cNvSpPr>
            <p:nvPr/>
          </p:nvSpPr>
          <p:spPr>
            <a:xfrm>
              <a:off x="1041597" y="3418549"/>
              <a:ext cx="8850210" cy="1986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90000"/>
                </a:lnSpc>
              </a:pPr>
              <a:r>
                <a:rPr lang="ko-KR" altLang="en-US" dirty="0"/>
                <a:t>대분수          을 가분수        </a:t>
              </a:r>
              <a:r>
                <a:rPr lang="ko-KR" altLang="en-US" dirty="0" err="1"/>
                <a:t>으로</a:t>
              </a:r>
              <a:r>
                <a:rPr lang="ko-KR" altLang="en-US" dirty="0"/>
                <a:t> 바꾸어 계산합니다</a:t>
              </a:r>
              <a:r>
                <a:rPr lang="en-US" altLang="ko-KR" dirty="0"/>
                <a:t>.</a:t>
              </a:r>
            </a:p>
            <a:p>
              <a:pPr>
                <a:lnSpc>
                  <a:spcPct val="190000"/>
                </a:lnSpc>
              </a:pPr>
              <a:r>
                <a:rPr lang="ko-KR" altLang="en-US" dirty="0"/>
                <a:t>분수의 곱셈으로 나타내어 계산합니다</a:t>
              </a:r>
              <a:r>
                <a:rPr lang="en-US" altLang="ko-KR" dirty="0"/>
                <a:t>.</a:t>
              </a:r>
            </a:p>
            <a:p>
              <a:pPr>
                <a:lnSpc>
                  <a:spcPct val="190000"/>
                </a:lnSpc>
              </a:pPr>
              <a:r>
                <a:rPr lang="ko-KR" altLang="en-US" dirty="0"/>
                <a:t>나누어지는 수의 분자 </a:t>
              </a:r>
              <a:r>
                <a:rPr lang="en-US" altLang="ko-KR" dirty="0"/>
                <a:t>13</a:t>
              </a:r>
              <a:r>
                <a:rPr lang="ko-KR" altLang="en-US" dirty="0"/>
                <a:t>을 자연수 </a:t>
              </a:r>
              <a:r>
                <a:rPr lang="en-US" altLang="ko-KR" dirty="0"/>
                <a:t>2</a:t>
              </a:r>
              <a:r>
                <a:rPr lang="ko-KR" altLang="en-US" dirty="0"/>
                <a:t>의 배수인 수로 바꾸어 계산합니다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80" name="내용 개체 틀 2">
              <a:extLst>
                <a:ext uri="{FF2B5EF4-FFF2-40B4-BE49-F238E27FC236}">
                  <a16:creationId xmlns="" xmlns:a16="http://schemas.microsoft.com/office/drawing/2014/main" id="{9BAA598C-D40B-4E84-9E5D-DC8419848952}"/>
                </a:ext>
              </a:extLst>
            </p:cNvPr>
            <p:cNvSpPr txBox="1">
              <a:spLocks/>
            </p:cNvSpPr>
            <p:nvPr/>
          </p:nvSpPr>
          <p:spPr>
            <a:xfrm>
              <a:off x="1964415" y="3483916"/>
              <a:ext cx="354860" cy="5207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60000"/>
                </a:lnSpc>
                <a:buNone/>
              </a:pPr>
              <a:r>
                <a:rPr lang="en-US" altLang="ko-KR" dirty="0"/>
                <a:t>4</a:t>
              </a:r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대분수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  <a:r>
              <a:rPr lang="ko-KR" altLang="en-US" sz="2200" dirty="0">
                <a:solidFill>
                  <a:srgbClr val="695A35"/>
                </a:solidFill>
              </a:rPr>
              <a:t>상황 알아보기</a:t>
            </a: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23613"/>
              </p:ext>
            </p:extLst>
          </p:nvPr>
        </p:nvGraphicFramePr>
        <p:xfrm>
          <a:off x="1407882" y="20248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3D508759-28B5-42D7-8EE4-2D0963805C7C}"/>
              </a:ext>
            </a:extLst>
          </p:cNvPr>
          <p:cNvGrpSpPr/>
          <p:nvPr/>
        </p:nvGrpSpPr>
        <p:grpSpPr>
          <a:xfrm>
            <a:off x="933501" y="2034793"/>
            <a:ext cx="8633835" cy="1279204"/>
            <a:chOff x="933501" y="1458801"/>
            <a:chExt cx="8633835" cy="1279204"/>
          </a:xfrm>
        </p:grpSpPr>
        <p:sp>
          <p:nvSpPr>
            <p:cNvPr id="64" name="내용 개체 틀 2">
              <a:extLst>
                <a:ext uri="{FF2B5EF4-FFF2-40B4-BE49-F238E27FC236}">
                  <a16:creationId xmlns="" xmlns:a16="http://schemas.microsoft.com/office/drawing/2014/main" id="{2FD21881-EDF9-4AF0-98AF-7711F347A1C7}"/>
                </a:ext>
              </a:extLst>
            </p:cNvPr>
            <p:cNvSpPr txBox="1">
              <a:spLocks/>
            </p:cNvSpPr>
            <p:nvPr/>
          </p:nvSpPr>
          <p:spPr>
            <a:xfrm>
              <a:off x="1136576" y="1458801"/>
              <a:ext cx="354860" cy="5207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60000"/>
                </a:lnSpc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="" xmlns:a16="http://schemas.microsoft.com/office/drawing/2014/main" id="{77AA85E8-170C-4BBD-BF82-6643D5EA7220}"/>
                </a:ext>
              </a:extLst>
            </p:cNvPr>
            <p:cNvGrpSpPr/>
            <p:nvPr/>
          </p:nvGrpSpPr>
          <p:grpSpPr>
            <a:xfrm>
              <a:off x="933501" y="1582792"/>
              <a:ext cx="8633835" cy="1155213"/>
              <a:chOff x="933501" y="1582792"/>
              <a:chExt cx="8633835" cy="1155213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980185" y="1582792"/>
                <a:ext cx="8587151" cy="360040"/>
                <a:chOff x="941928" y="1456900"/>
                <a:chExt cx="8587151" cy="360040"/>
              </a:xfrm>
            </p:grpSpPr>
            <p:sp>
              <p:nvSpPr>
                <p:cNvPr id="41" name="내용 개체 틀 3">
                  <a:extLst>
                    <a:ext uri="{FF2B5EF4-FFF2-40B4-BE49-F238E27FC236}">
                      <a16:creationId xmlns="" xmlns:a16="http://schemas.microsoft.com/office/drawing/2014/main" id="{87509F4E-857D-4FD5-BC67-597AD50AA2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19892" y="1456900"/>
                  <a:ext cx="7909187" cy="3600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dirty="0"/>
                    <a:t>m</a:t>
                  </a:r>
                  <a:r>
                    <a:rPr lang="ko-KR" altLang="en-US" dirty="0"/>
                    <a:t>는</a:t>
                  </a:r>
                  <a:r>
                    <a:rPr lang="en-US" altLang="ko-KR" dirty="0"/>
                    <a:t> 2 m</a:t>
                  </a:r>
                  <a:r>
                    <a:rPr lang="ko-KR" altLang="en-US" dirty="0"/>
                    <a:t>의 몇 배인지 구하는 식을 써 보세요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  <p:sp>
              <p:nvSpPr>
                <p:cNvPr id="42" name="모서리가 둥근 직사각형 75">
                  <a:extLst>
                    <a:ext uri="{FF2B5EF4-FFF2-40B4-BE49-F238E27FC236}">
                      <a16:creationId xmlns="" xmlns:a16="http://schemas.microsoft.com/office/drawing/2014/main" id="{F0AB48C1-5FE5-4697-B304-E6BF0DAF4CE0}"/>
                    </a:ext>
                  </a:extLst>
                </p:cNvPr>
                <p:cNvSpPr/>
                <p:nvPr/>
              </p:nvSpPr>
              <p:spPr>
                <a:xfrm>
                  <a:off x="941928" y="1582993"/>
                  <a:ext cx="117815" cy="117815"/>
                </a:xfrm>
                <a:prstGeom prst="roundRect">
                  <a:avLst>
                    <a:gd name="adj" fmla="val 26589"/>
                  </a:avLst>
                </a:pr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모서리가 둥근 직사각형 15">
                <a:extLst>
                  <a:ext uri="{FF2B5EF4-FFF2-40B4-BE49-F238E27FC236}">
                    <a16:creationId xmlns="" xmlns:a16="http://schemas.microsoft.com/office/drawing/2014/main" id="{469FB21B-66AF-41ED-91BB-8D06B969B890}"/>
                  </a:ext>
                </a:extLst>
              </p:cNvPr>
              <p:cNvSpPr/>
              <p:nvPr/>
            </p:nvSpPr>
            <p:spPr bwMode="auto">
              <a:xfrm>
                <a:off x="933501" y="2126005"/>
                <a:ext cx="8051947" cy="61200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dirty="0">
                    <a:latin typeface="나눔고딕" pitchFamily="50" charset="-127"/>
                    <a:ea typeface="나눔고딕" pitchFamily="50" charset="-127"/>
                  </a:rPr>
                  <a:t>0</a:t>
                </a:r>
                <a:endParaRPr kumimoji="0"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aphicFrame>
        <p:nvGraphicFramePr>
          <p:cNvPr id="68" name="표 67">
            <a:extLst>
              <a:ext uri="{FF2B5EF4-FFF2-40B4-BE49-F238E27FC236}">
                <a16:creationId xmlns="" xmlns:a16="http://schemas.microsoft.com/office/drawing/2014/main" id="{3D9511BA-526E-435B-9BEC-5DDA9B6D3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7725"/>
              </p:ext>
            </p:extLst>
          </p:nvPr>
        </p:nvGraphicFramePr>
        <p:xfrm>
          <a:off x="1393579" y="270663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5005F7B3-52D8-4637-B664-B132370C991C}"/>
              </a:ext>
            </a:extLst>
          </p:cNvPr>
          <p:cNvGrpSpPr/>
          <p:nvPr/>
        </p:nvGrpSpPr>
        <p:grpSpPr>
          <a:xfrm>
            <a:off x="922274" y="2725543"/>
            <a:ext cx="6370022" cy="520765"/>
            <a:chOff x="922274" y="2149551"/>
            <a:chExt cx="6370022" cy="520765"/>
          </a:xfrm>
        </p:grpSpPr>
        <p:sp>
          <p:nvSpPr>
            <p:cNvPr id="67" name="내용 개체 틀 2">
              <a:extLst>
                <a:ext uri="{FF2B5EF4-FFF2-40B4-BE49-F238E27FC236}">
                  <a16:creationId xmlns="" xmlns:a16="http://schemas.microsoft.com/office/drawing/2014/main" id="{A63C7FFF-9601-4229-9E06-8E63590E75B5}"/>
                </a:ext>
              </a:extLst>
            </p:cNvPr>
            <p:cNvSpPr txBox="1">
              <a:spLocks/>
            </p:cNvSpPr>
            <p:nvPr/>
          </p:nvSpPr>
          <p:spPr>
            <a:xfrm>
              <a:off x="922274" y="2275063"/>
              <a:ext cx="6370022" cy="3595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        </a:t>
              </a:r>
              <a:r>
                <a:rPr lang="en-US" altLang="ko-KR" dirty="0"/>
                <a:t>÷2</a:t>
              </a:r>
              <a:r>
                <a:rPr lang="ko-KR" altLang="en-US" dirty="0"/>
                <a:t>입니다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70" name="내용 개체 틀 2">
              <a:extLst>
                <a:ext uri="{FF2B5EF4-FFF2-40B4-BE49-F238E27FC236}">
                  <a16:creationId xmlns="" xmlns:a16="http://schemas.microsoft.com/office/drawing/2014/main" id="{08DEB439-BE54-445D-BCD4-45CF010C105C}"/>
                </a:ext>
              </a:extLst>
            </p:cNvPr>
            <p:cNvSpPr txBox="1">
              <a:spLocks/>
            </p:cNvSpPr>
            <p:nvPr/>
          </p:nvSpPr>
          <p:spPr>
            <a:xfrm>
              <a:off x="1120791" y="2149551"/>
              <a:ext cx="354860" cy="5207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60000"/>
                </a:lnSpc>
                <a:buNone/>
              </a:pPr>
              <a:r>
                <a:rPr lang="en-US" altLang="ko-KR" dirty="0"/>
                <a:t>4</a:t>
              </a:r>
            </a:p>
          </p:txBody>
        </p:sp>
      </p:grpSp>
      <p:graphicFrame>
        <p:nvGraphicFramePr>
          <p:cNvPr id="79" name="표 78">
            <a:extLst>
              <a:ext uri="{FF2B5EF4-FFF2-40B4-BE49-F238E27FC236}">
                <a16:creationId xmlns="" xmlns:a16="http://schemas.microsoft.com/office/drawing/2014/main" id="{099578B9-8FB4-4F65-9EAA-4F4FD13FF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09666"/>
              </p:ext>
            </p:extLst>
          </p:nvPr>
        </p:nvGraphicFramePr>
        <p:xfrm>
          <a:off x="2237203" y="400506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표 80">
            <a:extLst>
              <a:ext uri="{FF2B5EF4-FFF2-40B4-BE49-F238E27FC236}">
                <a16:creationId xmlns="" xmlns:a16="http://schemas.microsoft.com/office/drawing/2014/main" id="{6BFBB95B-3042-462A-9C23-E3F1DA571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41378"/>
              </p:ext>
            </p:extLst>
          </p:nvPr>
        </p:nvGraphicFramePr>
        <p:xfrm>
          <a:off x="3631819" y="40411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5EE378D0-3C7A-47D1-AE6E-EA46780FC7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730" y="28211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7D528EE2-E091-4C5F-AF54-16A54A566C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730" y="47209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35603"/>
              </p:ext>
            </p:extLst>
          </p:nvPr>
        </p:nvGraphicFramePr>
        <p:xfrm>
          <a:off x="1424608" y="13767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직사각형 48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D02119-E4AC-45A3-AE93-A3BC2E601646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  <a:extLst>
              <a:ext uri="{FF2B5EF4-FFF2-40B4-BE49-F238E27FC236}">
                <a16:creationId xmlns="" xmlns:a16="http://schemas.microsoft.com/office/drawing/2014/main" id="{28F42E93-E58B-45B3-A0B3-82E89F7DF4C2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8F6511-B33F-4B37-972D-35E6234CF8D7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62E4D870-088B-45F1-9F80-448A5795742E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D6D469C-7094-4D92-BD2C-2AF29022BE18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617F3A6-DD84-4CE3-9AF7-44D4D49CCFC2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2B320F6D-E1CB-443F-8648-EE17F0D99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90" y="2888948"/>
            <a:ext cx="7489730" cy="282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="" xmlns:a16="http://schemas.microsoft.com/office/drawing/2014/main" id="{46A81D66-2AD4-4E6A-88C5-ADC388819F6C}"/>
                  </a:ext>
                </a:extLst>
              </p:cNvPr>
              <p:cNvSpPr/>
              <p:nvPr/>
            </p:nvSpPr>
            <p:spPr>
              <a:xfrm>
                <a:off x="7097867" y="3249052"/>
                <a:ext cx="1095493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46A81D66-2AD4-4E6A-88C5-ADC388819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67" y="3249052"/>
                <a:ext cx="1095493" cy="576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902750" y="1376772"/>
            <a:ext cx="8154706" cy="972108"/>
            <a:chOff x="902750" y="1376772"/>
            <a:chExt cx="8154706" cy="972108"/>
          </a:xfrm>
        </p:grpSpPr>
        <p:grpSp>
          <p:nvGrpSpPr>
            <p:cNvPr id="13" name="그룹 12"/>
            <p:cNvGrpSpPr/>
            <p:nvPr/>
          </p:nvGrpSpPr>
          <p:grpSpPr>
            <a:xfrm>
              <a:off x="902750" y="1376772"/>
              <a:ext cx="8154706" cy="972108"/>
              <a:chOff x="902750" y="1279886"/>
              <a:chExt cx="8154706" cy="972108"/>
            </a:xfrm>
          </p:grpSpPr>
          <p:sp>
            <p:nvSpPr>
              <p:cNvPr id="14" name="내용 개체 틀 3"/>
              <p:cNvSpPr txBox="1">
                <a:spLocks/>
              </p:cNvSpPr>
              <p:nvPr/>
            </p:nvSpPr>
            <p:spPr>
              <a:xfrm>
                <a:off x="1178192" y="1279886"/>
                <a:ext cx="7879264" cy="972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ko-KR" dirty="0"/>
                  <a:t>        ÷ 2</a:t>
                </a:r>
                <a:r>
                  <a:rPr lang="ko-KR" altLang="en-US" dirty="0"/>
                  <a:t>를 계산하는 방법을 알아봅시다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6" name="그룹 15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18" name="모서리가 둥근 직사각형 17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21" name="내용 개체 틀 2">
              <a:extLst>
                <a:ext uri="{FF2B5EF4-FFF2-40B4-BE49-F238E27FC236}">
                  <a16:creationId xmlns="" xmlns:a16="http://schemas.microsoft.com/office/drawing/2014/main" id="{2FD21881-EDF9-4AF0-98AF-7711F347A1C7}"/>
                </a:ext>
              </a:extLst>
            </p:cNvPr>
            <p:cNvSpPr txBox="1">
              <a:spLocks/>
            </p:cNvSpPr>
            <p:nvPr/>
          </p:nvSpPr>
          <p:spPr>
            <a:xfrm>
              <a:off x="1136576" y="1412776"/>
              <a:ext cx="354860" cy="5207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60000"/>
                </a:lnSpc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대분수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  <a:r>
              <a:rPr lang="ko-KR" altLang="en-US" sz="2200" dirty="0">
                <a:solidFill>
                  <a:srgbClr val="695A35"/>
                </a:solidFill>
              </a:rPr>
              <a:t>상황 알아보기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DCBEFAE-B911-433C-B852-E7182D3D7315}"/>
              </a:ext>
            </a:extLst>
          </p:cNvPr>
          <p:cNvGrpSpPr/>
          <p:nvPr/>
        </p:nvGrpSpPr>
        <p:grpSpPr>
          <a:xfrm>
            <a:off x="929704" y="2168860"/>
            <a:ext cx="8421513" cy="405415"/>
            <a:chOff x="929704" y="1384673"/>
            <a:chExt cx="8421513" cy="405415"/>
          </a:xfrm>
        </p:grpSpPr>
        <p:grpSp>
          <p:nvGrpSpPr>
            <p:cNvPr id="35" name="그룹 34"/>
            <p:cNvGrpSpPr/>
            <p:nvPr/>
          </p:nvGrpSpPr>
          <p:grpSpPr>
            <a:xfrm>
              <a:off x="929704" y="1430048"/>
              <a:ext cx="8421513" cy="360040"/>
              <a:chOff x="941928" y="1484784"/>
              <a:chExt cx="8421513" cy="360040"/>
            </a:xfrm>
          </p:grpSpPr>
          <p:sp>
            <p:nvSpPr>
              <p:cNvPr id="3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4254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안에 알맞은 수를 써넣어 계산해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79" name="그림 78">
              <a:extLst>
                <a:ext uri="{FF2B5EF4-FFF2-40B4-BE49-F238E27FC236}">
                  <a16:creationId xmlns="" xmlns:a16="http://schemas.microsoft.com/office/drawing/2014/main" id="{6572F384-BEC5-4C86-AC94-1152B881F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1085415" y="1384673"/>
              <a:ext cx="411201" cy="389993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83851"/>
              </p:ext>
            </p:extLst>
          </p:nvPr>
        </p:nvGraphicFramePr>
        <p:xfrm>
          <a:off x="1424608" y="13767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A697EFF8-CB55-468F-9DCD-A865C310E65A}"/>
              </a:ext>
            </a:extLst>
          </p:cNvPr>
          <p:cNvSpPr txBox="1">
            <a:spLocks/>
          </p:cNvSpPr>
          <p:nvPr/>
        </p:nvSpPr>
        <p:spPr>
          <a:xfrm>
            <a:off x="5553557" y="3609190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  <a:endParaRPr lang="ko-KR" altLang="en-US" dirty="0"/>
          </a:p>
        </p:txBody>
      </p:sp>
      <p:graphicFrame>
        <p:nvGraphicFramePr>
          <p:cNvPr id="31" name="표 30">
            <a:extLst>
              <a:ext uri="{FF2B5EF4-FFF2-40B4-BE49-F238E27FC236}">
                <a16:creationId xmlns="" xmlns:a16="http://schemas.microsoft.com/office/drawing/2014/main" id="{E4D90995-5B06-458A-A6DC-554F5FB9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49752"/>
              </p:ext>
            </p:extLst>
          </p:nvPr>
        </p:nvGraphicFramePr>
        <p:xfrm>
          <a:off x="7581332" y="324703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표 31">
            <a:extLst>
              <a:ext uri="{FF2B5EF4-FFF2-40B4-BE49-F238E27FC236}">
                <a16:creationId xmlns="" xmlns:a16="http://schemas.microsoft.com/office/drawing/2014/main" id="{8FF24AE5-29A7-4129-8D11-6560151F9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38125"/>
              </p:ext>
            </p:extLst>
          </p:nvPr>
        </p:nvGraphicFramePr>
        <p:xfrm>
          <a:off x="6825208" y="324905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80642F3C-D2C9-485B-B6F4-D8146E149D85}"/>
              </a:ext>
            </a:extLst>
          </p:cNvPr>
          <p:cNvSpPr txBox="1">
            <a:spLocks/>
          </p:cNvSpPr>
          <p:nvPr/>
        </p:nvSpPr>
        <p:spPr>
          <a:xfrm>
            <a:off x="6573180" y="3262070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34" name="내용 개체 틀 2">
            <a:extLst>
              <a:ext uri="{FF2B5EF4-FFF2-40B4-BE49-F238E27FC236}">
                <a16:creationId xmlns="" xmlns:a16="http://schemas.microsoft.com/office/drawing/2014/main" id="{E00BED17-A92D-4362-97ED-0B6267506CC5}"/>
              </a:ext>
            </a:extLst>
          </p:cNvPr>
          <p:cNvSpPr txBox="1">
            <a:spLocks/>
          </p:cNvSpPr>
          <p:nvPr/>
        </p:nvSpPr>
        <p:spPr>
          <a:xfrm>
            <a:off x="5055898" y="4941648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38" name="표 37">
            <a:extLst>
              <a:ext uri="{FF2B5EF4-FFF2-40B4-BE49-F238E27FC236}">
                <a16:creationId xmlns="" xmlns:a16="http://schemas.microsoft.com/office/drawing/2014/main" id="{53B6E21D-86CB-455D-8505-2B7F8D218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18919"/>
              </p:ext>
            </p:extLst>
          </p:nvPr>
        </p:nvGraphicFramePr>
        <p:xfrm>
          <a:off x="6676883" y="454519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직사각형 38">
                <a:extLst>
                  <a:ext uri="{FF2B5EF4-FFF2-40B4-BE49-F238E27FC236}">
                    <a16:creationId xmlns="" xmlns:a16="http://schemas.microsoft.com/office/drawing/2014/main" id="{DD7D7B3B-0584-4C90-8318-4BBA1B4DC2CF}"/>
                  </a:ext>
                </a:extLst>
              </p:cNvPr>
              <p:cNvSpPr/>
              <p:nvPr/>
            </p:nvSpPr>
            <p:spPr>
              <a:xfrm>
                <a:off x="6213140" y="4545196"/>
                <a:ext cx="1095493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D7D7B3B-0584-4C90-8318-4BBA1B4DC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140" y="4545196"/>
                <a:ext cx="1095493" cy="576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표 39">
            <a:extLst>
              <a:ext uri="{FF2B5EF4-FFF2-40B4-BE49-F238E27FC236}">
                <a16:creationId xmlns="" xmlns:a16="http://schemas.microsoft.com/office/drawing/2014/main" id="{4647187B-7F9A-46A9-A3B9-4A11FC8B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96010"/>
              </p:ext>
            </p:extLst>
          </p:nvPr>
        </p:nvGraphicFramePr>
        <p:xfrm>
          <a:off x="5946277" y="454519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내용 개체 틀 2">
            <a:extLst>
              <a:ext uri="{FF2B5EF4-FFF2-40B4-BE49-F238E27FC236}">
                <a16:creationId xmlns="" xmlns:a16="http://schemas.microsoft.com/office/drawing/2014/main" id="{E8B348E4-30CD-4049-824B-695302495F80}"/>
              </a:ext>
            </a:extLst>
          </p:cNvPr>
          <p:cNvSpPr txBox="1">
            <a:spLocks/>
          </p:cNvSpPr>
          <p:nvPr/>
        </p:nvSpPr>
        <p:spPr>
          <a:xfrm>
            <a:off x="5678089" y="455821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="" xmlns:a16="http://schemas.microsoft.com/office/drawing/2014/main" id="{583242C7-C71C-45D3-AF1C-A76FCB824FA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3260" y="33667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9DC6D829-4516-4833-BD95-5D2B1AF9B81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64" y="46614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8EAAF95-8EE7-4AA8-B5BC-2397F136F24C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02BED01-61A0-4DB0-84E2-7C9860944C08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70AF8E1-2DA7-4301-B763-FF3A83B06A97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35416C9-4EE1-44C1-8BDE-2238942FFD62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7637F76-1028-4329-87B6-0BA66E1C0725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5897494-4EEA-4386-9B6D-D8641DD56DB6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05291" y="3320988"/>
            <a:ext cx="619317" cy="422238"/>
          </a:xfrm>
          <a:prstGeom prst="roundRect">
            <a:avLst/>
          </a:prstGeom>
          <a:solidFill>
            <a:srgbClr val="FAE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내용 개체 틀 3">
            <a:extLst>
              <a:ext uri="{FF2B5EF4-FFF2-40B4-BE49-F238E27FC236}">
                <a16:creationId xmlns="" xmlns:a16="http://schemas.microsoft.com/office/drawing/2014/main" id="{87509F4E-857D-4FD5-BC67-597AD50AA27C}"/>
              </a:ext>
            </a:extLst>
          </p:cNvPr>
          <p:cNvSpPr txBox="1">
            <a:spLocks/>
          </p:cNvSpPr>
          <p:nvPr/>
        </p:nvSpPr>
        <p:spPr>
          <a:xfrm>
            <a:off x="811594" y="3356992"/>
            <a:ext cx="613014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연</a:t>
            </a:r>
            <a:r>
              <a:rPr lang="ko-KR" altLang="en-US" dirty="0"/>
              <a:t>수</a:t>
            </a:r>
          </a:p>
        </p:txBody>
      </p:sp>
      <p:sp>
        <p:nvSpPr>
          <p:cNvPr id="52" name="모서리가 둥근 직사각형 51"/>
          <p:cNvSpPr/>
          <p:nvPr/>
        </p:nvSpPr>
        <p:spPr>
          <a:xfrm>
            <a:off x="8330127" y="4590938"/>
            <a:ext cx="619317" cy="422238"/>
          </a:xfrm>
          <a:prstGeom prst="roundRect">
            <a:avLst/>
          </a:prstGeom>
          <a:solidFill>
            <a:srgbClr val="FAE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내용 개체 틀 3">
            <a:extLst>
              <a:ext uri="{FF2B5EF4-FFF2-40B4-BE49-F238E27FC236}">
                <a16:creationId xmlns="" xmlns:a16="http://schemas.microsoft.com/office/drawing/2014/main" id="{87509F4E-857D-4FD5-BC67-597AD50AA27C}"/>
              </a:ext>
            </a:extLst>
          </p:cNvPr>
          <p:cNvSpPr txBox="1">
            <a:spLocks/>
          </p:cNvSpPr>
          <p:nvPr/>
        </p:nvSpPr>
        <p:spPr>
          <a:xfrm>
            <a:off x="8336430" y="4626942"/>
            <a:ext cx="613014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슬기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3" grpId="0"/>
      <p:bldP spid="34" grpId="0"/>
      <p:bldP spid="39" grpId="0"/>
      <p:bldP spid="41" grpId="0"/>
      <p:bldP spid="3" grpId="0" animBg="1"/>
      <p:bldP spid="48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693A4C5B-6C1B-4A32-90C4-5613AE2810EC}"/>
              </a:ext>
            </a:extLst>
          </p:cNvPr>
          <p:cNvGrpSpPr/>
          <p:nvPr/>
        </p:nvGrpSpPr>
        <p:grpSpPr>
          <a:xfrm>
            <a:off x="892954" y="4581230"/>
            <a:ext cx="8144673" cy="819102"/>
            <a:chOff x="892954" y="4597145"/>
            <a:chExt cx="8144673" cy="819102"/>
          </a:xfrm>
        </p:grpSpPr>
        <p:sp>
          <p:nvSpPr>
            <p:cNvPr id="100" name="모서리가 둥근 직사각형 39">
              <a:extLst>
                <a:ext uri="{FF2B5EF4-FFF2-40B4-BE49-F238E27FC236}">
                  <a16:creationId xmlns="" xmlns:a16="http://schemas.microsoft.com/office/drawing/2014/main" id="{B8B7A192-24AB-44A9-9CC7-B74BBFF14D01}"/>
                </a:ext>
              </a:extLst>
            </p:cNvPr>
            <p:cNvSpPr/>
            <p:nvPr/>
          </p:nvSpPr>
          <p:spPr bwMode="auto">
            <a:xfrm>
              <a:off x="892954" y="4948247"/>
              <a:ext cx="809216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7" name="그룹 96">
              <a:extLst>
                <a:ext uri="{FF2B5EF4-FFF2-40B4-BE49-F238E27FC236}">
                  <a16:creationId xmlns="" xmlns:a16="http://schemas.microsoft.com/office/drawing/2014/main" id="{413260ED-A330-42CD-A360-8AAE56D80D41}"/>
                </a:ext>
              </a:extLst>
            </p:cNvPr>
            <p:cNvGrpSpPr/>
            <p:nvPr/>
          </p:nvGrpSpPr>
          <p:grpSpPr>
            <a:xfrm>
              <a:off x="929704" y="4597145"/>
              <a:ext cx="8107923" cy="360040"/>
              <a:chOff x="941928" y="1484784"/>
              <a:chExt cx="8107923" cy="360040"/>
            </a:xfrm>
          </p:grpSpPr>
          <p:sp>
            <p:nvSpPr>
              <p:cNvPr id="98" name="내용 개체 틀 3">
                <a:extLst>
                  <a:ext uri="{FF2B5EF4-FFF2-40B4-BE49-F238E27FC236}">
                    <a16:creationId xmlns="" xmlns:a16="http://schemas.microsoft.com/office/drawing/2014/main" id="{525BB7F9-EDA0-44B7-B39C-C8A8925A22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0664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(</a:t>
                </a:r>
                <a:r>
                  <a:rPr lang="ko-KR" altLang="en-US" dirty="0"/>
                  <a:t>대분수</a:t>
                </a:r>
                <a:r>
                  <a:rPr lang="en-US" altLang="ko-KR" dirty="0"/>
                  <a:t>)÷(</a:t>
                </a:r>
                <a:r>
                  <a:rPr lang="ko-KR" altLang="en-US" dirty="0"/>
                  <a:t>자연수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를 계산하는 방법을 </a:t>
                </a:r>
                <a:r>
                  <a:rPr lang="ko-KR" altLang="en-US" dirty="0" smtClean="0"/>
                  <a:t>말해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99" name="모서리가 둥근 직사각형 75">
                <a:extLst>
                  <a:ext uri="{FF2B5EF4-FFF2-40B4-BE49-F238E27FC236}">
                    <a16:creationId xmlns="" xmlns:a16="http://schemas.microsoft.com/office/drawing/2014/main" id="{FB3B6A5F-FDFA-40D5-9A2A-9F4FCABC0EFE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2" name="내용 개체 틀 2">
            <a:extLst>
              <a:ext uri="{FF2B5EF4-FFF2-40B4-BE49-F238E27FC236}">
                <a16:creationId xmlns="" xmlns:a16="http://schemas.microsoft.com/office/drawing/2014/main" id="{804D878E-2D24-4163-8067-BB531FE30626}"/>
              </a:ext>
            </a:extLst>
          </p:cNvPr>
          <p:cNvSpPr txBox="1">
            <a:spLocks/>
          </p:cNvSpPr>
          <p:nvPr/>
        </p:nvSpPr>
        <p:spPr>
          <a:xfrm>
            <a:off x="920883" y="4978139"/>
            <a:ext cx="6948442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대분수는 가분수로 바꾸고 나눗셈을 곱셈으로 나타내어 계산합니다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대분수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  <a:r>
              <a:rPr lang="ko-KR" altLang="en-US" sz="2200" dirty="0">
                <a:solidFill>
                  <a:srgbClr val="695A35"/>
                </a:solidFill>
              </a:rPr>
              <a:t>상황 알아보기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D816FAEB-17AD-47FC-891F-83628BC8783E}"/>
              </a:ext>
            </a:extLst>
          </p:cNvPr>
          <p:cNvGrpSpPr/>
          <p:nvPr/>
        </p:nvGrpSpPr>
        <p:grpSpPr>
          <a:xfrm>
            <a:off x="870827" y="1451022"/>
            <a:ext cx="8166800" cy="1965404"/>
            <a:chOff x="870827" y="1451022"/>
            <a:chExt cx="8166800" cy="1965404"/>
          </a:xfrm>
        </p:grpSpPr>
        <p:grpSp>
          <p:nvGrpSpPr>
            <p:cNvPr id="80" name="그룹 79">
              <a:extLst>
                <a:ext uri="{FF2B5EF4-FFF2-40B4-BE49-F238E27FC236}">
                  <a16:creationId xmlns="" xmlns:a16="http://schemas.microsoft.com/office/drawing/2014/main" id="{15EA031F-30E2-4293-8125-37585C9B801E}"/>
                </a:ext>
              </a:extLst>
            </p:cNvPr>
            <p:cNvGrpSpPr/>
            <p:nvPr/>
          </p:nvGrpSpPr>
          <p:grpSpPr>
            <a:xfrm>
              <a:off x="929704" y="1451022"/>
              <a:ext cx="8107923" cy="360040"/>
              <a:chOff x="941928" y="1484784"/>
              <a:chExt cx="8107923" cy="360040"/>
            </a:xfrm>
          </p:grpSpPr>
          <p:sp>
            <p:nvSpPr>
              <p:cNvPr id="81" name="내용 개체 틀 3">
                <a:extLst>
                  <a:ext uri="{FF2B5EF4-FFF2-40B4-BE49-F238E27FC236}">
                    <a16:creationId xmlns="" xmlns:a16="http://schemas.microsoft.com/office/drawing/2014/main" id="{9BB17109-7FA0-4B65-8BC0-3B32D93EE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0664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연수와 슬기가 계산한 방법을 비교해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82" name="모서리가 둥근 직사각형 75">
                <a:extLst>
                  <a:ext uri="{FF2B5EF4-FFF2-40B4-BE49-F238E27FC236}">
                    <a16:creationId xmlns="" xmlns:a16="http://schemas.microsoft.com/office/drawing/2014/main" id="{081AB98E-8F76-45A1-87FA-89B27561A0F8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3" name="모서리가 둥근 직사각형 36">
              <a:extLst>
                <a:ext uri="{FF2B5EF4-FFF2-40B4-BE49-F238E27FC236}">
                  <a16:creationId xmlns="" xmlns:a16="http://schemas.microsoft.com/office/drawing/2014/main" id="{E0F4735E-20F7-430F-BD46-C2ACF6BA42CF}"/>
                </a:ext>
              </a:extLst>
            </p:cNvPr>
            <p:cNvSpPr/>
            <p:nvPr/>
          </p:nvSpPr>
          <p:spPr bwMode="auto">
            <a:xfrm>
              <a:off x="870827" y="1909785"/>
              <a:ext cx="8051947" cy="1506641"/>
            </a:xfrm>
            <a:prstGeom prst="roundRect">
              <a:avLst>
                <a:gd name="adj" fmla="val 1120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4" name="내용 개체 틀 2">
            <a:extLst>
              <a:ext uri="{FF2B5EF4-FFF2-40B4-BE49-F238E27FC236}">
                <a16:creationId xmlns="" xmlns:a16="http://schemas.microsoft.com/office/drawing/2014/main" id="{ADD28B9B-10EC-4255-A6B6-7ECA491AFF77}"/>
              </a:ext>
            </a:extLst>
          </p:cNvPr>
          <p:cNvSpPr txBox="1">
            <a:spLocks/>
          </p:cNvSpPr>
          <p:nvPr/>
        </p:nvSpPr>
        <p:spPr>
          <a:xfrm>
            <a:off x="956556" y="1846794"/>
            <a:ext cx="7925706" cy="313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ko-KR" altLang="en-US" dirty="0"/>
              <a:t>연수는 대분수         을 가분수        </a:t>
            </a:r>
            <a:r>
              <a:rPr lang="ko-KR" altLang="en-US" dirty="0" err="1"/>
              <a:t>으로</a:t>
            </a:r>
            <a:r>
              <a:rPr lang="ko-KR" altLang="en-US" dirty="0"/>
              <a:t> 바꾸어 분수의 분자 </a:t>
            </a:r>
            <a:r>
              <a:rPr lang="en-US" altLang="ko-KR" dirty="0"/>
              <a:t>13</a:t>
            </a:r>
            <a:r>
              <a:rPr lang="ko-KR" altLang="en-US" dirty="0"/>
              <a:t>을 </a:t>
            </a:r>
            <a:r>
              <a:rPr lang="en-US" altLang="ko-KR" dirty="0"/>
              <a:t>2</a:t>
            </a:r>
            <a:r>
              <a:rPr lang="ko-KR" altLang="en-US" dirty="0"/>
              <a:t>의 배수로 바꾸어 계산했고</a:t>
            </a:r>
            <a:r>
              <a:rPr lang="en-US" altLang="ko-KR" dirty="0"/>
              <a:t>, </a:t>
            </a:r>
            <a:r>
              <a:rPr lang="ko-KR" altLang="en-US" dirty="0"/>
              <a:t>슬기는 대분수를 </a:t>
            </a:r>
            <a:r>
              <a:rPr lang="ko-KR" altLang="en-US" spc="-150" dirty="0"/>
              <a:t>가분수로 바꾸고 나눗셈을 </a:t>
            </a:r>
            <a:r>
              <a:rPr lang="ko-KR" altLang="en-US" dirty="0"/>
              <a:t>곱셈으로 나타내어 </a:t>
            </a:r>
            <a:r>
              <a:rPr lang="ko-KR" altLang="en-US" spc="-150" dirty="0"/>
              <a:t>계산했습니다</a:t>
            </a:r>
            <a:r>
              <a:rPr lang="en-US" altLang="ko-KR" spc="-150" dirty="0"/>
              <a:t>. </a:t>
            </a:r>
          </a:p>
        </p:txBody>
      </p:sp>
      <p:graphicFrame>
        <p:nvGraphicFramePr>
          <p:cNvPr id="88" name="표 87">
            <a:extLst>
              <a:ext uri="{FF2B5EF4-FFF2-40B4-BE49-F238E27FC236}">
                <a16:creationId xmlns="" xmlns:a16="http://schemas.microsoft.com/office/drawing/2014/main" id="{6FC628D5-FCEA-483F-A2C7-651B43369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45430"/>
              </p:ext>
            </p:extLst>
          </p:nvPr>
        </p:nvGraphicFramePr>
        <p:xfrm>
          <a:off x="2839744" y="1916559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" name="내용 개체 틀 2">
            <a:extLst>
              <a:ext uri="{FF2B5EF4-FFF2-40B4-BE49-F238E27FC236}">
                <a16:creationId xmlns="" xmlns:a16="http://schemas.microsoft.com/office/drawing/2014/main" id="{3CE565AF-4D76-4372-AE16-8A04A4EF6A69}"/>
              </a:ext>
            </a:extLst>
          </p:cNvPr>
          <p:cNvSpPr txBox="1">
            <a:spLocks/>
          </p:cNvSpPr>
          <p:nvPr/>
        </p:nvSpPr>
        <p:spPr>
          <a:xfrm>
            <a:off x="2576736" y="193585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4</a:t>
            </a:r>
          </a:p>
        </p:txBody>
      </p:sp>
      <p:graphicFrame>
        <p:nvGraphicFramePr>
          <p:cNvPr id="90" name="표 89">
            <a:extLst>
              <a:ext uri="{FF2B5EF4-FFF2-40B4-BE49-F238E27FC236}">
                <a16:creationId xmlns="" xmlns:a16="http://schemas.microsoft.com/office/drawing/2014/main" id="{AA73F252-C6E2-4D29-985D-823100581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95847"/>
              </p:ext>
            </p:extLst>
          </p:nvPr>
        </p:nvGraphicFramePr>
        <p:xfrm>
          <a:off x="4196956" y="191655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3868114F-2AEC-43C9-A2C4-FA86ABA51082}"/>
              </a:ext>
            </a:extLst>
          </p:cNvPr>
          <p:cNvGrpSpPr/>
          <p:nvPr/>
        </p:nvGrpSpPr>
        <p:grpSpPr>
          <a:xfrm>
            <a:off x="892954" y="3582006"/>
            <a:ext cx="8144673" cy="819102"/>
            <a:chOff x="892954" y="3660636"/>
            <a:chExt cx="8144673" cy="819102"/>
          </a:xfrm>
        </p:grpSpPr>
        <p:grpSp>
          <p:nvGrpSpPr>
            <p:cNvPr id="91" name="그룹 90">
              <a:extLst>
                <a:ext uri="{FF2B5EF4-FFF2-40B4-BE49-F238E27FC236}">
                  <a16:creationId xmlns="" xmlns:a16="http://schemas.microsoft.com/office/drawing/2014/main" id="{6BE4337D-4D4F-45D1-AA1A-177DEF2F70C2}"/>
                </a:ext>
              </a:extLst>
            </p:cNvPr>
            <p:cNvGrpSpPr/>
            <p:nvPr/>
          </p:nvGrpSpPr>
          <p:grpSpPr>
            <a:xfrm>
              <a:off x="929704" y="3660636"/>
              <a:ext cx="8107923" cy="360040"/>
              <a:chOff x="941928" y="1484784"/>
              <a:chExt cx="8107923" cy="360040"/>
            </a:xfrm>
          </p:grpSpPr>
          <p:sp>
            <p:nvSpPr>
              <p:cNvPr id="92" name="내용 개체 틀 3">
                <a:extLst>
                  <a:ext uri="{FF2B5EF4-FFF2-40B4-BE49-F238E27FC236}">
                    <a16:creationId xmlns="" xmlns:a16="http://schemas.microsoft.com/office/drawing/2014/main" id="{E6A2684A-7180-482D-8B43-A0601F28C6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0664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더 편하다고 생각하는 계산 방법을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93" name="모서리가 둥근 직사각형 75">
                <a:extLst>
                  <a:ext uri="{FF2B5EF4-FFF2-40B4-BE49-F238E27FC236}">
                    <a16:creationId xmlns="" xmlns:a16="http://schemas.microsoft.com/office/drawing/2014/main" id="{E35DD22A-3F97-4DD6-911B-88F34EC633E2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모서리가 둥근 직사각형 39">
              <a:extLst>
                <a:ext uri="{FF2B5EF4-FFF2-40B4-BE49-F238E27FC236}">
                  <a16:creationId xmlns="" xmlns:a16="http://schemas.microsoft.com/office/drawing/2014/main" id="{580347CE-288A-4543-AE80-A14009A53EBD}"/>
                </a:ext>
              </a:extLst>
            </p:cNvPr>
            <p:cNvSpPr/>
            <p:nvPr/>
          </p:nvSpPr>
          <p:spPr bwMode="auto">
            <a:xfrm>
              <a:off x="892954" y="4011738"/>
              <a:ext cx="809216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6" name="내용 개체 틀 2">
            <a:extLst>
              <a:ext uri="{FF2B5EF4-FFF2-40B4-BE49-F238E27FC236}">
                <a16:creationId xmlns="" xmlns:a16="http://schemas.microsoft.com/office/drawing/2014/main" id="{AEB224D9-2AC9-441D-B431-F6781995B083}"/>
              </a:ext>
            </a:extLst>
          </p:cNvPr>
          <p:cNvSpPr txBox="1">
            <a:spLocks/>
          </p:cNvSpPr>
          <p:nvPr/>
        </p:nvSpPr>
        <p:spPr>
          <a:xfrm>
            <a:off x="920883" y="3978915"/>
            <a:ext cx="6948442" cy="39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나눗셈을 곱셈으로 나타내어 계산하는 방법이 간단하고 편리합니다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FDC189EE-40BB-4642-9BC5-4F258BBB80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970" y="24332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88613297-C6A1-4F4B-8FE6-241407DD0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315" y="39765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A35A7597-4905-4681-AADC-EE2A2D6ACF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315" y="49917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81960BD-D7E6-48B1-BDBB-44857DC6D2CE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  <a:extLst>
              <a:ext uri="{FF2B5EF4-FFF2-40B4-BE49-F238E27FC236}">
                <a16:creationId xmlns="" xmlns:a16="http://schemas.microsoft.com/office/drawing/2014/main" id="{23C2F55C-294E-43ED-B60A-C55A7DF98987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A453EC0B-5CAC-432A-9E58-014C55CF79AF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  <a:extLst>
              <a:ext uri="{FF2B5EF4-FFF2-40B4-BE49-F238E27FC236}">
                <a16:creationId xmlns="" xmlns:a16="http://schemas.microsoft.com/office/drawing/2014/main" id="{C92FC5D8-F4C7-4B7B-9C02-6C08853FDCF9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3A488A0-B7A9-44B7-A409-05157487EADC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D6D66D4-C33B-497D-943F-A31D3F3E18DD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0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4" grpId="0"/>
      <p:bldP spid="89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D51FF9FE-6066-44F2-A40F-D6DD317B4FEB}"/>
              </a:ext>
            </a:extLst>
          </p:cNvPr>
          <p:cNvGrpSpPr/>
          <p:nvPr/>
        </p:nvGrpSpPr>
        <p:grpSpPr>
          <a:xfrm>
            <a:off x="917827" y="3840986"/>
            <a:ext cx="8100900" cy="1008112"/>
            <a:chOff x="917827" y="3840986"/>
            <a:chExt cx="8100900" cy="1008112"/>
          </a:xfrm>
        </p:grpSpPr>
        <p:sp>
          <p:nvSpPr>
            <p:cNvPr id="47" name="모서리가 둥근 직사각형 36">
              <a:extLst>
                <a:ext uri="{FF2B5EF4-FFF2-40B4-BE49-F238E27FC236}">
                  <a16:creationId xmlns="" xmlns:a16="http://schemas.microsoft.com/office/drawing/2014/main" id="{43AC7441-80CA-457F-84E1-D4CCBBF2F45F}"/>
                </a:ext>
              </a:extLst>
            </p:cNvPr>
            <p:cNvSpPr/>
            <p:nvPr/>
          </p:nvSpPr>
          <p:spPr bwMode="auto">
            <a:xfrm>
              <a:off x="917827" y="4273034"/>
              <a:ext cx="8100900" cy="5760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="" xmlns:a16="http://schemas.microsoft.com/office/drawing/2014/main" id="{4B3E34C9-C995-4CEB-A5B2-EE71D8B919E5}"/>
                </a:ext>
              </a:extLst>
            </p:cNvPr>
            <p:cNvGrpSpPr/>
            <p:nvPr/>
          </p:nvGrpSpPr>
          <p:grpSpPr>
            <a:xfrm>
              <a:off x="929704" y="3840986"/>
              <a:ext cx="7563147" cy="432049"/>
              <a:chOff x="929704" y="3840986"/>
              <a:chExt cx="7563147" cy="432049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="" xmlns:a16="http://schemas.microsoft.com/office/drawing/2014/main" id="{6F1D5CE7-09C7-4CEB-B21C-C53E3E1D12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969" y="3840986"/>
                <a:ext cx="7371882" cy="432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세로를 구하는 식을 써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87" name="모서리가 둥근 직사각형 75">
                <a:extLst>
                  <a:ext uri="{FF2B5EF4-FFF2-40B4-BE49-F238E27FC236}">
                    <a16:creationId xmlns="" xmlns:a16="http://schemas.microsoft.com/office/drawing/2014/main" id="{CCFA54CC-CC84-4F3A-94AC-4A8CB6FD87F0}"/>
                  </a:ext>
                </a:extLst>
              </p:cNvPr>
              <p:cNvSpPr/>
              <p:nvPr/>
            </p:nvSpPr>
            <p:spPr>
              <a:xfrm>
                <a:off x="929704" y="396680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다양한 </a:t>
            </a: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대분수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상황 알아보기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892720" y="4377600"/>
            <a:ext cx="2728132" cy="4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        ÷4</a:t>
            </a:r>
            <a:r>
              <a:rPr lang="ko-KR" altLang="en-US" dirty="0"/>
              <a:t>입니다</a:t>
            </a:r>
            <a:r>
              <a:rPr lang="en-US" altLang="ko-KR" dirty="0"/>
              <a:t>.  </a:t>
            </a:r>
            <a:endParaRPr lang="ko-KR" altLang="en-US" dirty="0"/>
          </a:p>
        </p:txBody>
      </p: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75129"/>
              </p:ext>
            </p:extLst>
          </p:nvPr>
        </p:nvGraphicFramePr>
        <p:xfrm>
          <a:off x="1388604" y="427310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내용 개체 틀 2"/>
          <p:cNvSpPr txBox="1">
            <a:spLocks/>
          </p:cNvSpPr>
          <p:nvPr/>
        </p:nvSpPr>
        <p:spPr>
          <a:xfrm>
            <a:off x="1120416" y="4273034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A546C1E7-7D98-469D-ABA5-A7F57A97D434}"/>
              </a:ext>
            </a:extLst>
          </p:cNvPr>
          <p:cNvGrpSpPr/>
          <p:nvPr/>
        </p:nvGrpSpPr>
        <p:grpSpPr>
          <a:xfrm>
            <a:off x="900100" y="4953201"/>
            <a:ext cx="9181075" cy="988250"/>
            <a:chOff x="900100" y="4905164"/>
            <a:chExt cx="9181075" cy="988250"/>
          </a:xfrm>
        </p:grpSpPr>
        <p:sp>
          <p:nvSpPr>
            <p:cNvPr id="79" name="모서리가 둥근 직사각형 51">
              <a:extLst>
                <a:ext uri="{FF2B5EF4-FFF2-40B4-BE49-F238E27FC236}">
                  <a16:creationId xmlns="" xmlns:a16="http://schemas.microsoft.com/office/drawing/2014/main" id="{3D455EE4-EFC3-4782-A1A8-1D00A80E03E0}"/>
                </a:ext>
              </a:extLst>
            </p:cNvPr>
            <p:cNvSpPr/>
            <p:nvPr/>
          </p:nvSpPr>
          <p:spPr bwMode="auto">
            <a:xfrm>
              <a:off x="900100" y="5324499"/>
              <a:ext cx="8118627" cy="5689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8" name="내용 개체 틀 3">
              <a:extLst>
                <a:ext uri="{FF2B5EF4-FFF2-40B4-BE49-F238E27FC236}">
                  <a16:creationId xmlns="" xmlns:a16="http://schemas.microsoft.com/office/drawing/2014/main" id="{015A3837-4958-4EA6-BCA0-D3727F7DA508}"/>
                </a:ext>
              </a:extLst>
            </p:cNvPr>
            <p:cNvSpPr txBox="1">
              <a:spLocks/>
            </p:cNvSpPr>
            <p:nvPr/>
          </p:nvSpPr>
          <p:spPr>
            <a:xfrm>
              <a:off x="1120969" y="4905164"/>
              <a:ext cx="896020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세로를 구해 보세요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세로는 </a:t>
              </a:r>
              <a:r>
                <a:rPr lang="ko-KR" altLang="en-US" dirty="0"/>
                <a:t>몇 </a:t>
              </a:r>
              <a:r>
                <a:rPr lang="en-US" altLang="ko-KR" dirty="0"/>
                <a:t>m</a:t>
              </a:r>
              <a:r>
                <a:rPr lang="ko-KR" altLang="en-US" dirty="0"/>
                <a:t>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89" name="모서리가 둥근 직사각형 75">
              <a:extLst>
                <a:ext uri="{FF2B5EF4-FFF2-40B4-BE49-F238E27FC236}">
                  <a16:creationId xmlns="" xmlns:a16="http://schemas.microsoft.com/office/drawing/2014/main" id="{1439E9AB-9247-4447-A6EB-990069255FCA}"/>
                </a:ext>
              </a:extLst>
            </p:cNvPr>
            <p:cNvSpPr/>
            <p:nvPr/>
          </p:nvSpPr>
          <p:spPr>
            <a:xfrm>
              <a:off x="929704" y="503098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0" name="내용 개체 틀 2">
            <a:extLst>
              <a:ext uri="{FF2B5EF4-FFF2-40B4-BE49-F238E27FC236}">
                <a16:creationId xmlns="" xmlns:a16="http://schemas.microsoft.com/office/drawing/2014/main" id="{FF6D9BF5-582F-4654-AC6E-47F7183FC991}"/>
              </a:ext>
            </a:extLst>
          </p:cNvPr>
          <p:cNvSpPr txBox="1">
            <a:spLocks/>
          </p:cNvSpPr>
          <p:nvPr/>
        </p:nvSpPr>
        <p:spPr>
          <a:xfrm>
            <a:off x="892720" y="5490974"/>
            <a:ext cx="7743194" cy="4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        ÷4 =       ÷4 =          =      </a:t>
            </a:r>
            <a:r>
              <a:rPr lang="ko-KR" altLang="en-US" dirty="0"/>
              <a:t>이므로 </a:t>
            </a:r>
            <a:r>
              <a:rPr lang="ko-KR" altLang="en-US" dirty="0" smtClean="0"/>
              <a:t>세로는      </a:t>
            </a:r>
            <a:r>
              <a:rPr lang="en-US" altLang="ko-KR" dirty="0"/>
              <a:t>m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graphicFrame>
        <p:nvGraphicFramePr>
          <p:cNvPr id="91" name="표 90">
            <a:extLst>
              <a:ext uri="{FF2B5EF4-FFF2-40B4-BE49-F238E27FC236}">
                <a16:creationId xmlns="" xmlns:a16="http://schemas.microsoft.com/office/drawing/2014/main" id="{CC478FDF-C32D-4D7B-8D9D-BC47FAD02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88748"/>
              </p:ext>
            </p:extLst>
          </p:nvPr>
        </p:nvGraphicFramePr>
        <p:xfrm>
          <a:off x="1388604" y="536246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" name="내용 개체 틀 2">
            <a:extLst>
              <a:ext uri="{FF2B5EF4-FFF2-40B4-BE49-F238E27FC236}">
                <a16:creationId xmlns="" xmlns:a16="http://schemas.microsoft.com/office/drawing/2014/main" id="{D0BD5815-E1BA-4FA5-A5A5-0166AB00FEB5}"/>
              </a:ext>
            </a:extLst>
          </p:cNvPr>
          <p:cNvSpPr txBox="1">
            <a:spLocks/>
          </p:cNvSpPr>
          <p:nvPr/>
        </p:nvSpPr>
        <p:spPr>
          <a:xfrm>
            <a:off x="1120416" y="5375226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aphicFrame>
        <p:nvGraphicFramePr>
          <p:cNvPr id="93" name="표 92">
            <a:extLst>
              <a:ext uri="{FF2B5EF4-FFF2-40B4-BE49-F238E27FC236}">
                <a16:creationId xmlns="" xmlns:a16="http://schemas.microsoft.com/office/drawing/2014/main" id="{E436875F-8DB3-4069-AE5D-071BDBAE6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07456"/>
              </p:ext>
            </p:extLst>
          </p:nvPr>
        </p:nvGraphicFramePr>
        <p:xfrm>
          <a:off x="2324708" y="536246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표 93">
            <a:extLst>
              <a:ext uri="{FF2B5EF4-FFF2-40B4-BE49-F238E27FC236}">
                <a16:creationId xmlns="" xmlns:a16="http://schemas.microsoft.com/office/drawing/2014/main" id="{18C3C154-FA8F-4A67-93D1-273AD9B68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43780"/>
              </p:ext>
            </p:extLst>
          </p:nvPr>
        </p:nvGraphicFramePr>
        <p:xfrm>
          <a:off x="3254370" y="5373288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r>
                        <a:rPr lang="en-US" altLang="ko-KR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÷</a:t>
                      </a: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5" name="표 94">
            <a:extLst>
              <a:ext uri="{FF2B5EF4-FFF2-40B4-BE49-F238E27FC236}">
                <a16:creationId xmlns="" xmlns:a16="http://schemas.microsoft.com/office/drawing/2014/main" id="{C8F9BA37-0611-4EBB-BB65-BCE9B1D49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20094"/>
              </p:ext>
            </p:extLst>
          </p:nvPr>
        </p:nvGraphicFramePr>
        <p:xfrm>
          <a:off x="4012873" y="536246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표 95">
            <a:extLst>
              <a:ext uri="{FF2B5EF4-FFF2-40B4-BE49-F238E27FC236}">
                <a16:creationId xmlns="" xmlns:a16="http://schemas.microsoft.com/office/drawing/2014/main" id="{FF31FE8B-820A-4933-9A99-F66F09556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74878"/>
              </p:ext>
            </p:extLst>
          </p:nvPr>
        </p:nvGraphicFramePr>
        <p:xfrm>
          <a:off x="5781092" y="536246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DF6542C-B2B5-497E-B8F3-06322ADCE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5513" r="48814" b="82124"/>
          <a:stretch/>
        </p:blipFill>
        <p:spPr>
          <a:xfrm>
            <a:off x="870679" y="1933410"/>
            <a:ext cx="5612932" cy="201395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2CA6B4D6-225C-488D-A6A7-49B7A6D713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6704" y="43969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BBEBCB0E-9739-4DEA-9A82-86E47B86A4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0353" y="54452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02750" y="1416484"/>
            <a:ext cx="8154706" cy="972108"/>
            <a:chOff x="902750" y="1416484"/>
            <a:chExt cx="8154706" cy="972108"/>
          </a:xfrm>
        </p:grpSpPr>
        <p:grpSp>
          <p:nvGrpSpPr>
            <p:cNvPr id="41" name="그룹 40"/>
            <p:cNvGrpSpPr/>
            <p:nvPr/>
          </p:nvGrpSpPr>
          <p:grpSpPr>
            <a:xfrm>
              <a:off x="902750" y="1416484"/>
              <a:ext cx="8154706" cy="972108"/>
              <a:chOff x="902750" y="1319598"/>
              <a:chExt cx="8154706" cy="9721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내용 개체 틀 3"/>
                  <p:cNvSpPr txBox="1">
                    <a:spLocks/>
                  </p:cNvSpPr>
                  <p:nvPr/>
                </p:nvSpPr>
                <p:spPr>
                  <a:xfrm>
                    <a:off x="1178192" y="1319598"/>
                    <a:ext cx="7879264" cy="97210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None/>
                      <a:defRPr sz="18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>
                      <a:lnSpc>
                        <a:spcPct val="160000"/>
                      </a:lnSpc>
                    </a:pPr>
                    <a:r>
                      <a:rPr lang="ko-KR" altLang="en-US" dirty="0" smtClean="0"/>
                      <a:t>넓이가 </a:t>
                    </a:r>
                    <a:r>
                      <a:rPr lang="en-US" altLang="ko-KR" dirty="0"/>
                      <a:t>       </a:t>
                    </a:r>
                    <a14:m>
                      <m:oMath xmlns:m="http://schemas.openxmlformats.org/officeDocument/2006/math">
                        <m:r>
                          <a:rPr lang="en-US" altLang="ko-KR" b="1" i="0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ko-KR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1" i="1" dirty="0" smtClean="0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ko-KR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ko-KR" altLang="en-US" dirty="0"/>
                      <a:t>인 직사각형의 가로는 </a:t>
                    </a:r>
                    <a:r>
                      <a:rPr lang="en-US" altLang="ko-KR" dirty="0"/>
                      <a:t>4 m</a:t>
                    </a:r>
                    <a:r>
                      <a:rPr lang="ko-KR" altLang="en-US" dirty="0"/>
                      <a:t>입니다</a:t>
                    </a:r>
                    <a:r>
                      <a:rPr lang="en-US" altLang="ko-KR" dirty="0"/>
                      <a:t>. </a:t>
                    </a:r>
                    <a:r>
                      <a:rPr lang="ko-KR" altLang="en-US" dirty="0"/>
                      <a:t>이 직사각형의 세로를 구해 봅시다</a:t>
                    </a:r>
                    <a:r>
                      <a:rPr lang="en-US" altLang="ko-KR" dirty="0"/>
                      <a:t>.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2" name="내용 개체 틀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8192" y="1319598"/>
                    <a:ext cx="7879264" cy="97210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619" r="-696" b="-375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그룹 42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44" name="그룹 43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48" name="모서리가 둥근 직사각형 47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5" name="모서리가 둥근 직사각형 44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50" name="내용 개체 틀 2">
              <a:extLst>
                <a:ext uri="{FF2B5EF4-FFF2-40B4-BE49-F238E27FC236}">
                  <a16:creationId xmlns="" xmlns:a16="http://schemas.microsoft.com/office/drawing/2014/main" id="{2FD21881-EDF9-4AF0-98AF-7711F347A1C7}"/>
                </a:ext>
              </a:extLst>
            </p:cNvPr>
            <p:cNvSpPr txBox="1">
              <a:spLocks/>
            </p:cNvSpPr>
            <p:nvPr/>
          </p:nvSpPr>
          <p:spPr>
            <a:xfrm>
              <a:off x="1897840" y="1432071"/>
              <a:ext cx="354860" cy="5207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60000"/>
                </a:lnSpc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56403"/>
              </p:ext>
            </p:extLst>
          </p:nvPr>
        </p:nvGraphicFramePr>
        <p:xfrm>
          <a:off x="2144688" y="14057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직사각형 52">
            <a:hlinkClick r:id="rId8" action="ppaction://hlinksldjump"/>
            <a:extLst>
              <a:ext uri="{FF2B5EF4-FFF2-40B4-BE49-F238E27FC236}">
                <a16:creationId xmlns="" xmlns:a16="http://schemas.microsoft.com/office/drawing/2014/main" id="{3A950B55-143B-4818-9CCB-126066103DD4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9" action="ppaction://hlinksldjump"/>
            <a:extLst>
              <a:ext uri="{FF2B5EF4-FFF2-40B4-BE49-F238E27FC236}">
                <a16:creationId xmlns="" xmlns:a16="http://schemas.microsoft.com/office/drawing/2014/main" id="{A44B7992-9563-4AFE-8270-1FE0B1D0D32F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60452D1-12D1-43FC-837D-6466035DDDF3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8E0D795-CC25-4E73-84B1-6EDB17CB878A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381F96D-0FF5-4C5D-BD37-601D819D2DB3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6F2E9ED-7AAF-438A-B363-531175B8BC8E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7DF6542C-B2B5-497E-B8F3-06322ADCE4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0" t="17194" r="11858" b="69742"/>
          <a:stretch/>
        </p:blipFill>
        <p:spPr>
          <a:xfrm>
            <a:off x="7286774" y="2485005"/>
            <a:ext cx="1458172" cy="1450128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9947" r="62223" b="60847"/>
          <a:stretch/>
        </p:blipFill>
        <p:spPr>
          <a:xfrm>
            <a:off x="5941305" y="2301328"/>
            <a:ext cx="2104944" cy="9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4" grpId="0"/>
      <p:bldP spid="90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52282333-DDE8-4C2C-8C9F-AD70F5928EA6}"/>
              </a:ext>
            </a:extLst>
          </p:cNvPr>
          <p:cNvGrpSpPr/>
          <p:nvPr/>
        </p:nvGrpSpPr>
        <p:grpSpPr>
          <a:xfrm>
            <a:off x="900100" y="3681028"/>
            <a:ext cx="9181075" cy="990906"/>
            <a:chOff x="900100" y="4874339"/>
            <a:chExt cx="9181075" cy="990906"/>
          </a:xfrm>
        </p:grpSpPr>
        <p:sp>
          <p:nvSpPr>
            <p:cNvPr id="111" name="모서리가 둥근 직사각형 51">
              <a:extLst>
                <a:ext uri="{FF2B5EF4-FFF2-40B4-BE49-F238E27FC236}">
                  <a16:creationId xmlns="" xmlns:a16="http://schemas.microsoft.com/office/drawing/2014/main" id="{EE7319D7-FCF4-489C-B4F8-0C0990D3B869}"/>
                </a:ext>
              </a:extLst>
            </p:cNvPr>
            <p:cNvSpPr/>
            <p:nvPr/>
          </p:nvSpPr>
          <p:spPr bwMode="auto">
            <a:xfrm>
              <a:off x="900100" y="5296330"/>
              <a:ext cx="8118627" cy="5689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5" name="내용 개체 틀 3">
              <a:extLst>
                <a:ext uri="{FF2B5EF4-FFF2-40B4-BE49-F238E27FC236}">
                  <a16:creationId xmlns="" xmlns:a16="http://schemas.microsoft.com/office/drawing/2014/main" id="{F85E63BD-7B89-407A-A606-D7C49D66A928}"/>
                </a:ext>
              </a:extLst>
            </p:cNvPr>
            <p:cNvSpPr txBox="1">
              <a:spLocks/>
            </p:cNvSpPr>
            <p:nvPr/>
          </p:nvSpPr>
          <p:spPr>
            <a:xfrm>
              <a:off x="1120969" y="4874339"/>
              <a:ext cx="8960206" cy="432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세로를 맞게 구했는지 어떻게 알 수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106" name="모서리가 둥근 직사각형 75">
              <a:extLst>
                <a:ext uri="{FF2B5EF4-FFF2-40B4-BE49-F238E27FC236}">
                  <a16:creationId xmlns="" xmlns:a16="http://schemas.microsoft.com/office/drawing/2014/main" id="{3FD78F4E-B1FD-4A1D-BC67-0544ECEB70D2}"/>
                </a:ext>
              </a:extLst>
            </p:cNvPr>
            <p:cNvSpPr/>
            <p:nvPr/>
          </p:nvSpPr>
          <p:spPr>
            <a:xfrm>
              <a:off x="929704" y="500016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2" name="내용 개체 틀 2">
            <a:extLst>
              <a:ext uri="{FF2B5EF4-FFF2-40B4-BE49-F238E27FC236}">
                <a16:creationId xmlns="" xmlns:a16="http://schemas.microsoft.com/office/drawing/2014/main" id="{7999E39F-A083-42AF-8555-23CBC9139B6E}"/>
              </a:ext>
            </a:extLst>
          </p:cNvPr>
          <p:cNvSpPr txBox="1">
            <a:spLocks/>
          </p:cNvSpPr>
          <p:nvPr/>
        </p:nvSpPr>
        <p:spPr>
          <a:xfrm>
            <a:off x="892720" y="4217741"/>
            <a:ext cx="7743194" cy="4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나눈 수 </a:t>
            </a:r>
            <a:r>
              <a:rPr lang="en-US" altLang="ko-KR" dirty="0"/>
              <a:t>4</a:t>
            </a:r>
            <a:r>
              <a:rPr lang="ko-KR" altLang="en-US" dirty="0"/>
              <a:t>와 몫       를 곱해 나누어진 수          가 나오는지 확인합니다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116" name="표 115">
            <a:extLst>
              <a:ext uri="{FF2B5EF4-FFF2-40B4-BE49-F238E27FC236}">
                <a16:creationId xmlns="" xmlns:a16="http://schemas.microsoft.com/office/drawing/2014/main" id="{E0ABBB58-5C23-4CCE-9858-09B2686D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22798"/>
              </p:ext>
            </p:extLst>
          </p:nvPr>
        </p:nvGraphicFramePr>
        <p:xfrm>
          <a:off x="5216488" y="40997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다양한 </a:t>
            </a: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대분수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상황 알아보기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1B4DC29D-3216-4E8D-8BD4-2B56D6F668CA}"/>
              </a:ext>
            </a:extLst>
          </p:cNvPr>
          <p:cNvGrpSpPr/>
          <p:nvPr/>
        </p:nvGrpSpPr>
        <p:grpSpPr>
          <a:xfrm>
            <a:off x="900100" y="1412776"/>
            <a:ext cx="8231923" cy="1807362"/>
            <a:chOff x="900100" y="3136768"/>
            <a:chExt cx="8231923" cy="1807362"/>
          </a:xfrm>
        </p:grpSpPr>
        <p:grpSp>
          <p:nvGrpSpPr>
            <p:cNvPr id="2" name="그룹 1">
              <a:extLst>
                <a:ext uri="{FF2B5EF4-FFF2-40B4-BE49-F238E27FC236}">
                  <a16:creationId xmlns="" xmlns:a16="http://schemas.microsoft.com/office/drawing/2014/main" id="{EC07634F-4DCB-4225-A490-0A77361B85DE}"/>
                </a:ext>
              </a:extLst>
            </p:cNvPr>
            <p:cNvGrpSpPr/>
            <p:nvPr/>
          </p:nvGrpSpPr>
          <p:grpSpPr>
            <a:xfrm>
              <a:off x="929704" y="3136768"/>
              <a:ext cx="8202319" cy="776601"/>
              <a:chOff x="929704" y="3136768"/>
              <a:chExt cx="8202319" cy="776601"/>
            </a:xfrm>
          </p:grpSpPr>
          <p:sp>
            <p:nvSpPr>
              <p:cNvPr id="97" name="내용 개체 틀 3">
                <a:extLst>
                  <a:ext uri="{FF2B5EF4-FFF2-40B4-BE49-F238E27FC236}">
                    <a16:creationId xmlns="" xmlns:a16="http://schemas.microsoft.com/office/drawing/2014/main" id="{1854A4C2-912E-4398-818B-FCC59A57F6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0968" y="3136768"/>
                <a:ext cx="8011055" cy="7766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계산한 방법을 친구들과 비교해 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더 편하다고 생각하는 계산 방법을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98" name="모서리가 둥근 직사각형 75">
                <a:extLst>
                  <a:ext uri="{FF2B5EF4-FFF2-40B4-BE49-F238E27FC236}">
                    <a16:creationId xmlns="" xmlns:a16="http://schemas.microsoft.com/office/drawing/2014/main" id="{66120EC6-2CED-472A-8E22-7018824EC946}"/>
                  </a:ext>
                </a:extLst>
              </p:cNvPr>
              <p:cNvSpPr/>
              <p:nvPr/>
            </p:nvSpPr>
            <p:spPr>
              <a:xfrm>
                <a:off x="929704" y="326258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9" name="모서리가 둥근 직사각형 51">
              <a:extLst>
                <a:ext uri="{FF2B5EF4-FFF2-40B4-BE49-F238E27FC236}">
                  <a16:creationId xmlns="" xmlns:a16="http://schemas.microsoft.com/office/drawing/2014/main" id="{EC29AF75-6751-4D62-9F44-69DDE6B5674F}"/>
                </a:ext>
              </a:extLst>
            </p:cNvPr>
            <p:cNvSpPr/>
            <p:nvPr/>
          </p:nvSpPr>
          <p:spPr bwMode="auto">
            <a:xfrm>
              <a:off x="900100" y="3858601"/>
              <a:ext cx="8118627" cy="108552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0" name="내용 개체 틀 2">
            <a:extLst>
              <a:ext uri="{FF2B5EF4-FFF2-40B4-BE49-F238E27FC236}">
                <a16:creationId xmlns="" xmlns:a16="http://schemas.microsoft.com/office/drawing/2014/main" id="{DACAF66F-9BC0-4960-9772-C9EB13865DDE}"/>
              </a:ext>
            </a:extLst>
          </p:cNvPr>
          <p:cNvSpPr txBox="1">
            <a:spLocks/>
          </p:cNvSpPr>
          <p:nvPr/>
        </p:nvSpPr>
        <p:spPr>
          <a:xfrm>
            <a:off x="956556" y="2196431"/>
            <a:ext cx="7956884" cy="98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60000"/>
              </a:lnSpc>
            </a:pPr>
            <a:r>
              <a:rPr lang="ko-KR" altLang="en-US" dirty="0"/>
              <a:t>대분수          </a:t>
            </a:r>
            <a:r>
              <a:rPr lang="ko-KR" altLang="en-US" dirty="0" err="1"/>
              <a:t>를</a:t>
            </a:r>
            <a:r>
              <a:rPr lang="ko-KR" altLang="en-US" dirty="0"/>
              <a:t> 가분수      로 바꾼 후 분자 </a:t>
            </a:r>
            <a:r>
              <a:rPr lang="en-US" altLang="ko-KR" dirty="0"/>
              <a:t>8</a:t>
            </a:r>
            <a:r>
              <a:rPr lang="ko-KR" altLang="en-US" dirty="0"/>
              <a:t>을 자연수 </a:t>
            </a:r>
            <a:r>
              <a:rPr lang="en-US" altLang="ko-KR" dirty="0"/>
              <a:t>4</a:t>
            </a:r>
            <a:r>
              <a:rPr lang="ko-KR" altLang="en-US" dirty="0"/>
              <a:t>로 나누거나 나눗셈을 곱셈으로 나타내어 계산했습니다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101" name="표 100">
            <a:extLst>
              <a:ext uri="{FF2B5EF4-FFF2-40B4-BE49-F238E27FC236}">
                <a16:creationId xmlns="" xmlns:a16="http://schemas.microsoft.com/office/drawing/2014/main" id="{F3EE7A0E-23CA-4543-8AC8-324AA201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62085"/>
              </p:ext>
            </p:extLst>
          </p:nvPr>
        </p:nvGraphicFramePr>
        <p:xfrm>
          <a:off x="2169219" y="217044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" name="내용 개체 틀 2">
            <a:extLst>
              <a:ext uri="{FF2B5EF4-FFF2-40B4-BE49-F238E27FC236}">
                <a16:creationId xmlns="" xmlns:a16="http://schemas.microsoft.com/office/drawing/2014/main" id="{F651A4DC-9A38-4B75-950B-1AD23264EE19}"/>
              </a:ext>
            </a:extLst>
          </p:cNvPr>
          <p:cNvSpPr txBox="1">
            <a:spLocks/>
          </p:cNvSpPr>
          <p:nvPr/>
        </p:nvSpPr>
        <p:spPr>
          <a:xfrm>
            <a:off x="1910985" y="2180923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aphicFrame>
        <p:nvGraphicFramePr>
          <p:cNvPr id="104" name="표 103">
            <a:extLst>
              <a:ext uri="{FF2B5EF4-FFF2-40B4-BE49-F238E27FC236}">
                <a16:creationId xmlns="" xmlns:a16="http://schemas.microsoft.com/office/drawing/2014/main" id="{1F5D0983-F0D3-46E6-982E-34B376A82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48726"/>
              </p:ext>
            </p:extLst>
          </p:nvPr>
        </p:nvGraphicFramePr>
        <p:xfrm>
          <a:off x="3507333" y="216740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" name="내용 개체 틀 2">
            <a:extLst>
              <a:ext uri="{FF2B5EF4-FFF2-40B4-BE49-F238E27FC236}">
                <a16:creationId xmlns="" xmlns:a16="http://schemas.microsoft.com/office/drawing/2014/main" id="{5E4E1EE9-9781-49C5-BAA4-34D91BFB56C8}"/>
              </a:ext>
            </a:extLst>
          </p:cNvPr>
          <p:cNvSpPr txBox="1">
            <a:spLocks/>
          </p:cNvSpPr>
          <p:nvPr/>
        </p:nvSpPr>
        <p:spPr>
          <a:xfrm>
            <a:off x="4953000" y="4107897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aphicFrame>
        <p:nvGraphicFramePr>
          <p:cNvPr id="114" name="표 113">
            <a:extLst>
              <a:ext uri="{FF2B5EF4-FFF2-40B4-BE49-F238E27FC236}">
                <a16:creationId xmlns="" xmlns:a16="http://schemas.microsoft.com/office/drawing/2014/main" id="{6AF8BF84-DCC1-48DF-92F7-3FB604E15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30404"/>
              </p:ext>
            </p:extLst>
          </p:nvPr>
        </p:nvGraphicFramePr>
        <p:xfrm>
          <a:off x="2677543" y="40997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4B903A07-AD9F-43E0-A408-59A0C9C3ECA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353" y="25507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AE8C237F-716E-4949-9F84-C958E87C3F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353" y="41869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C5F816-E2BF-4F3C-8A09-CDE97885479E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E98ED59B-7C00-4498-AED2-615A54C2BF3B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A9C89A1F-E934-4917-81AC-6B944ABC211A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ABC423BA-8F3B-4A23-B471-7E8299C01FC0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6E40A11-2A09-4E7D-8717-B1059E7F1029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04D5F87-8B99-4DEC-994D-D66DBB787A73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3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00" grpId="0"/>
      <p:bldP spid="102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283FD18C-16EB-4D3D-AEA0-891DB8558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64244" r="37851" b="17466"/>
          <a:stretch/>
        </p:blipFill>
        <p:spPr>
          <a:xfrm>
            <a:off x="1122169" y="2168343"/>
            <a:ext cx="5523495" cy="2931915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02750" y="1412776"/>
            <a:ext cx="8154706" cy="500348"/>
            <a:chOff x="902750" y="1427610"/>
            <a:chExt cx="8154706" cy="500348"/>
          </a:xfrm>
        </p:grpSpPr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178192" y="1427610"/>
              <a:ext cx="7879264" cy="5003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계산해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6" name="그룹 1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8" name="모서리가 둥근 직사각형 1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모서리가 둥근 직사각형 1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0" name="내용 개체 틀 2">
            <a:extLst>
              <a:ext uri="{FF2B5EF4-FFF2-40B4-BE49-F238E27FC236}">
                <a16:creationId xmlns="" xmlns:a16="http://schemas.microsoft.com/office/drawing/2014/main" id="{B16A20B4-CBF1-46A6-A254-72BCF5258605}"/>
              </a:ext>
            </a:extLst>
          </p:cNvPr>
          <p:cNvSpPr txBox="1">
            <a:spLocks/>
          </p:cNvSpPr>
          <p:nvPr/>
        </p:nvSpPr>
        <p:spPr>
          <a:xfrm>
            <a:off x="1955822" y="2368498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22" name="표 21">
            <a:extLst>
              <a:ext uri="{FF2B5EF4-FFF2-40B4-BE49-F238E27FC236}">
                <a16:creationId xmlns="" xmlns:a16="http://schemas.microsoft.com/office/drawing/2014/main" id="{AAF1E8ED-FEDB-4564-8A48-8A68FE299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88162"/>
              </p:ext>
            </p:extLst>
          </p:nvPr>
        </p:nvGraphicFramePr>
        <p:xfrm>
          <a:off x="2311924" y="22425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내용 개체 틀 2">
            <a:extLst>
              <a:ext uri="{FF2B5EF4-FFF2-40B4-BE49-F238E27FC236}">
                <a16:creationId xmlns="" xmlns:a16="http://schemas.microsoft.com/office/drawing/2014/main" id="{756A9763-17AE-4162-B87E-4D21D497469D}"/>
              </a:ext>
            </a:extLst>
          </p:cNvPr>
          <p:cNvSpPr txBox="1">
            <a:spLocks/>
          </p:cNvSpPr>
          <p:nvPr/>
        </p:nvSpPr>
        <p:spPr>
          <a:xfrm>
            <a:off x="3565551" y="2250316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×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87053DA2-D6E5-4773-B1ED-E78A42C3427D}"/>
              </a:ext>
            </a:extLst>
          </p:cNvPr>
          <p:cNvSpPr/>
          <p:nvPr/>
        </p:nvSpPr>
        <p:spPr>
          <a:xfrm>
            <a:off x="2603001" y="2381854"/>
            <a:ext cx="765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 2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8" name="표 27">
            <a:extLst>
              <a:ext uri="{FF2B5EF4-FFF2-40B4-BE49-F238E27FC236}">
                <a16:creationId xmlns="" xmlns:a16="http://schemas.microsoft.com/office/drawing/2014/main" id="{7A335835-2C0C-4112-BE7F-EB94F372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49376"/>
              </p:ext>
            </p:extLst>
          </p:nvPr>
        </p:nvGraphicFramePr>
        <p:xfrm>
          <a:off x="3301565" y="22425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표 29">
            <a:extLst>
              <a:ext uri="{FF2B5EF4-FFF2-40B4-BE49-F238E27FC236}">
                <a16:creationId xmlns="" xmlns:a16="http://schemas.microsoft.com/office/drawing/2014/main" id="{55DD53F5-608B-4CC4-A32A-8472999D8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99999"/>
              </p:ext>
            </p:extLst>
          </p:nvPr>
        </p:nvGraphicFramePr>
        <p:xfrm>
          <a:off x="3875961" y="224252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="" xmlns:a16="http://schemas.microsoft.com/office/drawing/2014/main" id="{6F5CCE0B-0DAC-4D02-88DB-2EC154F13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05900"/>
              </p:ext>
            </p:extLst>
          </p:nvPr>
        </p:nvGraphicFramePr>
        <p:xfrm>
          <a:off x="4448984" y="224252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내용 개체 틀 2">
            <a:extLst>
              <a:ext uri="{FF2B5EF4-FFF2-40B4-BE49-F238E27FC236}">
                <a16:creationId xmlns="" xmlns:a16="http://schemas.microsoft.com/office/drawing/2014/main" id="{9ECBD386-5E8E-4F48-8422-885AC3F7CCFF}"/>
              </a:ext>
            </a:extLst>
          </p:cNvPr>
          <p:cNvSpPr txBox="1">
            <a:spLocks/>
          </p:cNvSpPr>
          <p:nvPr/>
        </p:nvSpPr>
        <p:spPr>
          <a:xfrm>
            <a:off x="4146114" y="2368498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="" xmlns:a16="http://schemas.microsoft.com/office/drawing/2014/main" id="{3B71A032-03A9-4A96-92A0-B6E725DA722A}"/>
              </a:ext>
            </a:extLst>
          </p:cNvPr>
          <p:cNvSpPr txBox="1">
            <a:spLocks/>
          </p:cNvSpPr>
          <p:nvPr/>
        </p:nvSpPr>
        <p:spPr>
          <a:xfrm>
            <a:off x="6120821" y="2402922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B627122D-864D-4A52-A311-51988AB7A93F}"/>
              </a:ext>
            </a:extLst>
          </p:cNvPr>
          <p:cNvSpPr/>
          <p:nvPr/>
        </p:nvSpPr>
        <p:spPr>
          <a:xfrm>
            <a:off x="6768000" y="2416278"/>
            <a:ext cx="765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 3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8" name="표 37">
            <a:extLst>
              <a:ext uri="{FF2B5EF4-FFF2-40B4-BE49-F238E27FC236}">
                <a16:creationId xmlns="" xmlns:a16="http://schemas.microsoft.com/office/drawing/2014/main" id="{46A2CA06-C5AD-4D0B-BE04-71CA9E48D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63530"/>
              </p:ext>
            </p:extLst>
          </p:nvPr>
        </p:nvGraphicFramePr>
        <p:xfrm>
          <a:off x="8348162" y="2276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표 42">
            <a:extLst>
              <a:ext uri="{FF2B5EF4-FFF2-40B4-BE49-F238E27FC236}">
                <a16:creationId xmlns="" xmlns:a16="http://schemas.microsoft.com/office/drawing/2014/main" id="{300B53B6-309D-41CD-A0B5-1A53B00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23830"/>
              </p:ext>
            </p:extLst>
          </p:nvPr>
        </p:nvGraphicFramePr>
        <p:xfrm>
          <a:off x="6442633" y="227694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내용 개체 틀 2">
                <a:extLst>
                  <a:ext uri="{FF2B5EF4-FFF2-40B4-BE49-F238E27FC236}">
                    <a16:creationId xmlns="" xmlns:a16="http://schemas.microsoft.com/office/drawing/2014/main" id="{45CE3B46-609F-4A9C-BECA-3EAB968A98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7236" y="2088067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9" name="내용 개체 틀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CE3B46-609F-4A9C-BECA-3EAB968A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36" y="2088067"/>
                <a:ext cx="2663601" cy="1106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표 49">
            <a:extLst>
              <a:ext uri="{FF2B5EF4-FFF2-40B4-BE49-F238E27FC236}">
                <a16:creationId xmlns="" xmlns:a16="http://schemas.microsoft.com/office/drawing/2014/main" id="{E688C1E6-6698-43A1-8931-A2F0C3BF5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38018"/>
              </p:ext>
            </p:extLst>
          </p:nvPr>
        </p:nvGraphicFramePr>
        <p:xfrm>
          <a:off x="7633456" y="22845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내용 개체 틀 2">
            <a:extLst>
              <a:ext uri="{FF2B5EF4-FFF2-40B4-BE49-F238E27FC236}">
                <a16:creationId xmlns="" xmlns:a16="http://schemas.microsoft.com/office/drawing/2014/main" id="{723CCA38-D011-4F2F-9332-9553C099D294}"/>
              </a:ext>
            </a:extLst>
          </p:cNvPr>
          <p:cNvSpPr txBox="1">
            <a:spLocks/>
          </p:cNvSpPr>
          <p:nvPr/>
        </p:nvSpPr>
        <p:spPr>
          <a:xfrm>
            <a:off x="7365268" y="2297530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55" name="내용 개체 틀 2">
            <a:extLst>
              <a:ext uri="{FF2B5EF4-FFF2-40B4-BE49-F238E27FC236}">
                <a16:creationId xmlns="" xmlns:a16="http://schemas.microsoft.com/office/drawing/2014/main" id="{1A706091-285E-4A83-B9A8-5ECBB0470E0F}"/>
              </a:ext>
            </a:extLst>
          </p:cNvPr>
          <p:cNvSpPr txBox="1">
            <a:spLocks/>
          </p:cNvSpPr>
          <p:nvPr/>
        </p:nvSpPr>
        <p:spPr>
          <a:xfrm>
            <a:off x="1955822" y="4543414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57" name="내용 개체 틀 2">
            <a:extLst>
              <a:ext uri="{FF2B5EF4-FFF2-40B4-BE49-F238E27FC236}">
                <a16:creationId xmlns="" xmlns:a16="http://schemas.microsoft.com/office/drawing/2014/main" id="{7FB6126A-93FA-4007-AEF9-48674625CA9B}"/>
              </a:ext>
            </a:extLst>
          </p:cNvPr>
          <p:cNvSpPr txBox="1">
            <a:spLocks/>
          </p:cNvSpPr>
          <p:nvPr/>
        </p:nvSpPr>
        <p:spPr>
          <a:xfrm>
            <a:off x="3565551" y="4425232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×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="" xmlns:a16="http://schemas.microsoft.com/office/drawing/2014/main" id="{F04AB854-6582-4D8D-919F-2617CD67AC49}"/>
              </a:ext>
            </a:extLst>
          </p:cNvPr>
          <p:cNvSpPr/>
          <p:nvPr/>
        </p:nvSpPr>
        <p:spPr>
          <a:xfrm>
            <a:off x="2603001" y="4556770"/>
            <a:ext cx="765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 4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0" name="표 59">
            <a:extLst>
              <a:ext uri="{FF2B5EF4-FFF2-40B4-BE49-F238E27FC236}">
                <a16:creationId xmlns="" xmlns:a16="http://schemas.microsoft.com/office/drawing/2014/main" id="{ACA9EA02-5337-451D-9C44-FE8D26649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88296"/>
              </p:ext>
            </p:extLst>
          </p:nvPr>
        </p:nvGraphicFramePr>
        <p:xfrm>
          <a:off x="3875961" y="443718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>
            <a:extLst>
              <a:ext uri="{FF2B5EF4-FFF2-40B4-BE49-F238E27FC236}">
                <a16:creationId xmlns="" xmlns:a16="http://schemas.microsoft.com/office/drawing/2014/main" id="{5C75E284-1F42-4297-8CFA-DBF02CC72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00659"/>
              </p:ext>
            </p:extLst>
          </p:nvPr>
        </p:nvGraphicFramePr>
        <p:xfrm>
          <a:off x="4448984" y="443718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내용 개체 틀 2">
            <a:extLst>
              <a:ext uri="{FF2B5EF4-FFF2-40B4-BE49-F238E27FC236}">
                <a16:creationId xmlns="" xmlns:a16="http://schemas.microsoft.com/office/drawing/2014/main" id="{C3444E2E-6320-495D-9EA4-C85ADC0C058C}"/>
              </a:ext>
            </a:extLst>
          </p:cNvPr>
          <p:cNvSpPr txBox="1">
            <a:spLocks/>
          </p:cNvSpPr>
          <p:nvPr/>
        </p:nvSpPr>
        <p:spPr>
          <a:xfrm>
            <a:off x="4146114" y="4543414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63" name="표 62">
            <a:extLst>
              <a:ext uri="{FF2B5EF4-FFF2-40B4-BE49-F238E27FC236}">
                <a16:creationId xmlns="" xmlns:a16="http://schemas.microsoft.com/office/drawing/2014/main" id="{8EBB7ED3-C57B-43DC-B183-69B1C6304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76478"/>
              </p:ext>
            </p:extLst>
          </p:nvPr>
        </p:nvGraphicFramePr>
        <p:xfrm>
          <a:off x="2252740" y="443718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>
            <a:extLst>
              <a:ext uri="{FF2B5EF4-FFF2-40B4-BE49-F238E27FC236}">
                <a16:creationId xmlns="" xmlns:a16="http://schemas.microsoft.com/office/drawing/2014/main" id="{AB72CFB7-9096-41AA-99F3-725F82968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06536"/>
              </p:ext>
            </p:extLst>
          </p:nvPr>
        </p:nvGraphicFramePr>
        <p:xfrm>
          <a:off x="3293335" y="44208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내용 개체 틀 2">
            <a:extLst>
              <a:ext uri="{FF2B5EF4-FFF2-40B4-BE49-F238E27FC236}">
                <a16:creationId xmlns="" xmlns:a16="http://schemas.microsoft.com/office/drawing/2014/main" id="{EA8D62CE-F7F3-4E79-8BE1-91E2FC2A85CD}"/>
              </a:ext>
            </a:extLst>
          </p:cNvPr>
          <p:cNvSpPr txBox="1">
            <a:spLocks/>
          </p:cNvSpPr>
          <p:nvPr/>
        </p:nvSpPr>
        <p:spPr>
          <a:xfrm>
            <a:off x="6110669" y="4539338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66" name="내용 개체 틀 2">
            <a:extLst>
              <a:ext uri="{FF2B5EF4-FFF2-40B4-BE49-F238E27FC236}">
                <a16:creationId xmlns="" xmlns:a16="http://schemas.microsoft.com/office/drawing/2014/main" id="{E36876BE-DCF1-403D-90C6-F4913EEE76FE}"/>
              </a:ext>
            </a:extLst>
          </p:cNvPr>
          <p:cNvSpPr txBox="1">
            <a:spLocks/>
          </p:cNvSpPr>
          <p:nvPr/>
        </p:nvSpPr>
        <p:spPr>
          <a:xfrm>
            <a:off x="7761312" y="4415296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×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="" xmlns:a16="http://schemas.microsoft.com/office/drawing/2014/main" id="{4DD38939-C993-4435-889D-8CFE8B5B00E6}"/>
              </a:ext>
            </a:extLst>
          </p:cNvPr>
          <p:cNvSpPr/>
          <p:nvPr/>
        </p:nvSpPr>
        <p:spPr>
          <a:xfrm>
            <a:off x="6757848" y="4546834"/>
            <a:ext cx="765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 5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8" name="표 67">
            <a:extLst>
              <a:ext uri="{FF2B5EF4-FFF2-40B4-BE49-F238E27FC236}">
                <a16:creationId xmlns="" xmlns:a16="http://schemas.microsoft.com/office/drawing/2014/main" id="{4F9E7AB9-32F5-49C5-BADD-D00F66A66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45102"/>
              </p:ext>
            </p:extLst>
          </p:nvPr>
        </p:nvGraphicFramePr>
        <p:xfrm>
          <a:off x="8071722" y="442523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표 68">
            <a:extLst>
              <a:ext uri="{FF2B5EF4-FFF2-40B4-BE49-F238E27FC236}">
                <a16:creationId xmlns="" xmlns:a16="http://schemas.microsoft.com/office/drawing/2014/main" id="{F77BF2DC-C805-4ECD-8663-4F84ED57B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10705"/>
              </p:ext>
            </p:extLst>
          </p:nvPr>
        </p:nvGraphicFramePr>
        <p:xfrm>
          <a:off x="8644745" y="44208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내용 개체 틀 2">
            <a:extLst>
              <a:ext uri="{FF2B5EF4-FFF2-40B4-BE49-F238E27FC236}">
                <a16:creationId xmlns="" xmlns:a16="http://schemas.microsoft.com/office/drawing/2014/main" id="{B2FFD5CA-9409-44DA-B077-1761553917BD}"/>
              </a:ext>
            </a:extLst>
          </p:cNvPr>
          <p:cNvSpPr txBox="1">
            <a:spLocks/>
          </p:cNvSpPr>
          <p:nvPr/>
        </p:nvSpPr>
        <p:spPr>
          <a:xfrm>
            <a:off x="8341875" y="4540017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71" name="표 70">
            <a:extLst>
              <a:ext uri="{FF2B5EF4-FFF2-40B4-BE49-F238E27FC236}">
                <a16:creationId xmlns="" xmlns:a16="http://schemas.microsoft.com/office/drawing/2014/main" id="{1213E229-7046-40DE-8076-E3217CA5A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2188"/>
              </p:ext>
            </p:extLst>
          </p:nvPr>
        </p:nvGraphicFramePr>
        <p:xfrm>
          <a:off x="6407587" y="44208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2" name="표 71">
            <a:extLst>
              <a:ext uri="{FF2B5EF4-FFF2-40B4-BE49-F238E27FC236}">
                <a16:creationId xmlns="" xmlns:a16="http://schemas.microsoft.com/office/drawing/2014/main" id="{B0FCF346-A831-4DE6-89B4-2BD5C1BA2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90543"/>
              </p:ext>
            </p:extLst>
          </p:nvPr>
        </p:nvGraphicFramePr>
        <p:xfrm>
          <a:off x="7448182" y="442085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3" name="그림 72">
            <a:extLst>
              <a:ext uri="{FF2B5EF4-FFF2-40B4-BE49-F238E27FC236}">
                <a16:creationId xmlns="" xmlns:a16="http://schemas.microsoft.com/office/drawing/2014/main" id="{34D4F809-4231-4F74-B67C-7BD2FB995FC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3242" y="23814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>
            <a:extLst>
              <a:ext uri="{FF2B5EF4-FFF2-40B4-BE49-F238E27FC236}">
                <a16:creationId xmlns="" xmlns:a16="http://schemas.microsoft.com/office/drawing/2014/main" id="{8F5844CC-B9A8-49A9-8707-E940670C20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7672" y="23535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74">
            <a:extLst>
              <a:ext uri="{FF2B5EF4-FFF2-40B4-BE49-F238E27FC236}">
                <a16:creationId xmlns="" xmlns:a16="http://schemas.microsoft.com/office/drawing/2014/main" id="{39953864-9F0E-4884-8F37-39E38DD98A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3898" y="45284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>
            <a:extLst>
              <a:ext uri="{FF2B5EF4-FFF2-40B4-BE49-F238E27FC236}">
                <a16:creationId xmlns="" xmlns:a16="http://schemas.microsoft.com/office/drawing/2014/main" id="{4F8E1E2D-5EFB-4D6A-863B-4D0DEFEA48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3" y="45085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직사각형 51">
            <a:hlinkClick r:id="rId8" action="ppaction://hlinksldjump"/>
            <a:extLst>
              <a:ext uri="{FF2B5EF4-FFF2-40B4-BE49-F238E27FC236}">
                <a16:creationId xmlns="" xmlns:a16="http://schemas.microsoft.com/office/drawing/2014/main" id="{C7919A51-5683-4097-98F0-BAF72FEF8093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617C6D9B-8435-42C9-B559-2E2AC4EBE3D7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AE5A783-FCC8-4788-8A63-59A65EC3D0D0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6E865D7-E653-4E1D-9031-BDF76BC7258B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48A1C98-866D-40CD-B7C4-5D91BF2E8920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EC2C380-C076-438D-8363-B0B3BD4005DF}"/>
              </a:ext>
            </a:extLst>
          </p:cNvPr>
          <p:cNvSpPr/>
          <p:nvPr/>
        </p:nvSpPr>
        <p:spPr>
          <a:xfrm>
            <a:off x="9180268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3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32" grpId="0"/>
      <p:bldP spid="33" grpId="0"/>
      <p:bldP spid="37" grpId="0"/>
      <p:bldP spid="49" grpId="0"/>
      <p:bldP spid="51" grpId="0"/>
      <p:bldP spid="55" grpId="0"/>
      <p:bldP spid="57" grpId="0"/>
      <p:bldP spid="58" grpId="0"/>
      <p:bldP spid="62" grpId="0"/>
      <p:bldP spid="65" grpId="0"/>
      <p:bldP spid="66" grpId="0"/>
      <p:bldP spid="67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7200"/>
            <a:ext cx="4017298" cy="910789"/>
          </a:xfrm>
          <a:prstGeom prst="rect">
            <a:avLst/>
          </a:prstGeom>
        </p:spPr>
      </p:pic>
      <p:sp>
        <p:nvSpPr>
          <p:cNvPr id="52" name="직사각형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0B1AAE69-9688-4377-ADC0-D4ACF8303B99}"/>
              </a:ext>
            </a:extLst>
          </p:cNvPr>
          <p:cNvSpPr/>
          <p:nvPr/>
        </p:nvSpPr>
        <p:spPr>
          <a:xfrm>
            <a:off x="691195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9C97B27-DA6B-4A01-91FD-37A49D822FA0}"/>
              </a:ext>
            </a:extLst>
          </p:cNvPr>
          <p:cNvSpPr/>
          <p:nvPr/>
        </p:nvSpPr>
        <p:spPr>
          <a:xfrm>
            <a:off x="729326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6" action="ppaction://hlinksldjump"/>
            <a:extLst>
              <a:ext uri="{FF2B5EF4-FFF2-40B4-BE49-F238E27FC236}">
                <a16:creationId xmlns="" xmlns:a16="http://schemas.microsoft.com/office/drawing/2014/main" id="{E9B377D3-7245-4E7D-9526-99D2DEC2040F}"/>
              </a:ext>
            </a:extLst>
          </p:cNvPr>
          <p:cNvSpPr/>
          <p:nvPr/>
        </p:nvSpPr>
        <p:spPr>
          <a:xfrm>
            <a:off x="76745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7" action="ppaction://hlinksldjump"/>
            <a:extLst>
              <a:ext uri="{FF2B5EF4-FFF2-40B4-BE49-F238E27FC236}">
                <a16:creationId xmlns="" xmlns:a16="http://schemas.microsoft.com/office/drawing/2014/main" id="{B2774129-3469-40AD-82F4-CC8F7A811E7D}"/>
              </a:ext>
            </a:extLst>
          </p:cNvPr>
          <p:cNvSpPr/>
          <p:nvPr/>
        </p:nvSpPr>
        <p:spPr>
          <a:xfrm>
            <a:off x="8046249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792360D-B1FB-4A08-BD62-0D77B477FA5C}"/>
              </a:ext>
            </a:extLst>
          </p:cNvPr>
          <p:cNvSpPr/>
          <p:nvPr/>
        </p:nvSpPr>
        <p:spPr>
          <a:xfrm>
            <a:off x="8425170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9" action="ppaction://hlinksldjump"/>
            <a:extLst>
              <a:ext uri="{FF2B5EF4-FFF2-40B4-BE49-F238E27FC236}">
                <a16:creationId xmlns="" xmlns:a16="http://schemas.microsoft.com/office/drawing/2014/main" id="{B541DC60-FCD8-4050-BAE2-44A48ACE8A9C}"/>
              </a:ext>
            </a:extLst>
          </p:cNvPr>
          <p:cNvSpPr/>
          <p:nvPr/>
        </p:nvSpPr>
        <p:spPr>
          <a:xfrm>
            <a:off x="8799664" y="444452"/>
            <a:ext cx="324036" cy="3202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/>
          <p:cNvGrpSpPr/>
          <p:nvPr/>
        </p:nvGrpSpPr>
        <p:grpSpPr>
          <a:xfrm>
            <a:off x="5459521" y="2528900"/>
            <a:ext cx="1869743" cy="1109258"/>
            <a:chOff x="5482597" y="2535854"/>
            <a:chExt cx="1869743" cy="1109258"/>
          </a:xfrm>
        </p:grpSpPr>
        <p:pic>
          <p:nvPicPr>
            <p:cNvPr id="72" name="그림 71">
              <a:extLst>
                <a:ext uri="{FF2B5EF4-FFF2-40B4-BE49-F238E27FC236}">
                  <a16:creationId xmlns="" xmlns:a16="http://schemas.microsoft.com/office/drawing/2014/main" id="{66C06454-82A0-4B51-99A6-B550F5890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t="68753" r="67691" b="26688"/>
            <a:stretch/>
          </p:blipFill>
          <p:spPr>
            <a:xfrm>
              <a:off x="6793995" y="3051543"/>
              <a:ext cx="558345" cy="593569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="" xmlns:a16="http://schemas.microsoft.com/office/drawing/2014/main" id="{66C06454-82A0-4B51-99A6-B550F5890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t="68753" r="67691" b="26688"/>
            <a:stretch/>
          </p:blipFill>
          <p:spPr>
            <a:xfrm>
              <a:off x="5482597" y="3051543"/>
              <a:ext cx="558345" cy="593569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="" xmlns:a16="http://schemas.microsoft.com/office/drawing/2014/main" id="{66C06454-82A0-4B51-99A6-B550F5890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t="68753" r="67691" b="26688"/>
            <a:stretch/>
          </p:blipFill>
          <p:spPr>
            <a:xfrm>
              <a:off x="5482597" y="2535854"/>
              <a:ext cx="558345" cy="593569"/>
            </a:xfrm>
            <a:prstGeom prst="rect">
              <a:avLst/>
            </a:prstGeom>
          </p:spPr>
        </p:pic>
      </p:grpSp>
      <p:grpSp>
        <p:nvGrpSpPr>
          <p:cNvPr id="83" name="그룹 82"/>
          <p:cNvGrpSpPr/>
          <p:nvPr/>
        </p:nvGrpSpPr>
        <p:grpSpPr>
          <a:xfrm>
            <a:off x="5914800" y="2524098"/>
            <a:ext cx="1504757" cy="2313860"/>
            <a:chOff x="5910661" y="2539691"/>
            <a:chExt cx="1504757" cy="2313860"/>
          </a:xfrm>
        </p:grpSpPr>
        <p:pic>
          <p:nvPicPr>
            <p:cNvPr id="84" name="그림 83">
              <a:extLst>
                <a:ext uri="{FF2B5EF4-FFF2-40B4-BE49-F238E27FC236}">
                  <a16:creationId xmlns="" xmlns:a16="http://schemas.microsoft.com/office/drawing/2014/main" id="{6B1A7F94-AFC6-499A-AFA3-EE3DB1EC5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9" t="68753" r="67691" b="26688"/>
            <a:stretch/>
          </p:blipFill>
          <p:spPr>
            <a:xfrm>
              <a:off x="6857073" y="4221088"/>
              <a:ext cx="558345" cy="593569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="" xmlns:a16="http://schemas.microsoft.com/office/drawing/2014/main" id="{EC706A8A-57EA-424F-B7ED-D3D9BBD15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5910661" y="4236681"/>
              <a:ext cx="650416" cy="616870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="" xmlns:a16="http://schemas.microsoft.com/office/drawing/2014/main" id="{EC706A8A-57EA-424F-B7ED-D3D9BBD15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6749061" y="3732625"/>
              <a:ext cx="650416" cy="616870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="" xmlns:a16="http://schemas.microsoft.com/office/drawing/2014/main" id="{EC706A8A-57EA-424F-B7ED-D3D9BBD15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6674709" y="2539691"/>
              <a:ext cx="650416" cy="616870"/>
            </a:xfrm>
            <a:prstGeom prst="rect">
              <a:avLst/>
            </a:prstGeom>
          </p:spPr>
        </p:pic>
      </p:grpSp>
      <p:graphicFrame>
        <p:nvGraphicFramePr>
          <p:cNvPr id="87" name="표 86">
            <a:extLst>
              <a:ext uri="{FF2B5EF4-FFF2-40B4-BE49-F238E27FC236}">
                <a16:creationId xmlns="" xmlns:a16="http://schemas.microsoft.com/office/drawing/2014/main" id="{2CD6E1CC-05E2-4FC1-A670-43589E3D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85302"/>
              </p:ext>
            </p:extLst>
          </p:nvPr>
        </p:nvGraphicFramePr>
        <p:xfrm>
          <a:off x="6789204" y="2817004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내용 개체 틀 3">
            <a:extLst>
              <a:ext uri="{FF2B5EF4-FFF2-40B4-BE49-F238E27FC236}">
                <a16:creationId xmlns="" xmlns:a16="http://schemas.microsoft.com/office/drawing/2014/main" id="{47942CB5-3D9F-4482-8E9E-3F4BB87D2682}"/>
              </a:ext>
            </a:extLst>
          </p:cNvPr>
          <p:cNvSpPr txBox="1">
            <a:spLocks/>
          </p:cNvSpPr>
          <p:nvPr/>
        </p:nvSpPr>
        <p:spPr>
          <a:xfrm>
            <a:off x="4582058" y="2821509"/>
            <a:ext cx="567724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÷ 5</a:t>
            </a:r>
            <a:endParaRPr lang="ko-KR" altLang="en-US" dirty="0"/>
          </a:p>
        </p:txBody>
      </p:sp>
      <p:sp>
        <p:nvSpPr>
          <p:cNvPr id="89" name="내용 개체 틀 3">
            <a:extLst>
              <a:ext uri="{FF2B5EF4-FFF2-40B4-BE49-F238E27FC236}">
                <a16:creationId xmlns="" xmlns:a16="http://schemas.microsoft.com/office/drawing/2014/main" id="{F28E792D-1C42-478F-A156-B325C2E9A2E7}"/>
              </a:ext>
            </a:extLst>
          </p:cNvPr>
          <p:cNvSpPr txBox="1">
            <a:spLocks/>
          </p:cNvSpPr>
          <p:nvPr/>
        </p:nvSpPr>
        <p:spPr>
          <a:xfrm>
            <a:off x="3935052" y="2821509"/>
            <a:ext cx="32666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90" name="내용 개체 틀 3">
            <a:extLst>
              <a:ext uri="{FF2B5EF4-FFF2-40B4-BE49-F238E27FC236}">
                <a16:creationId xmlns="" xmlns:a16="http://schemas.microsoft.com/office/drawing/2014/main" id="{50B01544-F925-4936-A8E7-A074F6768360}"/>
              </a:ext>
            </a:extLst>
          </p:cNvPr>
          <p:cNvSpPr txBox="1">
            <a:spLocks/>
          </p:cNvSpPr>
          <p:nvPr/>
        </p:nvSpPr>
        <p:spPr>
          <a:xfrm>
            <a:off x="5028715" y="2821509"/>
            <a:ext cx="32666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91" name="내용 개체 틀 3">
            <a:extLst>
              <a:ext uri="{FF2B5EF4-FFF2-40B4-BE49-F238E27FC236}">
                <a16:creationId xmlns="" xmlns:a16="http://schemas.microsoft.com/office/drawing/2014/main" id="{648EBDB6-FE95-4A00-A6C5-2208D049DCCF}"/>
              </a:ext>
            </a:extLst>
          </p:cNvPr>
          <p:cNvSpPr txBox="1">
            <a:spLocks/>
          </p:cNvSpPr>
          <p:nvPr/>
        </p:nvSpPr>
        <p:spPr>
          <a:xfrm>
            <a:off x="6464183" y="2922842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92" name="내용 개체 틀 3">
            <a:extLst>
              <a:ext uri="{FF2B5EF4-FFF2-40B4-BE49-F238E27FC236}">
                <a16:creationId xmlns="" xmlns:a16="http://schemas.microsoft.com/office/drawing/2014/main" id="{E2E82929-7F39-44FC-9280-9FBFF759D88E}"/>
              </a:ext>
            </a:extLst>
          </p:cNvPr>
          <p:cNvSpPr txBox="1">
            <a:spLocks/>
          </p:cNvSpPr>
          <p:nvPr/>
        </p:nvSpPr>
        <p:spPr>
          <a:xfrm>
            <a:off x="6026755" y="2821509"/>
            <a:ext cx="65443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 smtClean="0"/>
              <a:t>÷ </a:t>
            </a: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93" name="내용 개체 틀 3">
            <a:extLst>
              <a:ext uri="{FF2B5EF4-FFF2-40B4-BE49-F238E27FC236}">
                <a16:creationId xmlns="" xmlns:a16="http://schemas.microsoft.com/office/drawing/2014/main" id="{E5AE2A71-80F1-4BF2-9F1F-14219C757DB8}"/>
              </a:ext>
            </a:extLst>
          </p:cNvPr>
          <p:cNvSpPr txBox="1">
            <a:spLocks/>
          </p:cNvSpPr>
          <p:nvPr/>
        </p:nvSpPr>
        <p:spPr>
          <a:xfrm>
            <a:off x="3131238" y="4012360"/>
            <a:ext cx="87099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ko-KR" altLang="en-US" dirty="0"/>
              <a:t>     </a:t>
            </a:r>
            <a:r>
              <a:rPr lang="en-US" altLang="ko-KR" dirty="0"/>
              <a:t>÷ 5</a:t>
            </a:r>
            <a:endParaRPr lang="ko-KR" altLang="en-US" dirty="0"/>
          </a:p>
        </p:txBody>
      </p:sp>
      <p:sp>
        <p:nvSpPr>
          <p:cNvPr id="94" name="내용 개체 틀 3">
            <a:extLst>
              <a:ext uri="{FF2B5EF4-FFF2-40B4-BE49-F238E27FC236}">
                <a16:creationId xmlns="" xmlns:a16="http://schemas.microsoft.com/office/drawing/2014/main" id="{78FADED1-00C9-4415-8133-7E7F8EDEB85E}"/>
              </a:ext>
            </a:extLst>
          </p:cNvPr>
          <p:cNvSpPr txBox="1">
            <a:spLocks/>
          </p:cNvSpPr>
          <p:nvPr/>
        </p:nvSpPr>
        <p:spPr>
          <a:xfrm>
            <a:off x="2897230" y="4006321"/>
            <a:ext cx="38147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95" name="내용 개체 틀 3">
            <a:extLst>
              <a:ext uri="{FF2B5EF4-FFF2-40B4-BE49-F238E27FC236}">
                <a16:creationId xmlns="" xmlns:a16="http://schemas.microsoft.com/office/drawing/2014/main" id="{8E3D962C-22E4-4362-958D-1709CFBED469}"/>
              </a:ext>
            </a:extLst>
          </p:cNvPr>
          <p:cNvSpPr txBox="1">
            <a:spLocks/>
          </p:cNvSpPr>
          <p:nvPr/>
        </p:nvSpPr>
        <p:spPr>
          <a:xfrm>
            <a:off x="3935052" y="4012360"/>
            <a:ext cx="32666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96" name="내용 개체 틀 3">
            <a:extLst>
              <a:ext uri="{FF2B5EF4-FFF2-40B4-BE49-F238E27FC236}">
                <a16:creationId xmlns="" xmlns:a16="http://schemas.microsoft.com/office/drawing/2014/main" id="{181A8715-4F80-4C19-93B8-597C589CDE2C}"/>
              </a:ext>
            </a:extLst>
          </p:cNvPr>
          <p:cNvSpPr txBox="1">
            <a:spLocks/>
          </p:cNvSpPr>
          <p:nvPr/>
        </p:nvSpPr>
        <p:spPr>
          <a:xfrm>
            <a:off x="5028715" y="4012360"/>
            <a:ext cx="32666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97" name="내용 개체 틀 3">
            <a:extLst>
              <a:ext uri="{FF2B5EF4-FFF2-40B4-BE49-F238E27FC236}">
                <a16:creationId xmlns="" xmlns:a16="http://schemas.microsoft.com/office/drawing/2014/main" id="{5166F17B-64A2-40C6-8ACB-5B28A1D8EB30}"/>
              </a:ext>
            </a:extLst>
          </p:cNvPr>
          <p:cNvSpPr txBox="1">
            <a:spLocks/>
          </p:cNvSpPr>
          <p:nvPr/>
        </p:nvSpPr>
        <p:spPr>
          <a:xfrm>
            <a:off x="6537176" y="4113693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98" name="직사각형 97">
            <a:extLst>
              <a:ext uri="{FF2B5EF4-FFF2-40B4-BE49-F238E27FC236}">
                <a16:creationId xmlns="" xmlns:a16="http://schemas.microsoft.com/office/drawing/2014/main" id="{CCE395FC-C2AC-4387-BC1D-C04E6ACED5F6}"/>
              </a:ext>
            </a:extLst>
          </p:cNvPr>
          <p:cNvSpPr/>
          <p:nvPr/>
        </p:nvSpPr>
        <p:spPr>
          <a:xfrm>
            <a:off x="5673080" y="412151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endParaRPr lang="ko-KR" altLang="en-US" dirty="0"/>
          </a:p>
        </p:txBody>
      </p: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9590BDAB-90CC-42F5-B4E7-C6022D9DA67D}"/>
              </a:ext>
            </a:extLst>
          </p:cNvPr>
          <p:cNvGrpSpPr/>
          <p:nvPr/>
        </p:nvGrpSpPr>
        <p:grpSpPr>
          <a:xfrm>
            <a:off x="835188" y="1436858"/>
            <a:ext cx="8258272" cy="492053"/>
            <a:chOff x="812540" y="1436858"/>
            <a:chExt cx="8258272" cy="492053"/>
          </a:xfrm>
        </p:grpSpPr>
        <p:grpSp>
          <p:nvGrpSpPr>
            <p:cNvPr id="100" name="그룹 99"/>
            <p:cNvGrpSpPr/>
            <p:nvPr/>
          </p:nvGrpSpPr>
          <p:grpSpPr>
            <a:xfrm>
              <a:off x="812540" y="1556792"/>
              <a:ext cx="8258272" cy="369332"/>
              <a:chOff x="882649" y="1449388"/>
              <a:chExt cx="8258272" cy="369332"/>
            </a:xfrm>
          </p:grpSpPr>
          <p:sp>
            <p:nvSpPr>
              <p:cNvPr id="105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 smtClean="0"/>
                  <a:t>1.</a:t>
                </a:r>
                <a:endParaRPr lang="ko-KR" altLang="en-US" dirty="0"/>
              </a:p>
            </p:txBody>
          </p:sp>
          <p:sp>
            <p:nvSpPr>
              <p:cNvPr id="106" name="내용 개체 틀 3"/>
              <p:cNvSpPr txBox="1">
                <a:spLocks/>
              </p:cNvSpPr>
              <p:nvPr/>
            </p:nvSpPr>
            <p:spPr>
              <a:xfrm>
                <a:off x="1797048" y="1449388"/>
                <a:ext cx="734387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    안에 알맞은 수를 써넣어                의 계산을 완성해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="" xmlns:a16="http://schemas.microsoft.com/office/drawing/2014/main" id="{FD3FB0E9-8389-495F-BCAB-048651FE78CA}"/>
                </a:ext>
              </a:extLst>
            </p:cNvPr>
            <p:cNvGrpSpPr/>
            <p:nvPr/>
          </p:nvGrpSpPr>
          <p:grpSpPr>
            <a:xfrm>
              <a:off x="1640631" y="1436858"/>
              <a:ext cx="3888433" cy="492053"/>
              <a:chOff x="1640631" y="1436858"/>
              <a:chExt cx="3888433" cy="492053"/>
            </a:xfrm>
          </p:grpSpPr>
          <p:sp>
            <p:nvSpPr>
              <p:cNvPr id="102" name="내용 개체 틀 3">
                <a:extLst>
                  <a:ext uri="{FF2B5EF4-FFF2-40B4-BE49-F238E27FC236}">
                    <a16:creationId xmlns="" xmlns:a16="http://schemas.microsoft.com/office/drawing/2014/main" id="{030B290B-FFB5-4BFA-8F0C-5DB6312D6B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1340" y="1448780"/>
                <a:ext cx="567724" cy="4801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60000"/>
                  </a:lnSpc>
                </a:pPr>
                <a:r>
                  <a:rPr lang="en-US" altLang="ko-KR" dirty="0"/>
                  <a:t>÷ 5</a:t>
                </a:r>
                <a:endParaRPr lang="ko-KR" altLang="en-US" dirty="0"/>
              </a:p>
            </p:txBody>
          </p:sp>
          <p:sp>
            <p:nvSpPr>
              <p:cNvPr id="103" name="내용 개체 틀 3">
                <a:extLst>
                  <a:ext uri="{FF2B5EF4-FFF2-40B4-BE49-F238E27FC236}">
                    <a16:creationId xmlns="" xmlns:a16="http://schemas.microsoft.com/office/drawing/2014/main" id="{9CB2DE40-CD6C-42F9-AF88-1A8015D700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0863" y="1436858"/>
                <a:ext cx="381477" cy="4801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60000"/>
                  </a:lnSpc>
                </a:pPr>
                <a:r>
                  <a:rPr lang="en-US" altLang="ko-KR" dirty="0"/>
                  <a:t>2</a:t>
                </a:r>
                <a:endParaRPr lang="ko-KR" altLang="en-US" dirty="0"/>
              </a:p>
            </p:txBody>
          </p:sp>
          <p:pic>
            <p:nvPicPr>
              <p:cNvPr id="104" name="그림 103">
                <a:extLst>
                  <a:ext uri="{FF2B5EF4-FFF2-40B4-BE49-F238E27FC236}">
                    <a16:creationId xmlns="" xmlns:a16="http://schemas.microsoft.com/office/drawing/2014/main" id="{1F02CB1B-8ACF-4D4B-8BC2-5BF06354A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44" t="68753" r="78215" b="26509"/>
              <a:stretch/>
            </p:blipFill>
            <p:spPr>
              <a:xfrm>
                <a:off x="1640631" y="1536131"/>
                <a:ext cx="411201" cy="389993"/>
              </a:xfrm>
              <a:prstGeom prst="rect">
                <a:avLst/>
              </a:prstGeom>
            </p:spPr>
          </p:pic>
        </p:grpSp>
      </p:grpSp>
      <p:graphicFrame>
        <p:nvGraphicFramePr>
          <p:cNvPr id="107" name="표 106">
            <a:extLst>
              <a:ext uri="{FF2B5EF4-FFF2-40B4-BE49-F238E27FC236}">
                <a16:creationId xmlns="" xmlns:a16="http://schemas.microsoft.com/office/drawing/2014/main" id="{4A19C920-1C47-4571-A1AC-53A00B1CE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64646"/>
              </p:ext>
            </p:extLst>
          </p:nvPr>
        </p:nvGraphicFramePr>
        <p:xfrm>
          <a:off x="4736976" y="143419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8" name="내용 개체 틀 3">
            <a:extLst>
              <a:ext uri="{FF2B5EF4-FFF2-40B4-BE49-F238E27FC236}">
                <a16:creationId xmlns="" xmlns:a16="http://schemas.microsoft.com/office/drawing/2014/main" id="{50990191-B40E-4FF5-910C-7B8E72E55473}"/>
              </a:ext>
            </a:extLst>
          </p:cNvPr>
          <p:cNvSpPr txBox="1">
            <a:spLocks/>
          </p:cNvSpPr>
          <p:nvPr/>
        </p:nvSpPr>
        <p:spPr>
          <a:xfrm>
            <a:off x="3438581" y="2832639"/>
            <a:ext cx="567724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÷ 5</a:t>
            </a:r>
            <a:endParaRPr lang="ko-KR" altLang="en-US" dirty="0"/>
          </a:p>
        </p:txBody>
      </p:sp>
      <p:sp>
        <p:nvSpPr>
          <p:cNvPr id="109" name="내용 개체 틀 3">
            <a:extLst>
              <a:ext uri="{FF2B5EF4-FFF2-40B4-BE49-F238E27FC236}">
                <a16:creationId xmlns="" xmlns:a16="http://schemas.microsoft.com/office/drawing/2014/main" id="{CBB5F80C-F279-449F-80F7-C994C7550A25}"/>
              </a:ext>
            </a:extLst>
          </p:cNvPr>
          <p:cNvSpPr txBox="1">
            <a:spLocks/>
          </p:cNvSpPr>
          <p:nvPr/>
        </p:nvSpPr>
        <p:spPr>
          <a:xfrm>
            <a:off x="2854672" y="2838639"/>
            <a:ext cx="381477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110" name="표 109">
            <a:extLst>
              <a:ext uri="{FF2B5EF4-FFF2-40B4-BE49-F238E27FC236}">
                <a16:creationId xmlns="" xmlns:a16="http://schemas.microsoft.com/office/drawing/2014/main" id="{F1FBF5B1-BA88-43A7-B22D-4C4F4086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48999"/>
              </p:ext>
            </p:extLst>
          </p:nvPr>
        </p:nvGraphicFramePr>
        <p:xfrm>
          <a:off x="3137888" y="28359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1" name="표 110">
            <a:extLst>
              <a:ext uri="{FF2B5EF4-FFF2-40B4-BE49-F238E27FC236}">
                <a16:creationId xmlns="" xmlns:a16="http://schemas.microsoft.com/office/drawing/2014/main" id="{993E4E2C-E868-4CC0-8459-228BEE31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13227"/>
              </p:ext>
            </p:extLst>
          </p:nvPr>
        </p:nvGraphicFramePr>
        <p:xfrm>
          <a:off x="4268277" y="283597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표 111">
            <a:extLst>
              <a:ext uri="{FF2B5EF4-FFF2-40B4-BE49-F238E27FC236}">
                <a16:creationId xmlns="" xmlns:a16="http://schemas.microsoft.com/office/drawing/2014/main" id="{147F9283-764D-4AC6-8B6B-D62D4EC20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56325"/>
              </p:ext>
            </p:extLst>
          </p:nvPr>
        </p:nvGraphicFramePr>
        <p:xfrm>
          <a:off x="5442292" y="2709012"/>
          <a:ext cx="623973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23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내용 개체 틀 2">
            <a:extLst>
              <a:ext uri="{FF2B5EF4-FFF2-40B4-BE49-F238E27FC236}">
                <a16:creationId xmlns="" xmlns:a16="http://schemas.microsoft.com/office/drawing/2014/main" id="{6AC5E8E5-A468-4B33-8E00-6A7526CBF162}"/>
              </a:ext>
            </a:extLst>
          </p:cNvPr>
          <p:cNvSpPr txBox="1">
            <a:spLocks/>
          </p:cNvSpPr>
          <p:nvPr/>
        </p:nvSpPr>
        <p:spPr>
          <a:xfrm>
            <a:off x="6825208" y="3228212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116" name="내용 개체 틀 2">
            <a:extLst>
              <a:ext uri="{FF2B5EF4-FFF2-40B4-BE49-F238E27FC236}">
                <a16:creationId xmlns="" xmlns:a16="http://schemas.microsoft.com/office/drawing/2014/main" id="{278BFFC6-FA2E-4F62-BB12-E77D278BB27F}"/>
              </a:ext>
            </a:extLst>
          </p:cNvPr>
          <p:cNvSpPr txBox="1">
            <a:spLocks/>
          </p:cNvSpPr>
          <p:nvPr/>
        </p:nvSpPr>
        <p:spPr>
          <a:xfrm>
            <a:off x="6872139" y="2672916"/>
            <a:ext cx="34911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17" name="내용 개체 틀 3">
            <a:extLst>
              <a:ext uri="{FF2B5EF4-FFF2-40B4-BE49-F238E27FC236}">
                <a16:creationId xmlns="" xmlns:a16="http://schemas.microsoft.com/office/drawing/2014/main" id="{D5CE9B8A-4C99-4A21-A472-8DD6F0E0FA04}"/>
              </a:ext>
            </a:extLst>
          </p:cNvPr>
          <p:cNvSpPr txBox="1">
            <a:spLocks/>
          </p:cNvSpPr>
          <p:nvPr/>
        </p:nvSpPr>
        <p:spPr>
          <a:xfrm>
            <a:off x="4582058" y="4010712"/>
            <a:ext cx="567724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</a:pPr>
            <a:r>
              <a:rPr lang="en-US" altLang="ko-KR" dirty="0"/>
              <a:t>÷ 5</a:t>
            </a:r>
            <a:endParaRPr lang="ko-KR" altLang="en-US" dirty="0"/>
          </a:p>
        </p:txBody>
      </p:sp>
      <p:graphicFrame>
        <p:nvGraphicFramePr>
          <p:cNvPr id="118" name="표 117">
            <a:extLst>
              <a:ext uri="{FF2B5EF4-FFF2-40B4-BE49-F238E27FC236}">
                <a16:creationId xmlns="" xmlns:a16="http://schemas.microsoft.com/office/drawing/2014/main" id="{4B0DB16F-5E19-4FD3-84FD-278738561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13617"/>
              </p:ext>
            </p:extLst>
          </p:nvPr>
        </p:nvGraphicFramePr>
        <p:xfrm>
          <a:off x="4268277" y="402517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9" name="표 118">
            <a:extLst>
              <a:ext uri="{FF2B5EF4-FFF2-40B4-BE49-F238E27FC236}">
                <a16:creationId xmlns="" xmlns:a16="http://schemas.microsoft.com/office/drawing/2014/main" id="{6A02DA8A-074A-4564-B029-77CC8AB01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97758"/>
              </p:ext>
            </p:extLst>
          </p:nvPr>
        </p:nvGraphicFramePr>
        <p:xfrm>
          <a:off x="5385048" y="398217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0" name="표 119">
            <a:extLst>
              <a:ext uri="{FF2B5EF4-FFF2-40B4-BE49-F238E27FC236}">
                <a16:creationId xmlns="" xmlns:a16="http://schemas.microsoft.com/office/drawing/2014/main" id="{AF9E6627-374C-485D-9133-5E30B0507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51887"/>
              </p:ext>
            </p:extLst>
          </p:nvPr>
        </p:nvGraphicFramePr>
        <p:xfrm>
          <a:off x="6033120" y="398217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" name="내용 개체 틀 2">
            <a:extLst>
              <a:ext uri="{FF2B5EF4-FFF2-40B4-BE49-F238E27FC236}">
                <a16:creationId xmlns="" xmlns:a16="http://schemas.microsoft.com/office/drawing/2014/main" id="{0CE3EB54-CF39-4A50-8E53-E6B0C11DA840}"/>
              </a:ext>
            </a:extLst>
          </p:cNvPr>
          <p:cNvSpPr txBox="1">
            <a:spLocks/>
          </p:cNvSpPr>
          <p:nvPr/>
        </p:nvSpPr>
        <p:spPr>
          <a:xfrm>
            <a:off x="6136018" y="4382259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graphicFrame>
        <p:nvGraphicFramePr>
          <p:cNvPr id="122" name="표 121">
            <a:extLst>
              <a:ext uri="{FF2B5EF4-FFF2-40B4-BE49-F238E27FC236}">
                <a16:creationId xmlns="" xmlns:a16="http://schemas.microsoft.com/office/drawing/2014/main" id="{DF7DD208-7666-4D73-9616-AD2FA3A0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45935"/>
              </p:ext>
            </p:extLst>
          </p:nvPr>
        </p:nvGraphicFramePr>
        <p:xfrm>
          <a:off x="6861212" y="3994641"/>
          <a:ext cx="54006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" name="내용 개체 틀 2">
            <a:extLst>
              <a:ext uri="{FF2B5EF4-FFF2-40B4-BE49-F238E27FC236}">
                <a16:creationId xmlns="" xmlns:a16="http://schemas.microsoft.com/office/drawing/2014/main" id="{1FECCD4E-9BCD-4DE6-9030-9EBAD1E290E7}"/>
              </a:ext>
            </a:extLst>
          </p:cNvPr>
          <p:cNvSpPr txBox="1">
            <a:spLocks/>
          </p:cNvSpPr>
          <p:nvPr/>
        </p:nvSpPr>
        <p:spPr>
          <a:xfrm>
            <a:off x="6897216" y="4365104"/>
            <a:ext cx="504056" cy="34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124" name="내용 개체 틀 2">
            <a:extLst>
              <a:ext uri="{FF2B5EF4-FFF2-40B4-BE49-F238E27FC236}">
                <a16:creationId xmlns="" xmlns:a16="http://schemas.microsoft.com/office/drawing/2014/main" id="{34FA7D4A-53F5-4155-8D19-7BBFB5FC3910}"/>
              </a:ext>
            </a:extLst>
          </p:cNvPr>
          <p:cNvSpPr txBox="1">
            <a:spLocks/>
          </p:cNvSpPr>
          <p:nvPr/>
        </p:nvSpPr>
        <p:spPr>
          <a:xfrm>
            <a:off x="6969224" y="3861048"/>
            <a:ext cx="34911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1681144" y="2952154"/>
            <a:ext cx="823584" cy="3855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내용 개체 틀 3">
            <a:extLst>
              <a:ext uri="{FF2B5EF4-FFF2-40B4-BE49-F238E27FC236}">
                <a16:creationId xmlns="" xmlns:a16="http://schemas.microsoft.com/office/drawing/2014/main" id="{CC6A7542-5F63-4982-8E02-31F51B602DBB}"/>
              </a:ext>
            </a:extLst>
          </p:cNvPr>
          <p:cNvSpPr txBox="1">
            <a:spLocks/>
          </p:cNvSpPr>
          <p:nvPr/>
        </p:nvSpPr>
        <p:spPr>
          <a:xfrm>
            <a:off x="1681144" y="2960948"/>
            <a:ext cx="82358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ko-KR" altLang="en-US" dirty="0"/>
              <a:t>방법</a:t>
            </a:r>
            <a:r>
              <a:rPr lang="en-US" altLang="ko-KR" dirty="0"/>
              <a:t> 1</a:t>
            </a:r>
            <a:endParaRPr lang="ko-KR" altLang="en-US" dirty="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1681144" y="4081989"/>
            <a:ext cx="823584" cy="3855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내용 개체 틀 3">
            <a:extLst>
              <a:ext uri="{FF2B5EF4-FFF2-40B4-BE49-F238E27FC236}">
                <a16:creationId xmlns="" xmlns:a16="http://schemas.microsoft.com/office/drawing/2014/main" id="{CC6A7542-5F63-4982-8E02-31F51B602DBB}"/>
              </a:ext>
            </a:extLst>
          </p:cNvPr>
          <p:cNvSpPr txBox="1">
            <a:spLocks/>
          </p:cNvSpPr>
          <p:nvPr/>
        </p:nvSpPr>
        <p:spPr>
          <a:xfrm>
            <a:off x="1681144" y="4091256"/>
            <a:ext cx="82358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ko-KR" altLang="en-US" dirty="0"/>
              <a:t>방법</a:t>
            </a:r>
            <a:r>
              <a:rPr lang="en-US" altLang="ko-KR" dirty="0"/>
              <a:t> 2</a:t>
            </a:r>
            <a:endParaRPr lang="ko-KR" altLang="en-US" dirty="0"/>
          </a:p>
        </p:txBody>
      </p:sp>
      <p:graphicFrame>
        <p:nvGraphicFramePr>
          <p:cNvPr id="129" name="표 128">
            <a:extLst>
              <a:ext uri="{FF2B5EF4-FFF2-40B4-BE49-F238E27FC236}">
                <a16:creationId xmlns="" xmlns:a16="http://schemas.microsoft.com/office/drawing/2014/main" id="{F1FBF5B1-BA88-43A7-B22D-4C4F4086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50074"/>
              </p:ext>
            </p:extLst>
          </p:nvPr>
        </p:nvGraphicFramePr>
        <p:xfrm>
          <a:off x="3137888" y="400506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0" name="그림 129">
            <a:extLst>
              <a:ext uri="{FF2B5EF4-FFF2-40B4-BE49-F238E27FC236}">
                <a16:creationId xmlns="" xmlns:a16="http://schemas.microsoft.com/office/drawing/2014/main" id="{8F5844CC-B9A8-49A9-8707-E940670C20B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1216" y="29431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그림 130">
            <a:extLst>
              <a:ext uri="{FF2B5EF4-FFF2-40B4-BE49-F238E27FC236}">
                <a16:creationId xmlns="" xmlns:a16="http://schemas.microsoft.com/office/drawing/2014/main" id="{8F5844CC-B9A8-49A9-8707-E940670C20B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84554" y="41724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내용 개체 틀 2">
            <a:extLst>
              <a:ext uri="{FF2B5EF4-FFF2-40B4-BE49-F238E27FC236}">
                <a16:creationId xmlns="" xmlns:a16="http://schemas.microsoft.com/office/drawing/2014/main" id="{6AC5E8E5-A468-4B33-8E00-6A7526CBF162}"/>
              </a:ext>
            </a:extLst>
          </p:cNvPr>
          <p:cNvSpPr txBox="1">
            <a:spLocks/>
          </p:cNvSpPr>
          <p:nvPr/>
        </p:nvSpPr>
        <p:spPr>
          <a:xfrm>
            <a:off x="5509100" y="3228212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135" name="내용 개체 틀 2">
            <a:extLst>
              <a:ext uri="{FF2B5EF4-FFF2-40B4-BE49-F238E27FC236}">
                <a16:creationId xmlns="" xmlns:a16="http://schemas.microsoft.com/office/drawing/2014/main" id="{6AC5E8E5-A468-4B33-8E00-6A7526CBF162}"/>
              </a:ext>
            </a:extLst>
          </p:cNvPr>
          <p:cNvSpPr txBox="1">
            <a:spLocks/>
          </p:cNvSpPr>
          <p:nvPr/>
        </p:nvSpPr>
        <p:spPr>
          <a:xfrm>
            <a:off x="5509100" y="2701204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45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8" grpId="0"/>
      <p:bldP spid="109" grpId="0"/>
      <p:bldP spid="115" grpId="0"/>
      <p:bldP spid="116" grpId="0"/>
      <p:bldP spid="117" grpId="0"/>
      <p:bldP spid="121" grpId="0"/>
      <p:bldP spid="123" grpId="0"/>
      <p:bldP spid="124" grpId="0"/>
      <p:bldP spid="125" grpId="0" animBg="1"/>
      <p:bldP spid="126" grpId="0"/>
      <p:bldP spid="127" grpId="0" animBg="1"/>
      <p:bldP spid="128" grpId="0"/>
      <p:bldP spid="133" grpId="0"/>
      <p:bldP spid="135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623</Words>
  <Application>Microsoft Office PowerPoint</Application>
  <PresentationFormat>A4 용지(210x297mm)</PresentationFormat>
  <Paragraphs>241</Paragraphs>
  <Slides>12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곽수진</cp:lastModifiedBy>
  <cp:revision>281</cp:revision>
  <cp:lastPrinted>2017-09-25T02:44:09Z</cp:lastPrinted>
  <dcterms:created xsi:type="dcterms:W3CDTF">2017-09-24T23:31:15Z</dcterms:created>
  <dcterms:modified xsi:type="dcterms:W3CDTF">2019-01-03T02:56:15Z</dcterms:modified>
</cp:coreProperties>
</file>