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6"/>
  </p:notesMasterIdLst>
  <p:sldIdLst>
    <p:sldId id="258" r:id="rId3"/>
    <p:sldId id="260" r:id="rId4"/>
    <p:sldId id="261" r:id="rId5"/>
    <p:sldId id="308" r:id="rId6"/>
    <p:sldId id="302" r:id="rId7"/>
    <p:sldId id="310" r:id="rId8"/>
    <p:sldId id="304" r:id="rId9"/>
    <p:sldId id="305" r:id="rId10"/>
    <p:sldId id="298" r:id="rId11"/>
    <p:sldId id="264" r:id="rId12"/>
    <p:sldId id="306" r:id="rId13"/>
    <p:sldId id="307" r:id="rId14"/>
    <p:sldId id="263" r:id="rId15"/>
  </p:sldIdLst>
  <p:sldSz cx="9906000" cy="6858000" type="A4"/>
  <p:notesSz cx="6858000" cy="9144000"/>
  <p:custShowLst>
    <p:custShow name="재구성한 쇼 1" id="0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7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pos="5365" userDrawn="1">
          <p15:clr>
            <a:srgbClr val="A4A3A4"/>
          </p15:clr>
        </p15:guide>
        <p15:guide id="5" pos="489">
          <p15:clr>
            <a:srgbClr val="A4A3A4"/>
          </p15:clr>
        </p15:guide>
        <p15:guide id="6" orient="horz" pos="2704" userDrawn="1">
          <p15:clr>
            <a:srgbClr val="A4A3A4"/>
          </p15:clr>
        </p15:guide>
        <p15:guide id="7" orient="horz" pos="2364">
          <p15:clr>
            <a:srgbClr val="A4A3A4"/>
          </p15:clr>
        </p15:guide>
        <p15:guide id="8" pos="3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28A38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182" y="-366"/>
      </p:cViewPr>
      <p:guideLst>
        <p:guide orient="horz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928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76869681-EDB2-499E-8E01-67C6A693B0A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6D80ED0B-AE57-47AE-BDEB-0AE270F573D7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2E44F97-5627-4E73-B956-FD3A09BD0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1AB9F404-8C0D-4B26-BF2C-568BF57F9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70FB7C86-D64C-4E6C-BEDE-E8AB7DBD602A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94B6CE97-B07A-42AE-BD01-E46BA1CB0A0E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C39CF8BC-3731-4E5D-A85D-12D879192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A68E3D34-F87B-482D-BC00-761BDF92B3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8BF29929-84A6-4292-BF3C-EE920FAFDF5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066A1868-DDCE-4B5E-A542-3F2715F9D8E4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F408A60A-6D4C-470F-A980-ABDD1ED4457B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D0127A3A-6983-46B6-824C-1EF812E77B3B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CE8D3C1F-BF98-425A-9FAA-D1F902D15430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86C09CBC-C8DD-491D-A033-AC81CD878844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F7925F0F-AE03-4D1A-A8A0-590566D606A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E57752BB-E8A6-4D78-AF01-913071C4AE02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A81C6A0-2772-4038-8825-BAF544E23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F9945FE9-0839-480B-9ADA-1C03F54AA764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6A273419-1D94-48A8-90B5-84471E949D8E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C0727196-AF1A-4A63-A7AC-CF5519CF2F0B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0F445AC4-4F79-44EE-84C4-3E9E85E1F260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AFE41060-2F81-491D-9731-6FD327E4F9B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6E871763-876E-4724-8E8E-4B0F1F36771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13589C06-7793-4DA6-A5FA-D16C3BDB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30F5742F-3C42-414D-97F5-C4B24D6DB0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098220F9-EFA7-40A6-B63B-4520123CCB52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7054D1AF-E40E-406B-86F8-D1D3A14250B4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5F456E-882F-4082-8F40-03026A57FD6C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5170342F-FE4C-43D9-9B71-D0B30FDA2095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BE806FE5-0A8F-46A9-B8B5-9389775F099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F2124A-EE94-4A29-A6C1-CBD9C95B7859}"/>
              </a:ext>
            </a:extLst>
          </p:cNvPr>
          <p:cNvSpPr txBox="1"/>
          <p:nvPr userDrawn="1"/>
        </p:nvSpPr>
        <p:spPr>
          <a:xfrm>
            <a:off x="1208584" y="11663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의 몫을 분수로 나타내어 볼까요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4E353158-23E6-4257-92E3-42A21A4B56D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9BFEAB04-74C3-461B-ABAD-08B6F2122EE5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71DCA4D-C317-44C0-A9E3-436494D54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36CDACC-E233-425E-BCC9-7C67B21D0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5A9D3CAB-6865-4E5C-AC97-5FBD480A66C8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A6F03148-473F-4EAE-8919-0488379F127B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7F0A3AA4-D5E2-4921-8460-7AA9EFF41574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F058D73D-13EA-49F3-B010-FFCD57E7B45C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EC9B9575-701C-4B83-8BE2-45EB0A43D637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9AF3A241-065C-411F-A90A-1F417CE425DA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3E84FCE1-366B-4728-8793-E6F8F846F0AF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66008D9E-C3BF-49C8-8685-D8202057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E2724730-3A2D-4289-9D76-C8A8B7676C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928A0B55-A1B0-4769-953C-D56055BD21F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6ACAFD2B-B98E-4DF6-9800-8BB2AB1B30AB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5FEBB3-AD9D-4963-BB02-A208FD45302D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45F4D75A-7A03-44CA-8405-50ED0870FB05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F2124A-EE94-4A29-A6C1-CBD9C95B7859}"/>
              </a:ext>
            </a:extLst>
          </p:cNvPr>
          <p:cNvSpPr txBox="1"/>
          <p:nvPr userDrawn="1"/>
        </p:nvSpPr>
        <p:spPr>
          <a:xfrm>
            <a:off x="1208584" y="11663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의 몫을 분수로 나타내어 볼까요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9.xml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slide" Target="slide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26.jpe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slide" Target="slide5.xml"/><Relationship Id="rId5" Type="http://schemas.openxmlformats.org/officeDocument/2006/relationships/image" Target="../media/image30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0.jpe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24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0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5" Type="http://schemas.openxmlformats.org/officeDocument/2006/relationships/image" Target="../media/image12.png"/><Relationship Id="rId1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image" Target="../media/image11.png"/><Relationship Id="rId9" Type="http://schemas.openxmlformats.org/officeDocument/2006/relationships/slide" Target="slide2.xml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slide" Target="slide9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3.xml"/><Relationship Id="rId5" Type="http://schemas.openxmlformats.org/officeDocument/2006/relationships/slide" Target="slide2.xml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slide" Target="slide1.xml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14.png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14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12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0.png"/><Relationship Id="rId11" Type="http://schemas.openxmlformats.org/officeDocument/2006/relationships/slide" Target="slide1.xml"/><Relationship Id="rId5" Type="http://schemas.openxmlformats.org/officeDocument/2006/relationships/image" Target="../media/image200.png"/><Relationship Id="rId15" Type="http://schemas.openxmlformats.org/officeDocument/2006/relationships/slide" Target="slide10.xml"/><Relationship Id="rId10" Type="http://schemas.openxmlformats.org/officeDocument/2006/relationships/image" Target="../media/image9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분수의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나눗셈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』 12~13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8~9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0202499E-0EDC-4A18-9918-2EB882238975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90CCA28-BA29-4D81-9D99-3D812C4BAC9E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3A4E61C-5B6F-4E3D-8AA0-648866A95C59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2EE462-A34D-4090-A612-EDBF7297A5D7}"/>
              </a:ext>
            </a:extLst>
          </p:cNvPr>
          <p:cNvSpPr txBox="1"/>
          <p:nvPr/>
        </p:nvSpPr>
        <p:spPr>
          <a:xfrm>
            <a:off x="3980892" y="2792831"/>
            <a:ext cx="5393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의 몫을 </a:t>
            </a:r>
          </a:p>
          <a:p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분수로 나타내어 볼까요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2)</a:t>
            </a:r>
          </a:p>
        </p:txBody>
      </p:sp>
      <p:sp>
        <p:nvSpPr>
          <p:cNvPr id="14" name="직사각형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64970538-F7E9-4331-A76B-28EED809C2A0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  <a:extLst>
              <a:ext uri="{FF2B5EF4-FFF2-40B4-BE49-F238E27FC236}">
                <a16:creationId xmlns:a16="http://schemas.microsoft.com/office/drawing/2014/main" xmlns="" id="{6C9361F8-801C-4FC1-B58D-4A929259A027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49282BC4-8090-4909-838C-CD0B71BD495C}"/>
              </a:ext>
            </a:extLst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E26E59B9-3F4B-41CF-91EE-E57B29C541BA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83D7C799-3BEB-403F-A7A1-AB75C99A41E6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41553" y="3424996"/>
            <a:ext cx="8071887" cy="852468"/>
            <a:chOff x="1726940" y="3424996"/>
            <a:chExt cx="8071887" cy="852468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xmlns="" id="{D4AD7204-84A8-4943-871D-21539B15CB46}"/>
                </a:ext>
              </a:extLst>
            </p:cNvPr>
            <p:cNvSpPr/>
            <p:nvPr/>
          </p:nvSpPr>
          <p:spPr>
            <a:xfrm>
              <a:off x="1726940" y="3701586"/>
              <a:ext cx="958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 ÷ 3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은</a:t>
              </a: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xmlns="" id="{2F0348CE-6601-41D3-94DA-B860C8C904FF}"/>
                </a:ext>
              </a:extLst>
            </p:cNvPr>
            <p:cNvSpPr/>
            <p:nvPr/>
          </p:nvSpPr>
          <p:spPr>
            <a:xfrm>
              <a:off x="2972780" y="3701586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782467E0-D706-42A4-8658-E279BC555F56}"/>
                </a:ext>
              </a:extLst>
            </p:cNvPr>
            <p:cNvSpPr/>
            <p:nvPr/>
          </p:nvSpPr>
          <p:spPr>
            <a:xfrm>
              <a:off x="3764868" y="3703332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개입니다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xmlns="" id="{4C7C7125-7BAF-400F-97AC-2B9BA44B1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3224808" y="3567479"/>
              <a:ext cx="650416" cy="616870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54" t="32704" r="-1787" b="32662"/>
            <a:stretch/>
          </p:blipFill>
          <p:spPr>
            <a:xfrm>
              <a:off x="6184445" y="3424996"/>
              <a:ext cx="3614382" cy="852468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41553" y="2170018"/>
            <a:ext cx="5260282" cy="1114966"/>
            <a:chOff x="1726940" y="2170018"/>
            <a:chExt cx="5260282" cy="1114966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xmlns="" id="{B6D26329-2840-475A-9B44-6C563B301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2549272" y="2170018"/>
              <a:ext cx="650416" cy="616870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xmlns="" id="{500EA990-8412-4A9F-88CC-6D965316E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2549272" y="2668114"/>
              <a:ext cx="650416" cy="616870"/>
            </a:xfrm>
            <a:prstGeom prst="rect">
              <a:avLst/>
            </a:prstGeom>
          </p:spPr>
        </p:pic>
        <p:sp>
          <p:nvSpPr>
            <p:cNvPr id="1025" name="직사각형 1024">
              <a:extLst>
                <a:ext uri="{FF2B5EF4-FFF2-40B4-BE49-F238E27FC236}">
                  <a16:creationId xmlns:a16="http://schemas.microsoft.com/office/drawing/2014/main" xmlns="" id="{76FB3474-5857-478A-849E-F2B53D05459E}"/>
                </a:ext>
              </a:extLst>
            </p:cNvPr>
            <p:cNvSpPr/>
            <p:nvPr/>
          </p:nvSpPr>
          <p:spPr>
            <a:xfrm>
              <a:off x="1726940" y="2553531"/>
              <a:ext cx="957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 ÷ 3 =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AC62B46E-980F-4CA3-ACD5-2ED5679B083C}"/>
                </a:ext>
              </a:extLst>
            </p:cNvPr>
            <p:cNvSpPr/>
            <p:nvPr/>
          </p:nvSpPr>
          <p:spPr>
            <a:xfrm>
              <a:off x="3100829" y="2553531"/>
              <a:ext cx="904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1" b="68796"/>
            <a:stretch/>
          </p:blipFill>
          <p:spPr>
            <a:xfrm>
              <a:off x="6298828" y="2341046"/>
              <a:ext cx="688394" cy="738064"/>
            </a:xfrm>
            <a:prstGeom prst="rect">
              <a:avLst/>
            </a:prstGeom>
          </p:spPr>
        </p:pic>
      </p:grpSp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3092C3FD-CC9C-41D3-BAA7-89A81EA8C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2517097" y="4545124"/>
            <a:ext cx="650416" cy="616870"/>
          </a:xfrm>
          <a:prstGeom prst="rect">
            <a:avLst/>
          </a:prstGeom>
        </p:spPr>
      </p:pic>
      <p:graphicFrame>
        <p:nvGraphicFramePr>
          <p:cNvPr id="75" name="표 74">
            <a:extLst>
              <a:ext uri="{FF2B5EF4-FFF2-40B4-BE49-F238E27FC236}">
                <a16:creationId xmlns:a16="http://schemas.microsoft.com/office/drawing/2014/main" xmlns="" id="{24B61C87-89D3-43C2-BE86-C71EDB771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28614"/>
              </p:ext>
            </p:extLst>
          </p:nvPr>
        </p:nvGraphicFramePr>
        <p:xfrm>
          <a:off x="2627453" y="4823638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xmlns="" id="{F4CA68A2-5801-4879-B9A8-5E0455368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21780"/>
              </p:ext>
            </p:extLst>
          </p:nvPr>
        </p:nvGraphicFramePr>
        <p:xfrm>
          <a:off x="1835365" y="3515412"/>
          <a:ext cx="28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3032205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921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6727737"/>
                  </a:ext>
                </a:extLst>
              </a:tr>
            </a:tbl>
          </a:graphicData>
        </a:graphic>
      </p:graphicFrame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4EE49CCA-CE2E-41B1-9BA1-568C02A2E9CA}"/>
              </a:ext>
            </a:extLst>
          </p:cNvPr>
          <p:cNvSpPr/>
          <p:nvPr/>
        </p:nvSpPr>
        <p:spPr>
          <a:xfrm>
            <a:off x="830002" y="4934941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따라서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31D52E19-1421-4BFA-BFE9-A8F4705B54C2}"/>
              </a:ext>
            </a:extLst>
          </p:cNvPr>
          <p:cNvSpPr/>
          <p:nvPr/>
        </p:nvSpPr>
        <p:spPr>
          <a:xfrm>
            <a:off x="1663885" y="4921827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5 ÷ 3 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xmlns="" id="{7933C0B2-999D-44C0-AA87-43B7F6B60C62}"/>
              </a:ext>
            </a:extLst>
          </p:cNvPr>
          <p:cNvSpPr/>
          <p:nvPr/>
        </p:nvSpPr>
        <p:spPr>
          <a:xfrm>
            <a:off x="3110524" y="492182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xmlns="" id="{1663C55E-220B-4293-A408-2FC5313F2C7F}"/>
              </a:ext>
            </a:extLst>
          </p:cNvPr>
          <p:cNvSpPr/>
          <p:nvPr/>
        </p:nvSpPr>
        <p:spPr>
          <a:xfrm>
            <a:off x="4385718" y="4902893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1" name="표 50">
            <a:extLst>
              <a:ext uri="{FF2B5EF4-FFF2-40B4-BE49-F238E27FC236}">
                <a16:creationId xmlns:a16="http://schemas.microsoft.com/office/drawing/2014/main" xmlns="" id="{818E8299-9DB2-444E-8A7C-32154EAD9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2725"/>
              </p:ext>
            </p:extLst>
          </p:nvPr>
        </p:nvGraphicFramePr>
        <p:xfrm>
          <a:off x="1763357" y="2448532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4" name="내용 개체 틀 2">
            <a:extLst>
              <a:ext uri="{FF2B5EF4-FFF2-40B4-BE49-F238E27FC236}">
                <a16:creationId xmlns:a16="http://schemas.microsoft.com/office/drawing/2014/main" xmlns="" id="{B606F997-7196-4849-BB35-8564E2CB2E6D}"/>
              </a:ext>
            </a:extLst>
          </p:cNvPr>
          <p:cNvSpPr txBox="1">
            <a:spLocks/>
          </p:cNvSpPr>
          <p:nvPr/>
        </p:nvSpPr>
        <p:spPr>
          <a:xfrm>
            <a:off x="1865051" y="2350518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0" name="내용 개체 틀 2">
            <a:extLst>
              <a:ext uri="{FF2B5EF4-FFF2-40B4-BE49-F238E27FC236}">
                <a16:creationId xmlns:a16="http://schemas.microsoft.com/office/drawing/2014/main" xmlns="" id="{510B9C4F-D702-470E-809D-1CC607ACD841}"/>
              </a:ext>
            </a:extLst>
          </p:cNvPr>
          <p:cNvSpPr txBox="1">
            <a:spLocks/>
          </p:cNvSpPr>
          <p:nvPr/>
        </p:nvSpPr>
        <p:spPr>
          <a:xfrm>
            <a:off x="1865051" y="2848614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72" name="내용 개체 틀 2">
            <a:extLst>
              <a:ext uri="{FF2B5EF4-FFF2-40B4-BE49-F238E27FC236}">
                <a16:creationId xmlns:a16="http://schemas.microsoft.com/office/drawing/2014/main" xmlns="" id="{90677198-E827-4A2C-A344-D94948EC2AFD}"/>
              </a:ext>
            </a:extLst>
          </p:cNvPr>
          <p:cNvSpPr txBox="1">
            <a:spLocks/>
          </p:cNvSpPr>
          <p:nvPr/>
        </p:nvSpPr>
        <p:spPr>
          <a:xfrm>
            <a:off x="2555445" y="3722552"/>
            <a:ext cx="34900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74" name="내용 개체 틀 2">
            <a:extLst>
              <a:ext uri="{FF2B5EF4-FFF2-40B4-BE49-F238E27FC236}">
                <a16:creationId xmlns:a16="http://schemas.microsoft.com/office/drawing/2014/main" xmlns="" id="{C946B4F4-4D65-47DA-BFAD-FE3CA108277D}"/>
              </a:ext>
            </a:extLst>
          </p:cNvPr>
          <p:cNvSpPr txBox="1">
            <a:spLocks/>
          </p:cNvSpPr>
          <p:nvPr/>
        </p:nvSpPr>
        <p:spPr>
          <a:xfrm>
            <a:off x="2718263" y="4725624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graphicFrame>
        <p:nvGraphicFramePr>
          <p:cNvPr id="76" name="표 75">
            <a:extLst>
              <a:ext uri="{FF2B5EF4-FFF2-40B4-BE49-F238E27FC236}">
                <a16:creationId xmlns:a16="http://schemas.microsoft.com/office/drawing/2014/main" xmlns="" id="{E7792B11-C520-4FE6-A234-B793BCD34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04302"/>
              </p:ext>
            </p:extLst>
          </p:nvPr>
        </p:nvGraphicFramePr>
        <p:xfrm>
          <a:off x="3923597" y="4823638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A6165011-860A-4DFD-9CE4-A72CD8955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3813241" y="4545124"/>
            <a:ext cx="650416" cy="616870"/>
          </a:xfrm>
          <a:prstGeom prst="rect">
            <a:avLst/>
          </a:prstGeom>
        </p:spPr>
      </p:pic>
      <p:sp>
        <p:nvSpPr>
          <p:cNvPr id="78" name="내용 개체 틀 2">
            <a:extLst>
              <a:ext uri="{FF2B5EF4-FFF2-40B4-BE49-F238E27FC236}">
                <a16:creationId xmlns:a16="http://schemas.microsoft.com/office/drawing/2014/main" xmlns="" id="{5B203135-D899-4753-A945-E176489F7B88}"/>
              </a:ext>
            </a:extLst>
          </p:cNvPr>
          <p:cNvSpPr txBox="1">
            <a:spLocks/>
          </p:cNvSpPr>
          <p:nvPr/>
        </p:nvSpPr>
        <p:spPr>
          <a:xfrm>
            <a:off x="4014407" y="4725624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FA09C08D-D7F1-4D5E-825D-89FBF04AE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3293784" y="4776749"/>
            <a:ext cx="650416" cy="616870"/>
          </a:xfrm>
          <a:prstGeom prst="rect">
            <a:avLst/>
          </a:prstGeom>
        </p:spPr>
      </p:pic>
      <p:sp>
        <p:nvSpPr>
          <p:cNvPr id="80" name="내용 개체 틀 2">
            <a:extLst>
              <a:ext uri="{FF2B5EF4-FFF2-40B4-BE49-F238E27FC236}">
                <a16:creationId xmlns:a16="http://schemas.microsoft.com/office/drawing/2014/main" xmlns="" id="{2935780B-900E-4BCB-945D-4CDC610EF2D8}"/>
              </a:ext>
            </a:extLst>
          </p:cNvPr>
          <p:cNvSpPr txBox="1">
            <a:spLocks/>
          </p:cNvSpPr>
          <p:nvPr/>
        </p:nvSpPr>
        <p:spPr>
          <a:xfrm>
            <a:off x="3494950" y="4957249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812540" y="1402445"/>
            <a:ext cx="8258272" cy="712062"/>
            <a:chOff x="812540" y="1402445"/>
            <a:chExt cx="8258272" cy="712062"/>
          </a:xfrm>
        </p:grpSpPr>
        <p:grpSp>
          <p:nvGrpSpPr>
            <p:cNvPr id="23" name="그룹 22"/>
            <p:cNvGrpSpPr/>
            <p:nvPr/>
          </p:nvGrpSpPr>
          <p:grpSpPr>
            <a:xfrm>
              <a:off x="812540" y="1412776"/>
              <a:ext cx="8258272" cy="701731"/>
              <a:chOff x="882649" y="1449388"/>
              <a:chExt cx="8258272" cy="701731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1797048" y="1449388"/>
                <a:ext cx="7343873" cy="7017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연수가 </a:t>
                </a:r>
                <a:r>
                  <a:rPr lang="en-US" altLang="ko-KR" dirty="0"/>
                  <a:t>5 ÷ 3</a:t>
                </a:r>
                <a:r>
                  <a:rPr lang="ko-KR" altLang="en-US" dirty="0"/>
                  <a:t>의 몫을 분수로 나타내는 과정입니다</a:t>
                </a:r>
                <a:r>
                  <a:rPr lang="en-US" altLang="ko-KR" dirty="0"/>
                  <a:t>.       </a:t>
                </a:r>
                <a:r>
                  <a:rPr lang="ko-KR" altLang="en-US" dirty="0"/>
                  <a:t>안에 알맞은 수를 </a:t>
                </a:r>
                <a:endParaRPr lang="en-US" altLang="ko-KR" dirty="0"/>
              </a:p>
              <a:p>
                <a:pPr fontAlgn="base"/>
                <a:r>
                  <a:rPr lang="ko-KR" altLang="en-US" dirty="0"/>
                  <a:t>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xmlns="" id="{3D24033E-9656-499C-9036-679BEEDA2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6630031" y="1402445"/>
              <a:ext cx="411201" cy="389993"/>
            </a:xfrm>
            <a:prstGeom prst="rect">
              <a:avLst/>
            </a:prstGeom>
          </p:spPr>
        </p:pic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5" t="66781" r="57024" b="-3247"/>
          <a:stretch/>
        </p:blipFill>
        <p:spPr>
          <a:xfrm>
            <a:off x="5325450" y="4638630"/>
            <a:ext cx="1552770" cy="893108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56BCFE28-10E8-408C-B48C-B7D34F1F77C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7320" y="25781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56BCFE28-10E8-408C-B48C-B7D34F1F77C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1752" y="37103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56BCFE28-10E8-408C-B48C-B7D34F1F77C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453" y="49349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직사각형 49">
            <a:hlinkClick r:id="rId9" action="ppaction://hlinksldjump"/>
            <a:extLst>
              <a:ext uri="{FF2B5EF4-FFF2-40B4-BE49-F238E27FC236}">
                <a16:creationId xmlns:a16="http://schemas.microsoft.com/office/drawing/2014/main" xmlns="" id="{5C418A99-5201-42A5-BC11-3184A0BBFE0A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FF62752-FC25-47BD-B5EC-6B82C9383042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7C87A11-1649-4F35-8015-195836FAE9FA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F13344F-648C-4492-B332-7377D69F7C4B}"/>
              </a:ext>
            </a:extLst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70B702F-CE1F-4E17-9A08-C4343009F2DE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3" grpId="0"/>
      <p:bldP spid="68" grpId="0"/>
      <p:bldP spid="64" grpId="0"/>
      <p:bldP spid="70" grpId="0"/>
      <p:bldP spid="72" grpId="0"/>
      <p:bldP spid="74" grpId="0"/>
      <p:bldP spid="78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xmlns="" id="{234B85FD-E5D2-4D2E-9718-1AC20BF2D6D6}"/>
                  </a:ext>
                </a:extLst>
              </p:cNvPr>
              <p:cNvSpPr/>
              <p:nvPr/>
            </p:nvSpPr>
            <p:spPr>
              <a:xfrm>
                <a:off x="3080792" y="3033885"/>
                <a:ext cx="1188184" cy="576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xmlns="" id="{234B85FD-E5D2-4D2E-9718-1AC20BF2D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92" y="3033885"/>
                <a:ext cx="1188184" cy="5763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xmlns="" id="{F2417837-F03A-4BB8-902C-02E311F61D6A}"/>
                  </a:ext>
                </a:extLst>
              </p:cNvPr>
              <p:cNvSpPr/>
              <p:nvPr/>
            </p:nvSpPr>
            <p:spPr>
              <a:xfrm>
                <a:off x="2910162" y="2338631"/>
                <a:ext cx="1188184" cy="576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2417837-F03A-4BB8-902C-02E311F61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162" y="2338631"/>
                <a:ext cx="1188184" cy="576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몫을 분수로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91A431D3-0D86-4088-8AE5-ACB5C316DDFF}"/>
              </a:ext>
            </a:extLst>
          </p:cNvPr>
          <p:cNvSpPr/>
          <p:nvPr/>
        </p:nvSpPr>
        <p:spPr>
          <a:xfrm>
            <a:off x="2360712" y="244181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xmlns="" id="{A961C8DB-A581-4C94-89A9-F5D7378E7393}"/>
              </a:ext>
            </a:extLst>
          </p:cNvPr>
          <p:cNvSpPr/>
          <p:nvPr/>
        </p:nvSpPr>
        <p:spPr>
          <a:xfrm>
            <a:off x="2529113" y="313541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4C157EDA-26AF-49B5-9685-F39CF235CDB3}"/>
              </a:ext>
            </a:extLst>
          </p:cNvPr>
          <p:cNvGrpSpPr/>
          <p:nvPr/>
        </p:nvGrpSpPr>
        <p:grpSpPr>
          <a:xfrm>
            <a:off x="1734069" y="2441814"/>
            <a:ext cx="946093" cy="1908812"/>
            <a:chOff x="1734069" y="2441814"/>
            <a:chExt cx="946093" cy="1908812"/>
          </a:xfrm>
        </p:grpSpPr>
        <p:sp>
          <p:nvSpPr>
            <p:cNvPr id="1025" name="직사각형 1024">
              <a:extLst>
                <a:ext uri="{FF2B5EF4-FFF2-40B4-BE49-F238E27FC236}">
                  <a16:creationId xmlns:a16="http://schemas.microsoft.com/office/drawing/2014/main" xmlns="" id="{76FB3474-5857-478A-849E-F2B53D05459E}"/>
                </a:ext>
              </a:extLst>
            </p:cNvPr>
            <p:cNvSpPr/>
            <p:nvPr/>
          </p:nvSpPr>
          <p:spPr>
            <a:xfrm>
              <a:off x="1748644" y="2441814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 ÷ 5 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xmlns="" id="{62B06AC9-8BD9-4078-B975-349C55CA64C3}"/>
                </a:ext>
              </a:extLst>
            </p:cNvPr>
            <p:cNvSpPr/>
            <p:nvPr/>
          </p:nvSpPr>
          <p:spPr>
            <a:xfrm>
              <a:off x="1734069" y="3135414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12 ÷ 7 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xmlns="" id="{80414F7A-2124-4EA3-BC60-5BCDBF2E4ACD}"/>
                </a:ext>
              </a:extLst>
            </p:cNvPr>
            <p:cNvSpPr/>
            <p:nvPr/>
          </p:nvSpPr>
          <p:spPr>
            <a:xfrm>
              <a:off x="1734069" y="3981294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19 ÷ 8 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0" name="직사각형 79">
            <a:extLst>
              <a:ext uri="{FF2B5EF4-FFF2-40B4-BE49-F238E27FC236}">
                <a16:creationId xmlns:a16="http://schemas.microsoft.com/office/drawing/2014/main" xmlns="" id="{49A7D7FE-92ED-4F0E-A423-1996CECA8087}"/>
              </a:ext>
            </a:extLst>
          </p:cNvPr>
          <p:cNvSpPr/>
          <p:nvPr/>
        </p:nvSpPr>
        <p:spPr>
          <a:xfrm>
            <a:off x="2529113" y="398129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xmlns="" id="{9749F96F-014E-4A80-879B-18BFB41D8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40022"/>
              </p:ext>
            </p:extLst>
          </p:nvPr>
        </p:nvGraphicFramePr>
        <p:xfrm>
          <a:off x="3450222" y="23128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xmlns="" id="{7BEBE0E3-EDE2-4A48-9EF3-86CB66277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03954"/>
              </p:ext>
            </p:extLst>
          </p:nvPr>
        </p:nvGraphicFramePr>
        <p:xfrm>
          <a:off x="2818624" y="233374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0" name="내용 개체 틀 2">
            <a:extLst>
              <a:ext uri="{FF2B5EF4-FFF2-40B4-BE49-F238E27FC236}">
                <a16:creationId xmlns:a16="http://schemas.microsoft.com/office/drawing/2014/main" xmlns="" id="{A93EEFFC-F00B-4BFF-9FB9-E03A7D7D23EB}"/>
              </a:ext>
            </a:extLst>
          </p:cNvPr>
          <p:cNvSpPr txBox="1">
            <a:spLocks/>
          </p:cNvSpPr>
          <p:nvPr/>
        </p:nvSpPr>
        <p:spPr>
          <a:xfrm>
            <a:off x="2550122" y="2486953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</a:t>
            </a:r>
            <a:endParaRPr lang="ko-KR" altLang="en-US" dirty="0"/>
          </a:p>
        </p:txBody>
      </p:sp>
      <p:graphicFrame>
        <p:nvGraphicFramePr>
          <p:cNvPr id="41" name="표 40">
            <a:extLst>
              <a:ext uri="{FF2B5EF4-FFF2-40B4-BE49-F238E27FC236}">
                <a16:creationId xmlns:a16="http://schemas.microsoft.com/office/drawing/2014/main" xmlns="" id="{A7796462-57C5-478A-A2F6-D52D143E6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85172"/>
              </p:ext>
            </p:extLst>
          </p:nvPr>
        </p:nvGraphicFramePr>
        <p:xfrm>
          <a:off x="3595474" y="303028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4" name="내용 개체 틀 2">
            <a:extLst>
              <a:ext uri="{FF2B5EF4-FFF2-40B4-BE49-F238E27FC236}">
                <a16:creationId xmlns:a16="http://schemas.microsoft.com/office/drawing/2014/main" xmlns="" id="{7670D167-0B86-49DD-A105-7DEF740B0675}"/>
              </a:ext>
            </a:extLst>
          </p:cNvPr>
          <p:cNvSpPr txBox="1">
            <a:spLocks/>
          </p:cNvSpPr>
          <p:nvPr/>
        </p:nvSpPr>
        <p:spPr>
          <a:xfrm>
            <a:off x="2720752" y="3173826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</a:t>
            </a:r>
            <a:endParaRPr lang="ko-KR" altLang="en-US" dirty="0"/>
          </a:p>
        </p:txBody>
      </p:sp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xmlns="" id="{B234C8EB-B2ED-46FF-A7C9-D46D723E3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77616"/>
              </p:ext>
            </p:extLst>
          </p:nvPr>
        </p:nvGraphicFramePr>
        <p:xfrm>
          <a:off x="2959945" y="302960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xmlns="" id="{7F14B44B-F2A5-46CD-91B4-5DE32E501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29781"/>
              </p:ext>
            </p:extLst>
          </p:nvPr>
        </p:nvGraphicFramePr>
        <p:xfrm>
          <a:off x="3588960" y="389712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xmlns="" id="{404DA313-6DB2-4D71-8D29-0FA9D9004191}"/>
                  </a:ext>
                </a:extLst>
              </p:cNvPr>
              <p:cNvSpPr/>
              <p:nvPr/>
            </p:nvSpPr>
            <p:spPr>
              <a:xfrm>
                <a:off x="3085906" y="3896804"/>
                <a:ext cx="1188184" cy="576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4DA313-6DB2-4D71-8D29-0FA9D9004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06" y="3896804"/>
                <a:ext cx="1188184" cy="576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내용 개체 틀 2">
            <a:extLst>
              <a:ext uri="{FF2B5EF4-FFF2-40B4-BE49-F238E27FC236}">
                <a16:creationId xmlns:a16="http://schemas.microsoft.com/office/drawing/2014/main" xmlns="" id="{DBAE2F80-B7FB-401A-BEF9-9CC6C39D5B87}"/>
              </a:ext>
            </a:extLst>
          </p:cNvPr>
          <p:cNvSpPr txBox="1">
            <a:spLocks/>
          </p:cNvSpPr>
          <p:nvPr/>
        </p:nvSpPr>
        <p:spPr>
          <a:xfrm>
            <a:off x="2720752" y="4022240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54" name="표 53">
            <a:extLst>
              <a:ext uri="{FF2B5EF4-FFF2-40B4-BE49-F238E27FC236}">
                <a16:creationId xmlns:a16="http://schemas.microsoft.com/office/drawing/2014/main" xmlns="" id="{350CDE3F-7425-44E7-98A8-845406BCE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42977"/>
              </p:ext>
            </p:extLst>
          </p:nvPr>
        </p:nvGraphicFramePr>
        <p:xfrm>
          <a:off x="2959945" y="387802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0" name="그림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6BCFE28-10E8-408C-B48C-B7D34F1F77C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2093" y="24377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56BCFE28-10E8-408C-B48C-B7D34F1F77C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2723" y="31005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56BCFE28-10E8-408C-B48C-B7D34F1F77C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2723" y="39868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8" action="ppaction://hlinksldjump"/>
            <a:extLst>
              <a:ext uri="{FF2B5EF4-FFF2-40B4-BE49-F238E27FC236}">
                <a16:creationId xmlns:a16="http://schemas.microsoft.com/office/drawing/2014/main" xmlns="" id="{2D129AF1-8DDE-48EB-AF9C-6B76169A1903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  <a:extLst>
              <a:ext uri="{FF2B5EF4-FFF2-40B4-BE49-F238E27FC236}">
                <a16:creationId xmlns:a16="http://schemas.microsoft.com/office/drawing/2014/main" xmlns="" id="{734DC59C-874F-47C8-8574-6D85EF82011B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D2C3454-9D9E-4A71-9654-76AB5D7FF2A1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EF223BA-9F2A-42F7-91DD-7B057B528C25}"/>
              </a:ext>
            </a:extLst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70AFD93-9198-4F9A-A6F1-3F6C0B1AF0EC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9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49" grpId="0"/>
      <p:bldP spid="70" grpId="0"/>
      <p:bldP spid="80" grpId="0"/>
      <p:bldP spid="40" grpId="0"/>
      <p:bldP spid="44" grpId="0"/>
      <p:bldP spid="47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739BE2C1-F4A3-4CA1-A8D4-77793D4D8168}"/>
              </a:ext>
            </a:extLst>
          </p:cNvPr>
          <p:cNvGrpSpPr/>
          <p:nvPr/>
        </p:nvGrpSpPr>
        <p:grpSpPr>
          <a:xfrm>
            <a:off x="812540" y="1412776"/>
            <a:ext cx="8258272" cy="1421928"/>
            <a:chOff x="812540" y="1412776"/>
            <a:chExt cx="8258272" cy="1421928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26939" y="1412776"/>
              <a:ext cx="7343873" cy="14219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60000"/>
                </a:lnSpc>
              </a:pPr>
              <a:r>
                <a:rPr lang="en-US" altLang="ko-KR" spc="20" dirty="0"/>
                <a:t>5</a:t>
              </a:r>
              <a:r>
                <a:rPr lang="ko-KR" altLang="en-US" spc="20" dirty="0"/>
                <a:t>장의 수 카드       </a:t>
              </a:r>
              <a:r>
                <a:rPr lang="en-US" altLang="ko-KR" spc="20" dirty="0" smtClean="0"/>
                <a:t>,       ,       ,       ,       </a:t>
              </a:r>
              <a:r>
                <a:rPr lang="ko-KR" altLang="en-US" spc="20" dirty="0" smtClean="0"/>
                <a:t>에서 </a:t>
              </a:r>
              <a:r>
                <a:rPr lang="ko-KR" altLang="en-US" spc="20" dirty="0"/>
                <a:t>한 장을 </a:t>
              </a:r>
              <a:r>
                <a:rPr lang="ko-KR" altLang="en-US" spc="20" dirty="0" smtClean="0"/>
                <a:t>뽑아       </a:t>
              </a:r>
              <a:r>
                <a:rPr lang="ko-KR" altLang="en-US" spc="20" dirty="0"/>
                <a:t>안에 넣어 </a:t>
              </a:r>
              <a:r>
                <a:rPr lang="ko-KR" altLang="en-US" spc="-50" dirty="0" smtClean="0"/>
                <a:t>나눗셈식 </a:t>
              </a:r>
              <a:r>
                <a:rPr lang="en-US" altLang="ko-KR" spc="-50" dirty="0" smtClean="0"/>
                <a:t>1 ÷      </a:t>
              </a:r>
              <a:r>
                <a:rPr lang="ko-KR" altLang="en-US" spc="-50" dirty="0" smtClean="0"/>
                <a:t>의 </a:t>
              </a:r>
              <a:r>
                <a:rPr lang="ko-KR" altLang="en-US" spc="-50" dirty="0"/>
                <a:t>몫을 가장 크게 만들려고 합니다</a:t>
              </a:r>
              <a:r>
                <a:rPr lang="en-US" altLang="ko-KR" spc="-50" dirty="0"/>
                <a:t>. </a:t>
              </a:r>
              <a:r>
                <a:rPr lang="en-US" altLang="ko-KR" spc="-50" dirty="0" smtClean="0"/>
                <a:t>1 ÷      </a:t>
              </a:r>
              <a:r>
                <a:rPr lang="ko-KR" altLang="en-US" spc="-50" dirty="0" smtClean="0"/>
                <a:t>의 </a:t>
              </a:r>
              <a:r>
                <a:rPr lang="ko-KR" altLang="en-US" spc="-50" dirty="0"/>
                <a:t>몫을 분수로 </a:t>
              </a:r>
              <a:r>
                <a:rPr lang="ko-KR" altLang="en-US" dirty="0"/>
                <a:t>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00"/>
            <a:stretch/>
          </p:blipFill>
          <p:spPr>
            <a:xfrm>
              <a:off x="3296816" y="1477875"/>
              <a:ext cx="355033" cy="445008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4" r="62336"/>
            <a:stretch/>
          </p:blipFill>
          <p:spPr>
            <a:xfrm>
              <a:off x="3841883" y="1477875"/>
              <a:ext cx="355033" cy="445008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3" r="41637"/>
            <a:stretch/>
          </p:blipFill>
          <p:spPr>
            <a:xfrm>
              <a:off x="4376936" y="1477875"/>
              <a:ext cx="355033" cy="445008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63" r="21637"/>
            <a:stretch/>
          </p:blipFill>
          <p:spPr>
            <a:xfrm>
              <a:off x="4916996" y="1477875"/>
              <a:ext cx="355033" cy="445008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3" r="397"/>
            <a:stretch/>
          </p:blipFill>
          <p:spPr>
            <a:xfrm>
              <a:off x="5478417" y="1477875"/>
              <a:ext cx="355033" cy="445008"/>
            </a:xfrm>
            <a:prstGeom prst="rect">
              <a:avLst/>
            </a:prstGeom>
          </p:spPr>
        </p:pic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3296816" y="1495734"/>
              <a:ext cx="28803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19" name="내용 개체 틀 3"/>
            <p:cNvSpPr txBox="1">
              <a:spLocks/>
            </p:cNvSpPr>
            <p:nvPr/>
          </p:nvSpPr>
          <p:spPr>
            <a:xfrm>
              <a:off x="3877887" y="1495734"/>
              <a:ext cx="28803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7</a:t>
              </a:r>
              <a:endParaRPr lang="ko-KR" altLang="en-US" dirty="0"/>
            </a:p>
          </p:txBody>
        </p:sp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4390182" y="1495734"/>
              <a:ext cx="28803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9</a:t>
              </a:r>
              <a:endParaRPr lang="ko-KR" altLang="en-US" dirty="0"/>
            </a:p>
          </p:txBody>
        </p:sp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4880992" y="1499218"/>
              <a:ext cx="50405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11</a:t>
              </a:r>
              <a:endParaRPr lang="ko-KR" altLang="en-US" dirty="0"/>
            </a:p>
          </p:txBody>
        </p:sp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5421052" y="1495734"/>
              <a:ext cx="46805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13</a:t>
              </a:r>
              <a:endParaRPr lang="ko-KR" altLang="en-US" dirty="0"/>
            </a:p>
          </p:txBody>
        </p:sp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12540" y="1547500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xmlns="" id="{4F869C7B-BF5B-421A-B6F9-9794270E7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7581292" y="1497600"/>
              <a:ext cx="411201" cy="389993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xmlns="" id="{A7B3527E-9C48-4992-B549-7A93AF953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3008784" y="1952836"/>
              <a:ext cx="411201" cy="389993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xmlns="" id="{529C5FB9-DAF9-47B7-BF6C-CAB8DCA9B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7185248" y="1954800"/>
              <a:ext cx="411201" cy="389993"/>
            </a:xfrm>
            <a:prstGeom prst="rect">
              <a:avLst/>
            </a:prstGeom>
          </p:spPr>
        </p:pic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xmlns="" id="{16DD945D-C4F7-4A84-B6CE-9B54BC7CC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07858"/>
              </p:ext>
            </p:extLst>
          </p:nvPr>
        </p:nvGraphicFramePr>
        <p:xfrm>
          <a:off x="8121352" y="314104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56BCFE28-10E8-408C-B48C-B7D34F1F77C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5155" y="32995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EBE56FE-D2C2-4A08-A577-8D386395B64F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  <a:extLst>
              <a:ext uri="{FF2B5EF4-FFF2-40B4-BE49-F238E27FC236}">
                <a16:creationId xmlns:a16="http://schemas.microsoft.com/office/drawing/2014/main" xmlns="" id="{92E276BD-D416-4CA3-924E-0C70D238CEB6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93C4A6D-F217-475A-BCFE-94379C9B64BD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C5D35B4-A0E6-44E3-ADB2-DFC0F65859B4}"/>
              </a:ext>
            </a:extLst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7065DFA-18ED-4B30-A47C-C6461C700B37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내용 개체 틀 3"/>
          <p:cNvSpPr txBox="1">
            <a:spLocks/>
          </p:cNvSpPr>
          <p:nvPr/>
        </p:nvSpPr>
        <p:spPr>
          <a:xfrm>
            <a:off x="7427243" y="3275692"/>
            <a:ext cx="191824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(                    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5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7CFE798F-D24C-421D-994E-C9C651B5260A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4DA0AC9-FC62-42C9-81AD-515841AE0DC0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6863968-63E2-4020-8C8D-42DD0A2FC832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E6F7F7-C15B-4435-BC5F-F60AFE70F158}"/>
              </a:ext>
            </a:extLst>
          </p:cNvPr>
          <p:cNvSpPr txBox="1"/>
          <p:nvPr/>
        </p:nvSpPr>
        <p:spPr>
          <a:xfrm>
            <a:off x="4024300" y="2792831"/>
            <a:ext cx="5393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를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6596" y="4046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의 몫을 분수로 나타내어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4046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의 몫을 분수로 나타내어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F527E2-A361-462E-99F2-F05C1576ADCF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7F707A-5570-4DD6-9E3C-8AB09491D3ED}"/>
              </a:ext>
            </a:extLst>
          </p:cNvPr>
          <p:cNvSpPr txBox="1"/>
          <p:nvPr/>
        </p:nvSpPr>
        <p:spPr>
          <a:xfrm>
            <a:off x="3747650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의 몫을 </a:t>
            </a: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분수로 나타내어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1" name="직사각형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92A28445-2052-4BEC-A166-5735DFC9479E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72C71F4B-2B4D-4C73-9C26-AA5087D8E3E3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10665291-5551-423E-8AC7-1A908FABAD61}"/>
              </a:ext>
            </a:extLst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07A19551-550B-4650-85CE-1958B9820F1F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C2D4F421-B3AE-47A6-A9D5-7D075D8345FD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902750" y="1384264"/>
            <a:ext cx="4784612" cy="1180640"/>
            <a:chOff x="902750" y="1412776"/>
            <a:chExt cx="4784612" cy="1180640"/>
          </a:xfrm>
        </p:grpSpPr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1178192" y="1412776"/>
              <a:ext cx="4509170" cy="11806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-100" dirty="0"/>
                <a:t>크기가 같은 한지 </a:t>
              </a:r>
              <a:r>
                <a:rPr lang="en-US" altLang="ko-KR" spc="-100" dirty="0"/>
                <a:t>5</a:t>
              </a:r>
              <a:r>
                <a:rPr lang="ko-KR" altLang="en-US" spc="-100" dirty="0"/>
                <a:t>장을 </a:t>
              </a:r>
              <a:r>
                <a:rPr lang="ko-KR" altLang="en-US" spc="-100" dirty="0" smtClean="0"/>
                <a:t>남김없이 </a:t>
              </a:r>
              <a:r>
                <a:rPr lang="en-US" altLang="ko-KR" spc="-100" dirty="0"/>
                <a:t>4</a:t>
              </a:r>
              <a:r>
                <a:rPr lang="ko-KR" altLang="en-US" spc="-100" dirty="0"/>
                <a:t>명이 똑같이 </a:t>
              </a:r>
              <a:r>
                <a:rPr lang="ko-KR" altLang="en-US" dirty="0"/>
                <a:t>나누어 가지려고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한 명이 가지게 되는 한지의 양을 구해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7F337734-DDC3-4971-B348-BD4C38738DE4}"/>
              </a:ext>
            </a:extLst>
          </p:cNvPr>
          <p:cNvGrpSpPr/>
          <p:nvPr/>
        </p:nvGrpSpPr>
        <p:grpSpPr>
          <a:xfrm>
            <a:off x="920552" y="3817920"/>
            <a:ext cx="8116721" cy="1152041"/>
            <a:chOff x="920552" y="3386619"/>
            <a:chExt cx="8116721" cy="1152041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920552" y="3746660"/>
              <a:ext cx="8116721" cy="79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41928" y="3386619"/>
              <a:ext cx="8095344" cy="360040"/>
              <a:chOff x="941928" y="1484784"/>
              <a:chExt cx="8095344" cy="360040"/>
            </a:xfrm>
          </p:grpSpPr>
          <p:sp>
            <p:nvSpPr>
              <p:cNvPr id="52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한지 </a:t>
                </a:r>
                <a:r>
                  <a:rPr lang="en-US" altLang="ko-KR" dirty="0"/>
                  <a:t>5</a:t>
                </a:r>
                <a:r>
                  <a:rPr lang="ko-KR" altLang="en-US" dirty="0"/>
                  <a:t>장을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명이 똑같이 나누어 가지려면 어떻게 해야 할까요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3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C2B7B65E-0536-4ED7-BB48-622AB4DA64D8}"/>
              </a:ext>
            </a:extLst>
          </p:cNvPr>
          <p:cNvGrpSpPr/>
          <p:nvPr/>
        </p:nvGrpSpPr>
        <p:grpSpPr>
          <a:xfrm>
            <a:off x="920551" y="5071935"/>
            <a:ext cx="8116721" cy="816987"/>
            <a:chOff x="920551" y="4358728"/>
            <a:chExt cx="8116721" cy="816987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920551" y="4718769"/>
              <a:ext cx="8116721" cy="4569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41928" y="4358728"/>
              <a:ext cx="8095344" cy="360040"/>
              <a:chOff x="941928" y="1484784"/>
              <a:chExt cx="8095344" cy="360040"/>
            </a:xfrm>
          </p:grpSpPr>
          <p:sp>
            <p:nvSpPr>
              <p:cNvPr id="62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한 명이 가지게 되는 한지의 양을 구하는 식을 써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똑같이 나누기</a:t>
            </a: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933884" y="4215416"/>
            <a:ext cx="5603292" cy="76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나누어야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나누기를 해야 합니다</a:t>
            </a:r>
            <a:r>
              <a:rPr lang="en-US" altLang="ko-KR" dirty="0"/>
              <a:t>.</a:t>
            </a:r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969888" y="5469431"/>
            <a:ext cx="5603292" cy="39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5÷4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D32E6563-7C3D-4272-883C-88B9C7EE80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0" t="21825" r="31800" b="60472"/>
          <a:stretch/>
        </p:blipFill>
        <p:spPr>
          <a:xfrm>
            <a:off x="6077250" y="1304651"/>
            <a:ext cx="2836190" cy="252050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A28594B-FEE8-463B-A9E7-25880CDD51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881" y="44125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182DADC8-3EE7-4A4C-9D8A-F061A446E95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881" y="54863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7" action="ppaction://hlinksldjump"/>
            <a:extLst>
              <a:ext uri="{FF2B5EF4-FFF2-40B4-BE49-F238E27FC236}">
                <a16:creationId xmlns:a16="http://schemas.microsoft.com/office/drawing/2014/main" xmlns="" id="{F46F93E2-C65E-4618-B451-A9C5F8C98EAF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8" action="ppaction://hlinksldjump"/>
            <a:extLst>
              <a:ext uri="{FF2B5EF4-FFF2-40B4-BE49-F238E27FC236}">
                <a16:creationId xmlns:a16="http://schemas.microsoft.com/office/drawing/2014/main" xmlns="" id="{66828047-96F7-461E-92D1-FFE4A053D2AC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FFA7516D-92FA-46E6-BD34-C9EF9F2633C1}"/>
              </a:ext>
            </a:extLst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6B08EF0-4E1C-4928-BBF7-113E781FCF6A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2FDF4C1-EA92-4469-B196-C8B134256C0F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90DF887F-2F1C-4A5D-8AAC-DCF7D7D30ADE}"/>
              </a:ext>
            </a:extLst>
          </p:cNvPr>
          <p:cNvGrpSpPr/>
          <p:nvPr/>
        </p:nvGrpSpPr>
        <p:grpSpPr>
          <a:xfrm>
            <a:off x="920551" y="1412776"/>
            <a:ext cx="8116721" cy="1162691"/>
            <a:chOff x="920551" y="3169492"/>
            <a:chExt cx="8116721" cy="1162691"/>
          </a:xfrm>
        </p:grpSpPr>
        <p:sp>
          <p:nvSpPr>
            <p:cNvPr id="43" name="모서리가 둥근 직사각형 58">
              <a:extLst>
                <a:ext uri="{FF2B5EF4-FFF2-40B4-BE49-F238E27FC236}">
                  <a16:creationId xmlns:a16="http://schemas.microsoft.com/office/drawing/2014/main" xmlns="" id="{05AB8602-8BFA-407E-B63B-349F1DC15D1B}"/>
                </a:ext>
              </a:extLst>
            </p:cNvPr>
            <p:cNvSpPr/>
            <p:nvPr/>
          </p:nvSpPr>
          <p:spPr bwMode="auto">
            <a:xfrm>
              <a:off x="920551" y="3529532"/>
              <a:ext cx="8116721" cy="80265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xmlns="" id="{B3EFD1A2-649B-4626-ACDB-794FA76E8F6A}"/>
                </a:ext>
              </a:extLst>
            </p:cNvPr>
            <p:cNvGrpSpPr/>
            <p:nvPr/>
          </p:nvGrpSpPr>
          <p:grpSpPr>
            <a:xfrm>
              <a:off x="941928" y="3169492"/>
              <a:ext cx="8095344" cy="360040"/>
              <a:chOff x="941928" y="1484784"/>
              <a:chExt cx="8095344" cy="360040"/>
            </a:xfrm>
          </p:grpSpPr>
          <p:sp>
            <p:nvSpPr>
              <p:cNvPr id="48" name="내용 개체 틀 3">
                <a:extLst>
                  <a:ext uri="{FF2B5EF4-FFF2-40B4-BE49-F238E27FC236}">
                    <a16:creationId xmlns:a16="http://schemas.microsoft.com/office/drawing/2014/main" xmlns="" id="{49911CCB-2EA7-4DC0-B53C-6FF976CFB7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한 명이 가지게 되는 한지의 양을 정확하게 나타낼 수 있는 방법을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5" name="모서리가 둥근 직사각형 75">
                <a:extLst>
                  <a:ext uri="{FF2B5EF4-FFF2-40B4-BE49-F238E27FC236}">
                    <a16:creationId xmlns:a16="http://schemas.microsoft.com/office/drawing/2014/main" xmlns="" id="{F94B297E-E946-4DCC-BDE5-8DE6463D1226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4F54D85A-831D-41F2-B36B-8B22C01069FC}"/>
              </a:ext>
            </a:extLst>
          </p:cNvPr>
          <p:cNvGrpSpPr/>
          <p:nvPr/>
        </p:nvGrpSpPr>
        <p:grpSpPr>
          <a:xfrm>
            <a:off x="920551" y="3104964"/>
            <a:ext cx="8116721" cy="1188132"/>
            <a:chOff x="920551" y="4058867"/>
            <a:chExt cx="8116721" cy="1188132"/>
          </a:xfrm>
        </p:grpSpPr>
        <p:sp>
          <p:nvSpPr>
            <p:cNvPr id="65" name="모서리가 둥근 직사각형 64"/>
            <p:cNvSpPr/>
            <p:nvPr/>
          </p:nvSpPr>
          <p:spPr bwMode="auto">
            <a:xfrm>
              <a:off x="920551" y="4418908"/>
              <a:ext cx="8067385" cy="828091"/>
            </a:xfrm>
            <a:prstGeom prst="roundRect">
              <a:avLst>
                <a:gd name="adj" fmla="val 1171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41928" y="4058867"/>
              <a:ext cx="8095344" cy="360040"/>
              <a:chOff x="941928" y="1484784"/>
              <a:chExt cx="8095344" cy="360040"/>
            </a:xfrm>
          </p:grpSpPr>
          <p:sp>
            <p:nvSpPr>
              <p:cNvPr id="68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색종이를 사용하여 구해 보고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어떻게 구했는지 이야기해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9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0" name="내용 개체 틀 2"/>
          <p:cNvSpPr txBox="1">
            <a:spLocks/>
          </p:cNvSpPr>
          <p:nvPr/>
        </p:nvSpPr>
        <p:spPr>
          <a:xfrm>
            <a:off x="920552" y="3507094"/>
            <a:ext cx="8116720" cy="786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pc="-60" dirty="0"/>
              <a:t>색종이를 </a:t>
            </a:r>
            <a:r>
              <a:rPr lang="en-US" altLang="ko-KR" spc="-60" dirty="0"/>
              <a:t>1</a:t>
            </a:r>
            <a:r>
              <a:rPr lang="ko-KR" altLang="en-US" spc="-60" dirty="0"/>
              <a:t>장씩 나누어 주고 나머지 </a:t>
            </a:r>
            <a:r>
              <a:rPr lang="en-US" altLang="ko-KR" spc="-60" dirty="0"/>
              <a:t>1</a:t>
            </a:r>
            <a:r>
              <a:rPr lang="ko-KR" altLang="en-US" spc="-60" dirty="0"/>
              <a:t>장을 </a:t>
            </a:r>
            <a:r>
              <a:rPr lang="en-US" altLang="ko-KR" spc="-60" dirty="0"/>
              <a:t>4</a:t>
            </a:r>
            <a:r>
              <a:rPr lang="ko-KR" altLang="en-US" spc="-60" dirty="0" smtClean="0"/>
              <a:t>등분하여 </a:t>
            </a:r>
            <a:r>
              <a:rPr lang="ko-KR" altLang="en-US" spc="-60" dirty="0"/>
              <a:t>그것의 </a:t>
            </a:r>
            <a:r>
              <a:rPr lang="en-US" altLang="ko-KR" spc="-60" dirty="0"/>
              <a:t>1</a:t>
            </a:r>
            <a:r>
              <a:rPr lang="ko-KR" altLang="en-US" spc="-60" dirty="0"/>
              <a:t>장씩을 나누어 줍니다</a:t>
            </a:r>
            <a:r>
              <a:rPr lang="en-US" altLang="ko-KR" spc="-60" dirty="0" smtClean="0"/>
              <a:t>.</a:t>
            </a:r>
          </a:p>
          <a:p>
            <a:r>
              <a:rPr lang="ko-KR" altLang="en-US" dirty="0" smtClean="0"/>
              <a:t>색종이를 각각 </a:t>
            </a:r>
            <a:r>
              <a:rPr lang="en-US" altLang="ko-KR" dirty="0" smtClean="0"/>
              <a:t>4</a:t>
            </a:r>
            <a:r>
              <a:rPr lang="ko-KR" altLang="en-US" dirty="0" smtClean="0"/>
              <a:t>등분하여 그것의 </a:t>
            </a:r>
            <a:r>
              <a:rPr lang="en-US" altLang="ko-KR" dirty="0" smtClean="0"/>
              <a:t>1</a:t>
            </a:r>
            <a:r>
              <a:rPr lang="ko-KR" altLang="en-US" dirty="0" smtClean="0"/>
              <a:t>장씩을 나누어 줍니다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똑같이 나누기</a:t>
            </a:r>
          </a:p>
        </p:txBody>
      </p:sp>
      <p:sp>
        <p:nvSpPr>
          <p:cNvPr id="56" name="내용 개체 틀 2">
            <a:extLst>
              <a:ext uri="{FF2B5EF4-FFF2-40B4-BE49-F238E27FC236}">
                <a16:creationId xmlns:a16="http://schemas.microsoft.com/office/drawing/2014/main" xmlns="" id="{7E253160-6541-4206-BA98-94DF9E45EA67}"/>
              </a:ext>
            </a:extLst>
          </p:cNvPr>
          <p:cNvSpPr txBox="1">
            <a:spLocks/>
          </p:cNvSpPr>
          <p:nvPr/>
        </p:nvSpPr>
        <p:spPr>
          <a:xfrm>
            <a:off x="969888" y="1810271"/>
            <a:ext cx="5603292" cy="99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분수로 나타냅니다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나머지 </a:t>
            </a:r>
            <a:r>
              <a:rPr lang="en-US" altLang="ko-KR" dirty="0"/>
              <a:t>1</a:t>
            </a:r>
            <a:r>
              <a:rPr lang="ko-KR" altLang="en-US" dirty="0"/>
              <a:t>도 </a:t>
            </a:r>
            <a:r>
              <a:rPr lang="en-US" altLang="ko-KR" dirty="0"/>
              <a:t>4</a:t>
            </a:r>
            <a:r>
              <a:rPr lang="ko-KR" altLang="en-US" dirty="0"/>
              <a:t>로 나누어 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5C2C7BB-B961-48C5-9227-11E432BF3F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4771" y="20436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5624B4E2-AFF6-444E-A350-D46EDED1BE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3496" y="37352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BA06AF5C-60BD-4A79-B42C-8630EDF9B790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B1C602D8-2562-473F-A292-D2BBA6D8AFC1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EB76835D-072A-453A-B26B-FA49A8089439}"/>
              </a:ext>
            </a:extLst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EEC27C1-A9DF-4073-87DB-BB97F5CB8CC5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A831D38-99E3-4D3F-810D-2C014937F5EF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0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36676" y="1992458"/>
            <a:ext cx="5940660" cy="2934413"/>
            <a:chOff x="2036676" y="1992458"/>
            <a:chExt cx="5940660" cy="2934413"/>
          </a:xfrm>
        </p:grpSpPr>
        <p:grpSp>
          <p:nvGrpSpPr>
            <p:cNvPr id="7" name="그룹 6"/>
            <p:cNvGrpSpPr/>
            <p:nvPr/>
          </p:nvGrpSpPr>
          <p:grpSpPr>
            <a:xfrm>
              <a:off x="2036676" y="1992458"/>
              <a:ext cx="5940660" cy="2934413"/>
              <a:chOff x="2036676" y="1992458"/>
              <a:chExt cx="5940660" cy="2934413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71" t="18940" r="19729" b="50517"/>
              <a:stretch/>
            </p:blipFill>
            <p:spPr>
              <a:xfrm>
                <a:off x="2599078" y="1992458"/>
                <a:ext cx="4882912" cy="2934413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553"/>
              <a:stretch/>
            </p:blipFill>
            <p:spPr>
              <a:xfrm>
                <a:off x="6731600" y="3266638"/>
                <a:ext cx="1245736" cy="1184712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623"/>
              <a:stretch/>
            </p:blipFill>
            <p:spPr>
              <a:xfrm flipH="1">
                <a:off x="2036676" y="3250881"/>
                <a:ext cx="1245736" cy="1156019"/>
              </a:xfrm>
              <a:prstGeom prst="rect">
                <a:avLst/>
              </a:prstGeom>
            </p:spPr>
          </p:pic>
        </p:grpSp>
        <p:sp>
          <p:nvSpPr>
            <p:cNvPr id="5" name="직사각형 4"/>
            <p:cNvSpPr/>
            <p:nvPr/>
          </p:nvSpPr>
          <p:spPr>
            <a:xfrm>
              <a:off x="2396716" y="4347102"/>
              <a:ext cx="432048" cy="126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150645" y="4419110"/>
              <a:ext cx="502655" cy="126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BEE69A23-DCA2-43A7-8E3D-86DB05395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47191" r="68752" b="45232"/>
          <a:stretch/>
        </p:blipFill>
        <p:spPr>
          <a:xfrm>
            <a:off x="1928664" y="2643988"/>
            <a:ext cx="1398811" cy="74900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</a:t>
            </a:r>
            <a:r>
              <a:rPr lang="ko-KR" altLang="en-US" sz="2200" dirty="0">
                <a:solidFill>
                  <a:srgbClr val="695A35"/>
                </a:solidFill>
              </a:rPr>
              <a:t>의 몫을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 분수로 나타내기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941928" y="1795632"/>
            <a:ext cx="8095344" cy="360040"/>
            <a:chOff x="941928" y="1484784"/>
            <a:chExt cx="8095344" cy="360040"/>
          </a:xfrm>
        </p:grpSpPr>
        <p:sp>
          <p:nvSpPr>
            <p:cNvPr id="40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그림을 보고 준기가 </a:t>
              </a:r>
              <a:r>
                <a:rPr lang="en-US" altLang="ko-KR" dirty="0"/>
                <a:t>5÷4</a:t>
              </a:r>
              <a:r>
                <a:rPr lang="ko-KR" altLang="en-US" dirty="0"/>
                <a:t>를 어떻게 구했는지 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1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모서리가 둥근 직사각형 40">
            <a:extLst>
              <a:ext uri="{FF2B5EF4-FFF2-40B4-BE49-F238E27FC236}">
                <a16:creationId xmlns:a16="http://schemas.microsoft.com/office/drawing/2014/main" xmlns="" id="{98A0432C-97FA-4236-B4FE-21C1F898F11E}"/>
              </a:ext>
            </a:extLst>
          </p:cNvPr>
          <p:cNvSpPr/>
          <p:nvPr/>
        </p:nvSpPr>
        <p:spPr bwMode="auto">
          <a:xfrm>
            <a:off x="923371" y="4909731"/>
            <a:ext cx="8080116" cy="7920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내용 개체 틀 2">
            <a:extLst>
              <a:ext uri="{FF2B5EF4-FFF2-40B4-BE49-F238E27FC236}">
                <a16:creationId xmlns:a16="http://schemas.microsoft.com/office/drawing/2014/main" xmlns="" id="{63796896-211D-4305-8C8B-87CBE6FC85D0}"/>
              </a:ext>
            </a:extLst>
          </p:cNvPr>
          <p:cNvSpPr txBox="1">
            <a:spLocks/>
          </p:cNvSpPr>
          <p:nvPr/>
        </p:nvSpPr>
        <p:spPr>
          <a:xfrm>
            <a:off x="920552" y="5000160"/>
            <a:ext cx="7596386" cy="6824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5÷4=1···</a:t>
            </a:r>
            <a:r>
              <a:rPr lang="en-US" altLang="ko-KR" dirty="0" smtClean="0"/>
              <a:t>1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개씩 나누어 주고 나머지 </a:t>
            </a:r>
            <a:r>
              <a:rPr lang="en-US" altLang="ko-KR" dirty="0"/>
              <a:t>1</a:t>
            </a:r>
            <a:r>
              <a:rPr lang="ko-KR" altLang="en-US" dirty="0"/>
              <a:t>개를 또 </a:t>
            </a:r>
            <a:r>
              <a:rPr lang="en-US" altLang="ko-KR" dirty="0"/>
              <a:t>4</a:t>
            </a:r>
            <a:r>
              <a:rPr lang="ko-KR" altLang="en-US" dirty="0"/>
              <a:t>로 나누었습니다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grpSp>
        <p:nvGrpSpPr>
          <p:cNvPr id="49" name="그룹 48"/>
          <p:cNvGrpSpPr/>
          <p:nvPr/>
        </p:nvGrpSpPr>
        <p:grpSpPr>
          <a:xfrm>
            <a:off x="902750" y="1384264"/>
            <a:ext cx="8154706" cy="413216"/>
            <a:chOff x="902750" y="1412776"/>
            <a:chExt cx="8154706" cy="413216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4132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5÷4</a:t>
              </a:r>
              <a:r>
                <a:rPr lang="ko-KR" altLang="en-US" dirty="0"/>
                <a:t>의 몫을 분수로 나타내는 방법을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54" name="그룹 5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6" name="모서리가 둥근 직사각형 5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5" name="모서리가 둥근 직사각형 5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59" name="그림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5624B4E2-AFF6-444E-A350-D46EDED1BE0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56869" y="51158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8" action="ppaction://hlinksldjump"/>
            <a:extLst>
              <a:ext uri="{FF2B5EF4-FFF2-40B4-BE49-F238E27FC236}">
                <a16:creationId xmlns:a16="http://schemas.microsoft.com/office/drawing/2014/main" xmlns="" id="{D0A5443A-20B5-4E10-8300-5D4B4E1C2D8A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  <a:extLst>
              <a:ext uri="{FF2B5EF4-FFF2-40B4-BE49-F238E27FC236}">
                <a16:creationId xmlns:a16="http://schemas.microsoft.com/office/drawing/2014/main" xmlns="" id="{D38A4306-3055-4720-BC8A-1976D8ED9BAE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4B2D775-7936-4361-A989-03149EB7E776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44110B7-3872-45C3-A58E-2002CBAD16C6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D8E6B86-E4D2-4141-9C77-AE8D0C6975E7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D05F03F7-F19C-4E4F-8B70-E36B3E90494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9" t="41716" r="12425" b="49039"/>
          <a:stretch/>
        </p:blipFill>
        <p:spPr>
          <a:xfrm>
            <a:off x="6753200" y="2582752"/>
            <a:ext cx="1272946" cy="8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12747E5-0044-4E95-86AA-BDC7A4B4FEFC}"/>
              </a:ext>
            </a:extLst>
          </p:cNvPr>
          <p:cNvGrpSpPr/>
          <p:nvPr/>
        </p:nvGrpSpPr>
        <p:grpSpPr>
          <a:xfrm>
            <a:off x="934241" y="4428290"/>
            <a:ext cx="8103032" cy="1008900"/>
            <a:chOff x="934241" y="4871589"/>
            <a:chExt cx="8103032" cy="1008900"/>
          </a:xfrm>
        </p:grpSpPr>
        <p:sp>
          <p:nvSpPr>
            <p:cNvPr id="64" name="모서리가 둥근 직사각형 50">
              <a:extLst>
                <a:ext uri="{FF2B5EF4-FFF2-40B4-BE49-F238E27FC236}">
                  <a16:creationId xmlns:a16="http://schemas.microsoft.com/office/drawing/2014/main" xmlns="" id="{AEB410E9-38BF-4A72-AF5A-256C5A05281A}"/>
                </a:ext>
              </a:extLst>
            </p:cNvPr>
            <p:cNvSpPr/>
            <p:nvPr/>
          </p:nvSpPr>
          <p:spPr bwMode="auto">
            <a:xfrm>
              <a:off x="934241" y="5269465"/>
              <a:ext cx="8103032" cy="611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xmlns="" id="{351A21C1-3119-491F-B2E4-2E99959ADC37}"/>
                </a:ext>
              </a:extLst>
            </p:cNvPr>
            <p:cNvGrpSpPr/>
            <p:nvPr/>
          </p:nvGrpSpPr>
          <p:grpSpPr>
            <a:xfrm>
              <a:off x="941928" y="4871589"/>
              <a:ext cx="8095344" cy="360040"/>
              <a:chOff x="941928" y="1484784"/>
              <a:chExt cx="8095344" cy="360040"/>
            </a:xfrm>
          </p:grpSpPr>
          <p:sp>
            <p:nvSpPr>
              <p:cNvPr id="68" name="내용 개체 틀 3">
                <a:extLst>
                  <a:ext uri="{FF2B5EF4-FFF2-40B4-BE49-F238E27FC236}">
                    <a16:creationId xmlns:a16="http://schemas.microsoft.com/office/drawing/2014/main" xmlns="" id="{526A11DF-FF18-4F50-B175-4EF7090562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준기가 구한 </a:t>
                </a:r>
                <a:r>
                  <a:rPr lang="en-US" altLang="ko-KR" dirty="0"/>
                  <a:t>5÷4</a:t>
                </a:r>
                <a:r>
                  <a:rPr lang="ko-KR" altLang="en-US" dirty="0"/>
                  <a:t>의 몫은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72" name="모서리가 둥근 직사각형 75">
                <a:extLst>
                  <a:ext uri="{FF2B5EF4-FFF2-40B4-BE49-F238E27FC236}">
                    <a16:creationId xmlns:a16="http://schemas.microsoft.com/office/drawing/2014/main" xmlns="" id="{6384248F-981C-41C7-913D-CD3176C25E8E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4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5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</a:t>
            </a:r>
            <a:r>
              <a:rPr lang="ko-KR" altLang="en-US" sz="2200" dirty="0">
                <a:solidFill>
                  <a:srgbClr val="695A35"/>
                </a:solidFill>
              </a:rPr>
              <a:t>의 몫을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 분수로 나타내기</a:t>
            </a:r>
          </a:p>
        </p:txBody>
      </p:sp>
      <p:sp>
        <p:nvSpPr>
          <p:cNvPr id="65" name="내용 개체 틀 2">
            <a:extLst>
              <a:ext uri="{FF2B5EF4-FFF2-40B4-BE49-F238E27FC236}">
                <a16:creationId xmlns:a16="http://schemas.microsoft.com/office/drawing/2014/main" xmlns="" id="{E15BE46A-42CD-4B2C-AD82-3591479F371E}"/>
              </a:ext>
            </a:extLst>
          </p:cNvPr>
          <p:cNvSpPr txBox="1">
            <a:spLocks/>
          </p:cNvSpPr>
          <p:nvPr/>
        </p:nvSpPr>
        <p:spPr>
          <a:xfrm>
            <a:off x="1086429" y="4888900"/>
            <a:ext cx="5603292" cy="39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내용 개체 틀 2">
                <a:extLst>
                  <a:ext uri="{FF2B5EF4-FFF2-40B4-BE49-F238E27FC236}">
                    <a16:creationId xmlns:a16="http://schemas.microsoft.com/office/drawing/2014/main" xmlns="" id="{B79A9B18-4202-4F1D-A17A-9978BA4545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401" y="4959076"/>
                <a:ext cx="6941924" cy="666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5÷4=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ko-KR" altLang="en-US" dirty="0"/>
                  <a:t>   </a:t>
                </a:r>
                <a:r>
                  <a:rPr lang="ko-KR" altLang="en-US" dirty="0" smtClean="0"/>
                  <a:t>입니다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이것을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가분수로 </a:t>
                </a:r>
                <a:r>
                  <a:rPr lang="ko-KR" altLang="en-US" dirty="0" smtClean="0"/>
                  <a:t>나타내면  </a:t>
                </a:r>
                <a:r>
                  <a:rPr lang="en-US" altLang="ko-KR" dirty="0" smtClean="0"/>
                  <a:t>     </a:t>
                </a:r>
                <a:r>
                  <a:rPr lang="ko-KR" altLang="en-US" dirty="0"/>
                  <a:t>입니다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6" name="내용 개체 틀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9A9B18-4202-4F1D-A17A-9978BA454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1" y="4959076"/>
                <a:ext cx="6941924" cy="666168"/>
              </a:xfrm>
              <a:prstGeom prst="rect">
                <a:avLst/>
              </a:prstGeom>
              <a:blipFill rotWithShape="1">
                <a:blip r:embed="rId8"/>
                <a:stretch>
                  <a:fillRect l="-527" t="-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표 73">
            <a:extLst>
              <a:ext uri="{FF2B5EF4-FFF2-40B4-BE49-F238E27FC236}">
                <a16:creationId xmlns:a16="http://schemas.microsoft.com/office/drawing/2014/main" xmlns="" id="{8E7E189E-55BD-4C73-AA34-77C29AE4D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99028"/>
              </p:ext>
            </p:extLst>
          </p:nvPr>
        </p:nvGraphicFramePr>
        <p:xfrm>
          <a:off x="1928664" y="485113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5" name="표 74">
            <a:extLst>
              <a:ext uri="{FF2B5EF4-FFF2-40B4-BE49-F238E27FC236}">
                <a16:creationId xmlns:a16="http://schemas.microsoft.com/office/drawing/2014/main" xmlns="" id="{D42EDC42-5671-471F-9031-43AE74DBE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3905"/>
              </p:ext>
            </p:extLst>
          </p:nvPr>
        </p:nvGraphicFramePr>
        <p:xfrm>
          <a:off x="5601072" y="483315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1" name="그림 50">
            <a:extLst>
              <a:ext uri="{FF2B5EF4-FFF2-40B4-BE49-F238E27FC236}">
                <a16:creationId xmlns:a16="http://schemas.microsoft.com/office/drawing/2014/main" xmlns="" id="{7BB07229-21AA-4DD2-BAAA-D1CC1EF9EA4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6869" y="49590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내용 개체 틀 2">
            <a:extLst>
              <a:ext uri="{FF2B5EF4-FFF2-40B4-BE49-F238E27FC236}">
                <a16:creationId xmlns:a16="http://schemas.microsoft.com/office/drawing/2014/main" xmlns="" id="{C89C11B6-E92F-401F-AC79-CC5C47712AEE}"/>
              </a:ext>
            </a:extLst>
          </p:cNvPr>
          <p:cNvSpPr txBox="1">
            <a:spLocks/>
          </p:cNvSpPr>
          <p:nvPr/>
        </p:nvSpPr>
        <p:spPr>
          <a:xfrm>
            <a:off x="1676636" y="4869160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 smtClean="0"/>
              <a:t>1</a:t>
            </a:r>
            <a:endParaRPr lang="en-US" altLang="ko-KR" dirty="0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45" name="직사각형 44">
            <a:hlinkClick r:id="rId4" action="ppaction://hlinksldjump"/>
            <a:extLst>
              <a:ext uri="{FF2B5EF4-FFF2-40B4-BE49-F238E27FC236}">
                <a16:creationId xmlns:a16="http://schemas.microsoft.com/office/drawing/2014/main" xmlns="" id="{C6344859-E73B-457C-B386-151E3E6F42AC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D711242-D5E9-4DAD-B5F1-C2BD777DA1D1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C9742B4-E853-4C18-8116-FF739BB53A0F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ABFC2D4-471D-4195-BECB-D3EA24FD25B8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3E97D7C-55C8-4322-A2E5-C871636DBA17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t="18940" r="19729" b="50517"/>
          <a:stretch/>
        </p:blipFill>
        <p:spPr>
          <a:xfrm>
            <a:off x="2599078" y="1605328"/>
            <a:ext cx="4882912" cy="293441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BEE69A23-DCA2-43A7-8E3D-86DB0539500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47191" r="68752" b="45232"/>
          <a:stretch/>
        </p:blipFill>
        <p:spPr>
          <a:xfrm>
            <a:off x="1856656" y="2202015"/>
            <a:ext cx="1398811" cy="749008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D05F03F7-F19C-4E4F-8B70-E36B3E90494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9" t="41716" r="12425" b="49039"/>
          <a:stretch/>
        </p:blipFill>
        <p:spPr>
          <a:xfrm>
            <a:off x="6920414" y="2222712"/>
            <a:ext cx="1272946" cy="882252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3"/>
          <a:stretch/>
        </p:blipFill>
        <p:spPr>
          <a:xfrm flipH="1">
            <a:off x="2009731" y="2818833"/>
            <a:ext cx="1245736" cy="1156019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2396716" y="3915054"/>
            <a:ext cx="432048" cy="126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3"/>
          <a:stretch/>
        </p:blipFill>
        <p:spPr>
          <a:xfrm>
            <a:off x="6731600" y="2798586"/>
            <a:ext cx="1245736" cy="1184712"/>
          </a:xfrm>
          <a:prstGeom prst="rect">
            <a:avLst/>
          </a:prstGeom>
        </p:spPr>
      </p:pic>
      <p:sp>
        <p:nvSpPr>
          <p:cNvPr id="54" name="직사각형 53"/>
          <p:cNvSpPr/>
          <p:nvPr/>
        </p:nvSpPr>
        <p:spPr>
          <a:xfrm>
            <a:off x="7150645" y="3951058"/>
            <a:ext cx="502655" cy="126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94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8" grpId="0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1CBA6141-674C-4ABB-AD63-B025C8C554B0}"/>
              </a:ext>
            </a:extLst>
          </p:cNvPr>
          <p:cNvGrpSpPr/>
          <p:nvPr/>
        </p:nvGrpSpPr>
        <p:grpSpPr>
          <a:xfrm>
            <a:off x="913962" y="4833156"/>
            <a:ext cx="8123310" cy="999192"/>
            <a:chOff x="913962" y="4833156"/>
            <a:chExt cx="8123310" cy="999192"/>
          </a:xfrm>
        </p:grpSpPr>
        <p:grpSp>
          <p:nvGrpSpPr>
            <p:cNvPr id="82" name="그룹 81"/>
            <p:cNvGrpSpPr/>
            <p:nvPr/>
          </p:nvGrpSpPr>
          <p:grpSpPr>
            <a:xfrm>
              <a:off x="941928" y="4833156"/>
              <a:ext cx="8095344" cy="360040"/>
              <a:chOff x="941928" y="1512358"/>
              <a:chExt cx="8095344" cy="360040"/>
            </a:xfrm>
          </p:grpSpPr>
          <p:sp>
            <p:nvSpPr>
              <p:cNvPr id="83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512358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지혜가 구한 </a:t>
                </a:r>
                <a:r>
                  <a:rPr lang="en-US" altLang="ko-KR" dirty="0"/>
                  <a:t>5÷4</a:t>
                </a:r>
                <a:r>
                  <a:rPr lang="ko-KR" altLang="en-US" dirty="0"/>
                  <a:t>의 몫은 얼마인가요</a:t>
                </a:r>
                <a:r>
                  <a:rPr lang="en-US" altLang="ko-KR" dirty="0"/>
                  <a:t>?</a:t>
                </a:r>
                <a:r>
                  <a:rPr lang="ko-KR" altLang="en-US" dirty="0"/>
                  <a:t> </a:t>
                </a:r>
              </a:p>
            </p:txBody>
          </p:sp>
          <p:sp>
            <p:nvSpPr>
              <p:cNvPr id="84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1056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5" name="모서리가 둥근 직사각형 84"/>
            <p:cNvSpPr/>
            <p:nvPr/>
          </p:nvSpPr>
          <p:spPr bwMode="auto">
            <a:xfrm>
              <a:off x="913962" y="5220348"/>
              <a:ext cx="8099317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4" name="모서리가 둥근 직사각형 40">
            <a:extLst>
              <a:ext uri="{FF2B5EF4-FFF2-40B4-BE49-F238E27FC236}">
                <a16:creationId xmlns:a16="http://schemas.microsoft.com/office/drawing/2014/main" xmlns="" id="{B13075FF-CC6E-43EF-ACD6-6199BD8D8595}"/>
              </a:ext>
            </a:extLst>
          </p:cNvPr>
          <p:cNvSpPr/>
          <p:nvPr/>
        </p:nvSpPr>
        <p:spPr bwMode="auto">
          <a:xfrm>
            <a:off x="884548" y="4280901"/>
            <a:ext cx="812873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EC02054A-5F13-4D07-880A-FED4A4903E80}"/>
              </a:ext>
            </a:extLst>
          </p:cNvPr>
          <p:cNvGrpSpPr/>
          <p:nvPr/>
        </p:nvGrpSpPr>
        <p:grpSpPr>
          <a:xfrm>
            <a:off x="941928" y="1455738"/>
            <a:ext cx="8095344" cy="360040"/>
            <a:chOff x="941928" y="1484784"/>
            <a:chExt cx="8095344" cy="360040"/>
          </a:xfrm>
        </p:grpSpPr>
        <p:sp>
          <p:nvSpPr>
            <p:cNvPr id="60" name="내용 개체 틀 3">
              <a:extLst>
                <a:ext uri="{FF2B5EF4-FFF2-40B4-BE49-F238E27FC236}">
                  <a16:creationId xmlns:a16="http://schemas.microsoft.com/office/drawing/2014/main" xmlns="" id="{176B95DF-E223-4A4C-A586-18F7152371A3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그림을 보고 지혜가 </a:t>
              </a:r>
              <a:r>
                <a:rPr lang="en-US" altLang="ko-KR" dirty="0"/>
                <a:t>5÷4</a:t>
              </a:r>
              <a:r>
                <a:rPr lang="ko-KR" altLang="en-US" dirty="0"/>
                <a:t>의 몫을 어떻게 구했는지 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1" name="모서리가 둥근 직사각형 75">
              <a:extLst>
                <a:ext uri="{FF2B5EF4-FFF2-40B4-BE49-F238E27FC236}">
                  <a16:creationId xmlns:a16="http://schemas.microsoft.com/office/drawing/2014/main" xmlns="" id="{C68EE556-5C82-4A58-8CCD-2CC6C4FA43A3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6" name="내용 개체 틀 2">
            <a:extLst>
              <a:ext uri="{FF2B5EF4-FFF2-40B4-BE49-F238E27FC236}">
                <a16:creationId xmlns:a16="http://schemas.microsoft.com/office/drawing/2014/main" xmlns="" id="{1A02D071-4CFC-46E3-9C5D-20E826E61016}"/>
              </a:ext>
            </a:extLst>
          </p:cNvPr>
          <p:cNvSpPr txBox="1">
            <a:spLocks/>
          </p:cNvSpPr>
          <p:nvPr/>
        </p:nvSpPr>
        <p:spPr>
          <a:xfrm>
            <a:off x="920552" y="4308475"/>
            <a:ext cx="6406649" cy="39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5</a:t>
            </a:r>
            <a:r>
              <a:rPr lang="ko-KR" altLang="en-US" dirty="0"/>
              <a:t>개를 각각 </a:t>
            </a:r>
            <a:r>
              <a:rPr lang="en-US" altLang="ko-KR" dirty="0"/>
              <a:t>4</a:t>
            </a:r>
            <a:r>
              <a:rPr lang="ko-KR" altLang="en-US" dirty="0"/>
              <a:t>로 나누었습니다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87" name="내용 개체 틀 2"/>
          <p:cNvSpPr txBox="1">
            <a:spLocks/>
          </p:cNvSpPr>
          <p:nvPr/>
        </p:nvSpPr>
        <p:spPr>
          <a:xfrm>
            <a:off x="920552" y="5307694"/>
            <a:ext cx="7733168" cy="6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 이 </a:t>
            </a:r>
            <a:r>
              <a:rPr lang="en-US" altLang="ko-KR" dirty="0"/>
              <a:t>5</a:t>
            </a:r>
            <a:r>
              <a:rPr lang="ko-KR" altLang="en-US" dirty="0"/>
              <a:t>개이므로      입니다</a:t>
            </a:r>
            <a:r>
              <a:rPr lang="en-US" altLang="ko-KR" dirty="0"/>
              <a:t>. </a:t>
            </a:r>
            <a:r>
              <a:rPr lang="ko-KR" altLang="en-US" dirty="0"/>
              <a:t>이것을</a:t>
            </a:r>
            <a:r>
              <a:rPr lang="en-US" altLang="ko-KR" dirty="0"/>
              <a:t> </a:t>
            </a:r>
            <a:r>
              <a:rPr lang="ko-KR" altLang="en-US" dirty="0"/>
              <a:t>대분수로 나타내면 </a:t>
            </a:r>
            <a:r>
              <a:rPr lang="en-US" altLang="ko-KR" dirty="0"/>
              <a:t>      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64782"/>
              </p:ext>
            </p:extLst>
          </p:nvPr>
        </p:nvGraphicFramePr>
        <p:xfrm>
          <a:off x="1244588" y="520063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61814"/>
              </p:ext>
            </p:extLst>
          </p:nvPr>
        </p:nvGraphicFramePr>
        <p:xfrm>
          <a:off x="6717196" y="520063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5" name="내용 개체 틀 2">
            <a:extLst>
              <a:ext uri="{FF2B5EF4-FFF2-40B4-BE49-F238E27FC236}">
                <a16:creationId xmlns:a16="http://schemas.microsoft.com/office/drawing/2014/main" xmlns="" id="{EF563888-7F1D-4DF1-BA2B-74CF66FD35C6}"/>
              </a:ext>
            </a:extLst>
          </p:cNvPr>
          <p:cNvSpPr txBox="1">
            <a:spLocks/>
          </p:cNvSpPr>
          <p:nvPr/>
        </p:nvSpPr>
        <p:spPr>
          <a:xfrm>
            <a:off x="1080914" y="4343635"/>
            <a:ext cx="5603292" cy="39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7" name="내용 개체 틀 2">
            <a:extLst>
              <a:ext uri="{FF2B5EF4-FFF2-40B4-BE49-F238E27FC236}">
                <a16:creationId xmlns:a16="http://schemas.microsoft.com/office/drawing/2014/main" xmlns="" id="{1F1702C9-CA65-41E7-94B5-884106D3E69E}"/>
              </a:ext>
            </a:extLst>
          </p:cNvPr>
          <p:cNvSpPr txBox="1">
            <a:spLocks/>
          </p:cNvSpPr>
          <p:nvPr/>
        </p:nvSpPr>
        <p:spPr>
          <a:xfrm>
            <a:off x="6464265" y="5228178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A1D94C7D-9D8A-4637-BEFD-188E54E1C2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222" y="43436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05B9F92D-DABB-410D-8CC3-3F3546700C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222" y="53517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</a:t>
            </a:r>
            <a:r>
              <a:rPr lang="ko-KR" altLang="en-US" sz="2200" dirty="0">
                <a:solidFill>
                  <a:srgbClr val="695A35"/>
                </a:solidFill>
              </a:rPr>
              <a:t>의 몫을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 분수로 나타내기</a:t>
            </a: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0259"/>
              </p:ext>
            </p:extLst>
          </p:nvPr>
        </p:nvGraphicFramePr>
        <p:xfrm>
          <a:off x="2925731" y="520063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직사각형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B9DB3C0A-520C-47F6-9CF2-C5EF84BABBA3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3FD9713-A009-468E-AE14-3CD3FEAAC201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06C73061-9E74-49C1-91F9-4A2A81DDF46C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:a16="http://schemas.microsoft.com/office/drawing/2014/main" xmlns="" id="{572A7499-1F3F-444C-903A-99B0F3A5B030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B0F2924-54C7-44E7-9CDC-5CBB842D80EF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71858F6A-A8BE-4B75-8FBA-930A9647DE0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5" t="7434" r="65875" b="84870"/>
          <a:stretch/>
        </p:blipFill>
        <p:spPr>
          <a:xfrm>
            <a:off x="2166434" y="2296864"/>
            <a:ext cx="1166386" cy="772096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4" t="70042" r="14130" b="22473"/>
          <a:stretch/>
        </p:blipFill>
        <p:spPr>
          <a:xfrm>
            <a:off x="6478701" y="2277852"/>
            <a:ext cx="1511710" cy="7191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2273140" y="1655848"/>
            <a:ext cx="5316467" cy="2644652"/>
            <a:chOff x="2273140" y="1655848"/>
            <a:chExt cx="5316467" cy="2644652"/>
          </a:xfrm>
        </p:grpSpPr>
        <p:grpSp>
          <p:nvGrpSpPr>
            <p:cNvPr id="6" name="그룹 5"/>
            <p:cNvGrpSpPr/>
            <p:nvPr/>
          </p:nvGrpSpPr>
          <p:grpSpPr>
            <a:xfrm>
              <a:off x="2273140" y="1655848"/>
              <a:ext cx="5316467" cy="2644652"/>
              <a:chOff x="2273140" y="1655848"/>
              <a:chExt cx="5316467" cy="2644652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91" t="22659" r="29766" b="49814"/>
              <a:stretch/>
            </p:blipFill>
            <p:spPr>
              <a:xfrm>
                <a:off x="3315351" y="1655848"/>
                <a:ext cx="3248519" cy="2644652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343"/>
              <a:stretch/>
            </p:blipFill>
            <p:spPr>
              <a:xfrm>
                <a:off x="6385911" y="2816932"/>
                <a:ext cx="1203696" cy="1107368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475"/>
              <a:stretch/>
            </p:blipFill>
            <p:spPr>
              <a:xfrm flipH="1">
                <a:off x="2273140" y="2805311"/>
                <a:ext cx="1203696" cy="1118989"/>
              </a:xfrm>
              <a:prstGeom prst="rect">
                <a:avLst/>
              </a:prstGeom>
            </p:spPr>
          </p:pic>
        </p:grpSp>
        <p:sp>
          <p:nvSpPr>
            <p:cNvPr id="36" name="직사각형 35"/>
            <p:cNvSpPr/>
            <p:nvPr/>
          </p:nvSpPr>
          <p:spPr>
            <a:xfrm>
              <a:off x="2684748" y="3861048"/>
              <a:ext cx="455920" cy="126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825208" y="3861048"/>
              <a:ext cx="455920" cy="126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10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/>
      <p:bldP spid="87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63A93E22-CECA-4B02-870C-C734E5A2AB3C}"/>
              </a:ext>
            </a:extLst>
          </p:cNvPr>
          <p:cNvGrpSpPr/>
          <p:nvPr/>
        </p:nvGrpSpPr>
        <p:grpSpPr>
          <a:xfrm>
            <a:off x="920552" y="2456892"/>
            <a:ext cx="8116721" cy="2196244"/>
            <a:chOff x="920552" y="2564904"/>
            <a:chExt cx="8116721" cy="2196244"/>
          </a:xfrm>
        </p:grpSpPr>
        <p:sp>
          <p:nvSpPr>
            <p:cNvPr id="53" name="모서리가 둥근 직사각형 52"/>
            <p:cNvSpPr/>
            <p:nvPr/>
          </p:nvSpPr>
          <p:spPr bwMode="auto">
            <a:xfrm>
              <a:off x="920552" y="2924944"/>
              <a:ext cx="8116721" cy="1836204"/>
            </a:xfrm>
            <a:prstGeom prst="roundRect">
              <a:avLst>
                <a:gd name="adj" fmla="val 1239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941928" y="2564904"/>
              <a:ext cx="8095344" cy="360040"/>
              <a:chOff x="941928" y="1544629"/>
              <a:chExt cx="8095344" cy="360040"/>
            </a:xfrm>
          </p:grpSpPr>
          <p:sp>
            <p:nvSpPr>
              <p:cNvPr id="60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544629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준기와 지혜가 구한 방법을 비교해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1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4283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CACB8979-537B-476A-BFCF-0D49A9D8D2CB}"/>
              </a:ext>
            </a:extLst>
          </p:cNvPr>
          <p:cNvGrpSpPr/>
          <p:nvPr/>
        </p:nvGrpSpPr>
        <p:grpSpPr>
          <a:xfrm>
            <a:off x="926108" y="1412776"/>
            <a:ext cx="8095344" cy="866130"/>
            <a:chOff x="926108" y="1412776"/>
            <a:chExt cx="8095344" cy="866130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926108" y="1810906"/>
              <a:ext cx="809534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26108" y="1412776"/>
              <a:ext cx="4494944" cy="360040"/>
              <a:chOff x="941928" y="1484784"/>
              <a:chExt cx="4494944" cy="360040"/>
            </a:xfrm>
          </p:grpSpPr>
          <p:sp>
            <p:nvSpPr>
              <p:cNvPr id="49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43087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준기가 구한 몫과 </a:t>
                </a:r>
                <a:r>
                  <a:rPr lang="ko-KR" altLang="en-US" dirty="0" err="1"/>
                  <a:t>같은가요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0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5C228E66-84F5-4D52-AACE-A04B7619C9CE}"/>
              </a:ext>
            </a:extLst>
          </p:cNvPr>
          <p:cNvGrpSpPr/>
          <p:nvPr/>
        </p:nvGrpSpPr>
        <p:grpSpPr>
          <a:xfrm>
            <a:off x="920552" y="4811363"/>
            <a:ext cx="8116721" cy="1065909"/>
            <a:chOff x="920552" y="4833156"/>
            <a:chExt cx="8116721" cy="1065909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920552" y="5193197"/>
              <a:ext cx="8116721" cy="705868"/>
            </a:xfrm>
            <a:prstGeom prst="roundRect">
              <a:avLst>
                <a:gd name="adj" fmla="val 1239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41928" y="4833156"/>
              <a:ext cx="8095344" cy="360040"/>
              <a:chOff x="941928" y="1484784"/>
              <a:chExt cx="8095344" cy="360040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(</a:t>
                </a:r>
                <a:r>
                  <a:rPr lang="ko-KR" altLang="en-US" dirty="0"/>
                  <a:t>자연수</a:t>
                </a:r>
                <a:r>
                  <a:rPr lang="en-US" altLang="ko-KR" dirty="0"/>
                  <a:t>)÷(</a:t>
                </a:r>
                <a:r>
                  <a:rPr lang="ko-KR" altLang="en-US" dirty="0"/>
                  <a:t>자연수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의 몫을 분수로 나타내는 방법을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1" name="내용 개체 틀 2"/>
          <p:cNvSpPr txBox="1">
            <a:spLocks/>
          </p:cNvSpPr>
          <p:nvPr/>
        </p:nvSpPr>
        <p:spPr>
          <a:xfrm>
            <a:off x="956556" y="1840274"/>
            <a:ext cx="5354793" cy="54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같습니다</a:t>
            </a:r>
            <a:r>
              <a:rPr lang="en-US" altLang="ko-KR" dirty="0"/>
              <a:t>. </a:t>
            </a:r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933883" y="5208859"/>
            <a:ext cx="8103389" cy="66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altLang="ko-KR" dirty="0"/>
              <a:t>(</a:t>
            </a:r>
            <a:r>
              <a:rPr lang="ko-KR" altLang="en-US" dirty="0"/>
              <a:t>자연수</a:t>
            </a:r>
            <a:r>
              <a:rPr lang="en-US" altLang="ko-KR" dirty="0"/>
              <a:t>)÷(</a:t>
            </a:r>
            <a:r>
              <a:rPr lang="ko-KR" altLang="en-US" dirty="0"/>
              <a:t>자연수</a:t>
            </a:r>
            <a:r>
              <a:rPr lang="en-US" altLang="ko-KR" dirty="0"/>
              <a:t>)</a:t>
            </a:r>
            <a:r>
              <a:rPr lang="ko-KR" altLang="en-US" dirty="0"/>
              <a:t>의 몫은 나누어지는 수를 분자</a:t>
            </a:r>
            <a:r>
              <a:rPr lang="en-US" altLang="ko-KR" dirty="0"/>
              <a:t>, </a:t>
            </a:r>
            <a:r>
              <a:rPr lang="ko-KR" altLang="en-US" dirty="0"/>
              <a:t>나누는 수를 분모로 하는 분수로 나타낼 수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933884" y="2854388"/>
            <a:ext cx="7979556" cy="64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준기는 먼저 나누어 준 후 남는 것을 </a:t>
            </a:r>
            <a:r>
              <a:rPr lang="ko-KR" altLang="en-US" dirty="0" err="1"/>
              <a:t>쪼개었는데</a:t>
            </a:r>
            <a:r>
              <a:rPr lang="en-US" altLang="ko-KR" dirty="0"/>
              <a:t>, </a:t>
            </a:r>
            <a:r>
              <a:rPr lang="ko-KR" altLang="en-US" dirty="0"/>
              <a:t>지혜는 쪼갠 다음 한 번에 나누었습니다</a:t>
            </a:r>
            <a:r>
              <a:rPr lang="en-US" altLang="ko-KR" dirty="0"/>
              <a:t>.</a:t>
            </a:r>
          </a:p>
          <a:p>
            <a:pPr indent="0">
              <a:buNone/>
            </a:pPr>
            <a:endParaRPr lang="en-US" altLang="ko-KR" dirty="0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9913783D-4A0B-417A-B51A-DF120802FA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881" y="18847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97956B74-81F9-4169-B1E0-89C73A3E3F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441" y="53586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</a:t>
            </a:r>
            <a:r>
              <a:rPr lang="ko-KR" altLang="en-US" sz="2200" dirty="0">
                <a:solidFill>
                  <a:srgbClr val="695A35"/>
                </a:solidFill>
              </a:rPr>
              <a:t>의 몫을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 분수로 나타내기</a:t>
            </a:r>
          </a:p>
        </p:txBody>
      </p:sp>
      <p:sp>
        <p:nvSpPr>
          <p:cNvPr id="48" name="직사각형 47">
            <a:hlinkClick r:id="rId6" action="ppaction://hlinksldjump"/>
            <a:extLst>
              <a:ext uri="{FF2B5EF4-FFF2-40B4-BE49-F238E27FC236}">
                <a16:creationId xmlns:a16="http://schemas.microsoft.com/office/drawing/2014/main" xmlns="" id="{6D71D9A9-ECF1-47FD-878D-053EE12D6DCD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7" action="ppaction://hlinksldjump"/>
            <a:extLst>
              <a:ext uri="{FF2B5EF4-FFF2-40B4-BE49-F238E27FC236}">
                <a16:creationId xmlns:a16="http://schemas.microsoft.com/office/drawing/2014/main" xmlns="" id="{A8E6213F-0281-4CBE-836B-5642DE9BC15F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8" action="ppaction://hlinksldjump"/>
            <a:extLst>
              <a:ext uri="{FF2B5EF4-FFF2-40B4-BE49-F238E27FC236}">
                <a16:creationId xmlns:a16="http://schemas.microsoft.com/office/drawing/2014/main" xmlns="" id="{AF8516D7-2579-4FBD-9511-12C297639234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  <a:extLst>
              <a:ext uri="{FF2B5EF4-FFF2-40B4-BE49-F238E27FC236}">
                <a16:creationId xmlns:a16="http://schemas.microsoft.com/office/drawing/2014/main" xmlns="" id="{90449F54-ED0B-4926-A22B-1AC49D01A506}"/>
              </a:ext>
            </a:extLst>
          </p:cNvPr>
          <p:cNvSpPr/>
          <p:nvPr/>
        </p:nvSpPr>
        <p:spPr>
          <a:xfrm>
            <a:off x="884865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58D3490-D1D2-419E-9A9A-5399710B66D6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6298A8DA-F0BA-40C9-BBFE-7B449DBC90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58688" r="18497" b="32593"/>
          <a:stretch/>
        </p:blipFill>
        <p:spPr>
          <a:xfrm>
            <a:off x="4372263" y="3212976"/>
            <a:ext cx="4001117" cy="1242606"/>
          </a:xfrm>
          <a:prstGeom prst="rect">
            <a:avLst/>
          </a:prstGeom>
        </p:spPr>
      </p:pic>
      <p:sp>
        <p:nvSpPr>
          <p:cNvPr id="55" name="내용 개체 틀 2">
            <a:extLst>
              <a:ext uri="{FF2B5EF4-FFF2-40B4-BE49-F238E27FC236}">
                <a16:creationId xmlns:a16="http://schemas.microsoft.com/office/drawing/2014/main" xmlns="" id="{0FB4DF3A-8E74-42C8-8C59-22C121B6ECC6}"/>
              </a:ext>
            </a:extLst>
          </p:cNvPr>
          <p:cNvSpPr txBox="1">
            <a:spLocks/>
          </p:cNvSpPr>
          <p:nvPr/>
        </p:nvSpPr>
        <p:spPr>
          <a:xfrm>
            <a:off x="2849832" y="4239558"/>
            <a:ext cx="86412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/>
              <a:t>준기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8" name="내용 개체 틀 2">
            <a:extLst>
              <a:ext uri="{FF2B5EF4-FFF2-40B4-BE49-F238E27FC236}">
                <a16:creationId xmlns:a16="http://schemas.microsoft.com/office/drawing/2014/main" xmlns="" id="{3B4AE950-9E37-4463-B98F-F943F6BDB09A}"/>
              </a:ext>
            </a:extLst>
          </p:cNvPr>
          <p:cNvSpPr txBox="1">
            <a:spLocks/>
          </p:cNvSpPr>
          <p:nvPr/>
        </p:nvSpPr>
        <p:spPr>
          <a:xfrm>
            <a:off x="5939065" y="4239558"/>
            <a:ext cx="828093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/>
              <a:t>지혜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6298A8DA-F0BA-40C9-BBFE-7B449DBC90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t="58688" r="53817" b="32593"/>
          <a:stretch/>
        </p:blipFill>
        <p:spPr>
          <a:xfrm>
            <a:off x="2396716" y="3212976"/>
            <a:ext cx="1516344" cy="124260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18C55641-FD20-42AB-B572-B79545A229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0779" y="3587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2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7" grpId="0"/>
      <p:bldP spid="62" grpId="0"/>
      <p:bldP spid="55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5E559DAA-2C23-4360-A13F-DC50A13C5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72985" r="41018" b="14850"/>
          <a:stretch/>
        </p:blipFill>
        <p:spPr>
          <a:xfrm>
            <a:off x="1086950" y="2353496"/>
            <a:ext cx="5030794" cy="1826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내용 개체 틀 2">
                <a:extLst>
                  <a:ext uri="{FF2B5EF4-FFF2-40B4-BE49-F238E27FC236}">
                    <a16:creationId xmlns:a16="http://schemas.microsoft.com/office/drawing/2014/main" xmlns="" id="{D3B08955-8F05-44DB-A02F-A2E6AB689B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4608" y="2087594"/>
                <a:ext cx="2663601" cy="110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60000"/>
                  </a:lnSpc>
                  <a:buNone/>
                </a:pPr>
                <a:r>
                  <a:rPr lang="en-US" altLang="ko-KR" dirty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7" name="내용 개체 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B08955-8F05-44DB-A02F-A2E6AB68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8" y="2087594"/>
                <a:ext cx="2663601" cy="1106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xmlns="" id="{E7FF340F-E333-4EE2-A55A-4C71BB9EA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71374"/>
              </p:ext>
            </p:extLst>
          </p:nvPr>
        </p:nvGraphicFramePr>
        <p:xfrm>
          <a:off x="2900772" y="2276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4" name="내용 개체 틀 2">
                <a:extLst>
                  <a:ext uri="{FF2B5EF4-FFF2-40B4-BE49-F238E27FC236}">
                    <a16:creationId xmlns:a16="http://schemas.microsoft.com/office/drawing/2014/main" xmlns="" id="{753D3401-6610-41E3-945A-C37BC8F95E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4040" y="3268658"/>
                <a:ext cx="2663601" cy="110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60000"/>
                  </a:lnSpc>
                  <a:buNone/>
                </a:pPr>
                <a:r>
                  <a:rPr lang="en-US" altLang="ko-KR" dirty="0"/>
                  <a:t>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i="1" dirty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64" name="내용 개체 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3D3401-6610-41E3-945A-C37BC8F95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40" y="3268658"/>
                <a:ext cx="2663601" cy="11061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내용 개체 틀 2">
                <a:extLst>
                  <a:ext uri="{FF2B5EF4-FFF2-40B4-BE49-F238E27FC236}">
                    <a16:creationId xmlns:a16="http://schemas.microsoft.com/office/drawing/2014/main" xmlns="" id="{EB71F07A-95A1-4690-B9FA-66C2A53820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4608" y="3266538"/>
                <a:ext cx="2663601" cy="110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60000"/>
                  </a:lnSpc>
                  <a:buNone/>
                </a:pPr>
                <a:r>
                  <a:rPr lang="en-US" altLang="ko-KR" dirty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63" name="내용 개체 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71F07A-95A1-4690-B9FA-66C2A5382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8" y="3266538"/>
                <a:ext cx="2663601" cy="11061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내용 개체 틀 2">
                <a:extLst>
                  <a:ext uri="{FF2B5EF4-FFF2-40B4-BE49-F238E27FC236}">
                    <a16:creationId xmlns:a16="http://schemas.microsoft.com/office/drawing/2014/main" xmlns="" id="{5BE6FF96-63A3-4F57-A5B3-0A3EEA31E3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8999" y="2070844"/>
                <a:ext cx="2663601" cy="110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60000"/>
                  </a:lnSpc>
                  <a:buNone/>
                </a:pPr>
                <a:r>
                  <a:rPr lang="en-US" altLang="ko-KR" dirty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62" name="내용 개체 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E6FF96-63A3-4F57-A5B3-0A3EEA31E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99" y="2070844"/>
                <a:ext cx="2663601" cy="11061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나눗셈의 몫을 분수로 나타내기</a:t>
            </a:r>
          </a:p>
        </p:txBody>
      </p: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xmlns="" id="{9909C570-3A14-4AB7-B013-41A0BC7D4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58929"/>
              </p:ext>
            </p:extLst>
          </p:nvPr>
        </p:nvGraphicFramePr>
        <p:xfrm>
          <a:off x="2196852" y="2276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내용 개체 틀 2">
            <a:extLst>
              <a:ext uri="{FF2B5EF4-FFF2-40B4-BE49-F238E27FC236}">
                <a16:creationId xmlns:a16="http://schemas.microsoft.com/office/drawing/2014/main" xmlns="" id="{FE42FA73-8FB8-42D6-8077-72467C8DEEE0}"/>
              </a:ext>
            </a:extLst>
          </p:cNvPr>
          <p:cNvSpPr txBox="1">
            <a:spLocks/>
          </p:cNvSpPr>
          <p:nvPr/>
        </p:nvSpPr>
        <p:spPr>
          <a:xfrm>
            <a:off x="1928664" y="2289962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</a:t>
            </a:r>
          </a:p>
        </p:txBody>
      </p:sp>
      <p:sp>
        <p:nvSpPr>
          <p:cNvPr id="41" name="내용 개체 틀 2">
            <a:extLst>
              <a:ext uri="{FF2B5EF4-FFF2-40B4-BE49-F238E27FC236}">
                <a16:creationId xmlns:a16="http://schemas.microsoft.com/office/drawing/2014/main" xmlns="" id="{5466AAE9-EA45-4743-96C7-D472C5D6F9B4}"/>
              </a:ext>
            </a:extLst>
          </p:cNvPr>
          <p:cNvSpPr txBox="1">
            <a:spLocks/>
          </p:cNvSpPr>
          <p:nvPr/>
        </p:nvSpPr>
        <p:spPr>
          <a:xfrm>
            <a:off x="1710179" y="2401382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42" name="표 41">
            <a:extLst>
              <a:ext uri="{FF2B5EF4-FFF2-40B4-BE49-F238E27FC236}">
                <a16:creationId xmlns:a16="http://schemas.microsoft.com/office/drawing/2014/main" xmlns="" id="{2081937F-C1F8-4031-BEA5-01F9E94DE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98407"/>
              </p:ext>
            </p:extLst>
          </p:nvPr>
        </p:nvGraphicFramePr>
        <p:xfrm>
          <a:off x="2180692" y="346214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3" name="내용 개체 틀 2">
            <a:extLst>
              <a:ext uri="{FF2B5EF4-FFF2-40B4-BE49-F238E27FC236}">
                <a16:creationId xmlns:a16="http://schemas.microsoft.com/office/drawing/2014/main" xmlns="" id="{0C2A07DC-9787-443D-ACA9-5F73CE10BBC3}"/>
              </a:ext>
            </a:extLst>
          </p:cNvPr>
          <p:cNvSpPr txBox="1">
            <a:spLocks/>
          </p:cNvSpPr>
          <p:nvPr/>
        </p:nvSpPr>
        <p:spPr>
          <a:xfrm>
            <a:off x="1912504" y="347516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xmlns="" id="{AD14E8B9-6A52-4305-BF4E-76E18BFA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11942"/>
              </p:ext>
            </p:extLst>
          </p:nvPr>
        </p:nvGraphicFramePr>
        <p:xfrm>
          <a:off x="2900772" y="346214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6" name="내용 개체 틀 2">
            <a:extLst>
              <a:ext uri="{FF2B5EF4-FFF2-40B4-BE49-F238E27FC236}">
                <a16:creationId xmlns:a16="http://schemas.microsoft.com/office/drawing/2014/main" xmlns="" id="{299F62F8-486E-437C-AD2F-4DFDBA7462FB}"/>
              </a:ext>
            </a:extLst>
          </p:cNvPr>
          <p:cNvSpPr txBox="1">
            <a:spLocks/>
          </p:cNvSpPr>
          <p:nvPr/>
        </p:nvSpPr>
        <p:spPr>
          <a:xfrm>
            <a:off x="1703608" y="3586584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50" name="표 49">
            <a:extLst>
              <a:ext uri="{FF2B5EF4-FFF2-40B4-BE49-F238E27FC236}">
                <a16:creationId xmlns:a16="http://schemas.microsoft.com/office/drawing/2014/main" xmlns="" id="{03264C47-28C1-46C3-B616-1302FFA98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16482"/>
              </p:ext>
            </p:extLst>
          </p:nvPr>
        </p:nvGraphicFramePr>
        <p:xfrm>
          <a:off x="6033120" y="2276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" name="내용 개체 틀 2">
            <a:extLst>
              <a:ext uri="{FF2B5EF4-FFF2-40B4-BE49-F238E27FC236}">
                <a16:creationId xmlns:a16="http://schemas.microsoft.com/office/drawing/2014/main" xmlns="" id="{A2CFC135-4105-4F8E-9FF1-991B26F0B8EC}"/>
              </a:ext>
            </a:extLst>
          </p:cNvPr>
          <p:cNvSpPr txBox="1">
            <a:spLocks/>
          </p:cNvSpPr>
          <p:nvPr/>
        </p:nvSpPr>
        <p:spPr>
          <a:xfrm>
            <a:off x="5764932" y="2289962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graphicFrame>
        <p:nvGraphicFramePr>
          <p:cNvPr id="53" name="표 52">
            <a:extLst>
              <a:ext uri="{FF2B5EF4-FFF2-40B4-BE49-F238E27FC236}">
                <a16:creationId xmlns:a16="http://schemas.microsoft.com/office/drawing/2014/main" xmlns="" id="{F0579992-94E0-4923-A7A2-4C1410850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03517"/>
              </p:ext>
            </p:extLst>
          </p:nvPr>
        </p:nvGraphicFramePr>
        <p:xfrm>
          <a:off x="6717196" y="225889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4" name="내용 개체 틀 2">
            <a:extLst>
              <a:ext uri="{FF2B5EF4-FFF2-40B4-BE49-F238E27FC236}">
                <a16:creationId xmlns:a16="http://schemas.microsoft.com/office/drawing/2014/main" xmlns="" id="{FEB67D8C-0B46-4BCD-86B9-F9A5D0950A1F}"/>
              </a:ext>
            </a:extLst>
          </p:cNvPr>
          <p:cNvSpPr txBox="1">
            <a:spLocks/>
          </p:cNvSpPr>
          <p:nvPr/>
        </p:nvSpPr>
        <p:spPr>
          <a:xfrm>
            <a:off x="5568319" y="2383333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56" name="표 55">
            <a:extLst>
              <a:ext uri="{FF2B5EF4-FFF2-40B4-BE49-F238E27FC236}">
                <a16:creationId xmlns:a16="http://schemas.microsoft.com/office/drawing/2014/main" xmlns="" id="{AB004700-DEA0-486F-B4BC-44A472F90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80540"/>
              </p:ext>
            </p:extLst>
          </p:nvPr>
        </p:nvGraphicFramePr>
        <p:xfrm>
          <a:off x="6177136" y="34650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7" name="내용 개체 틀 2">
            <a:extLst>
              <a:ext uri="{FF2B5EF4-FFF2-40B4-BE49-F238E27FC236}">
                <a16:creationId xmlns:a16="http://schemas.microsoft.com/office/drawing/2014/main" xmlns="" id="{C65892CD-6F7F-4914-8F80-A2C6B947659E}"/>
              </a:ext>
            </a:extLst>
          </p:cNvPr>
          <p:cNvSpPr txBox="1">
            <a:spLocks/>
          </p:cNvSpPr>
          <p:nvPr/>
        </p:nvSpPr>
        <p:spPr>
          <a:xfrm>
            <a:off x="5908948" y="347809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</a:t>
            </a:r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xmlns="" id="{6180CBBD-6708-4606-91B3-E35EC277C7CE}"/>
              </a:ext>
            </a:extLst>
          </p:cNvPr>
          <p:cNvSpPr txBox="1">
            <a:spLocks/>
          </p:cNvSpPr>
          <p:nvPr/>
        </p:nvSpPr>
        <p:spPr>
          <a:xfrm>
            <a:off x="5702782" y="3585768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61" name="표 60">
            <a:extLst>
              <a:ext uri="{FF2B5EF4-FFF2-40B4-BE49-F238E27FC236}">
                <a16:creationId xmlns:a16="http://schemas.microsoft.com/office/drawing/2014/main" xmlns="" id="{FE92FCE7-7298-4CB9-B294-87A993E6C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66201"/>
              </p:ext>
            </p:extLst>
          </p:nvPr>
        </p:nvGraphicFramePr>
        <p:xfrm>
          <a:off x="6832800" y="347466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9" name="그림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65" name="그룹 64"/>
          <p:cNvGrpSpPr/>
          <p:nvPr/>
        </p:nvGrpSpPr>
        <p:grpSpPr>
          <a:xfrm>
            <a:off x="902750" y="1384264"/>
            <a:ext cx="8154706" cy="972108"/>
            <a:chOff x="902750" y="1412776"/>
            <a:chExt cx="8154706" cy="972108"/>
          </a:xfrm>
        </p:grpSpPr>
        <p:sp>
          <p:nvSpPr>
            <p:cNvPr id="66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나눗셈의 몫을 분수로 나타내어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68" name="그룹 6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0" name="모서리가 둥근 직사각형 6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9" name="모서리가 둥근 직사각형 6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xmlns="" id="{56BCFE28-10E8-408C-B48C-B7D34F1F77C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96716" y="23916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5959790B-1BDA-4EDE-A49C-CA0F304D9EB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40959" y="24089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6C0AEFEB-007E-4BBC-97AD-597048161AF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4477" y="36061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1B2E3D9A-13E2-406C-ACDD-AC48838897C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1592" y="35723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65E1AA5-0E94-4F52-B459-51E4D4533D72}"/>
              </a:ext>
            </a:extLst>
          </p:cNvPr>
          <p:cNvSpPr/>
          <p:nvPr/>
        </p:nvSpPr>
        <p:spPr>
          <a:xfrm>
            <a:off x="7352977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1392475-3C78-4CA1-BAA9-0008E3D915CE}"/>
              </a:ext>
            </a:extLst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D61A3EB-3ECB-4016-930F-C931E4BD3FDC}"/>
              </a:ext>
            </a:extLst>
          </p:cNvPr>
          <p:cNvSpPr/>
          <p:nvPr/>
        </p:nvSpPr>
        <p:spPr>
          <a:xfrm>
            <a:off x="8102488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048BFA4-907B-416A-8D2B-372DFD66AECF}"/>
              </a:ext>
            </a:extLst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2313138-1AF8-452D-9FF4-32665D1D5C34}"/>
              </a:ext>
            </a:extLst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3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4" grpId="0"/>
      <p:bldP spid="63" grpId="0"/>
      <p:bldP spid="62" grpId="0"/>
      <p:bldP spid="38" grpId="0"/>
      <p:bldP spid="41" grpId="0"/>
      <p:bldP spid="43" grpId="0"/>
      <p:bldP spid="46" grpId="0"/>
      <p:bldP spid="51" grpId="0"/>
      <p:bldP spid="54" grpId="0"/>
      <p:bldP spid="57" grpId="0"/>
      <p:bldP spid="60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607</Words>
  <Application>Microsoft Office PowerPoint</Application>
  <PresentationFormat>A4 용지(210x297mm)</PresentationFormat>
  <Paragraphs>171</Paragraphs>
  <Slides>13</Slides>
  <Notes>8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1</vt:i4>
      </vt:variant>
    </vt:vector>
  </HeadingPairs>
  <TitlesOfParts>
    <vt:vector size="16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곽수진</cp:lastModifiedBy>
  <cp:revision>284</cp:revision>
  <cp:lastPrinted>2017-09-25T02:44:09Z</cp:lastPrinted>
  <dcterms:created xsi:type="dcterms:W3CDTF">2017-09-24T23:31:15Z</dcterms:created>
  <dcterms:modified xsi:type="dcterms:W3CDTF">2019-01-03T02:55:31Z</dcterms:modified>
</cp:coreProperties>
</file>