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58" r:id="rId2"/>
    <p:sldId id="260" r:id="rId3"/>
    <p:sldId id="261" r:id="rId4"/>
    <p:sldId id="270" r:id="rId5"/>
    <p:sldId id="274" r:id="rId6"/>
    <p:sldId id="267" r:id="rId7"/>
    <p:sldId id="277" r:id="rId8"/>
    <p:sldId id="269" r:id="rId9"/>
    <p:sldId id="278" r:id="rId10"/>
    <p:sldId id="273" r:id="rId11"/>
    <p:sldId id="275" r:id="rId12"/>
    <p:sldId id="276" r:id="rId13"/>
    <p:sldId id="279" r:id="rId14"/>
    <p:sldId id="264" r:id="rId15"/>
    <p:sldId id="280" r:id="rId16"/>
    <p:sldId id="281" r:id="rId17"/>
    <p:sldId id="263" r:id="rId18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5A35"/>
    <a:srgbClr val="228A38"/>
    <a:srgbClr val="4F81BD"/>
    <a:srgbClr val="F08300"/>
    <a:srgbClr val="3C4BA0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06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654" y="-252"/>
      </p:cViewPr>
      <p:guideLst>
        <p:guide orient="horz" pos="915"/>
        <p:guide orient="horz" pos="3861"/>
        <p:guide orient="horz" pos="913"/>
        <p:guide orient="horz" pos="3703"/>
        <p:guide orient="horz" pos="922"/>
        <p:guide pos="5682"/>
        <p:guide pos="5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221038" y="116632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분수의 덧셈을 해 볼까요</a:t>
            </a:r>
            <a:r>
              <a:rPr lang="en-US" altLang="ko-KR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14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221038" y="116632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분수의 덧셈을 해 볼까요</a:t>
            </a:r>
            <a:r>
              <a:rPr lang="en-US" altLang="ko-KR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14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12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slide" Target="slide3.xml"/><Relationship Id="rId5" Type="http://schemas.openxmlformats.org/officeDocument/2006/relationships/image" Target="../media/image6.png"/><Relationship Id="rId10" Type="http://schemas.openxmlformats.org/officeDocument/2006/relationships/slide" Target="slide12.xml"/><Relationship Id="rId4" Type="http://schemas.openxmlformats.org/officeDocument/2006/relationships/image" Target="../media/image5.png"/><Relationship Id="rId9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3" Type="http://schemas.openxmlformats.org/officeDocument/2006/relationships/image" Target="../media/image4.png"/><Relationship Id="rId7" Type="http://schemas.openxmlformats.org/officeDocument/2006/relationships/slide" Target="slide14.xml"/><Relationship Id="rId12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2.xml"/><Relationship Id="rId5" Type="http://schemas.openxmlformats.org/officeDocument/2006/relationships/image" Target="../media/image5.png"/><Relationship Id="rId10" Type="http://schemas.openxmlformats.org/officeDocument/2006/relationships/slide" Target="slide3.xml"/><Relationship Id="rId4" Type="http://schemas.openxmlformats.org/officeDocument/2006/relationships/image" Target="../media/image8.png"/><Relationship Id="rId9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.xml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slide" Target="slide3.xml"/><Relationship Id="rId5" Type="http://schemas.openxmlformats.org/officeDocument/2006/relationships/image" Target="../media/image8.png"/><Relationship Id="rId10" Type="http://schemas.openxmlformats.org/officeDocument/2006/relationships/slide" Target="slide12.xml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12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4.xml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12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4.xml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.xml"/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12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slide" Target="slide3.xml"/><Relationship Id="rId5" Type="http://schemas.openxmlformats.org/officeDocument/2006/relationships/image" Target="../media/image6.png"/><Relationship Id="rId10" Type="http://schemas.openxmlformats.org/officeDocument/2006/relationships/slide" Target="slide12.xml"/><Relationship Id="rId4" Type="http://schemas.openxmlformats.org/officeDocument/2006/relationships/image" Target="../media/image5.png"/><Relationship Id="rId9" Type="http://schemas.openxmlformats.org/officeDocument/2006/relationships/slide" Target="slide6.xml"/><Relationship Id="rId1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slide" Target="slide2.xml"/><Relationship Id="rId5" Type="http://schemas.openxmlformats.org/officeDocument/2006/relationships/image" Target="../media/image13.png"/><Relationship Id="rId10" Type="http://schemas.openxmlformats.org/officeDocument/2006/relationships/slide" Target="slide3.xml"/><Relationship Id="rId4" Type="http://schemas.openxmlformats.org/officeDocument/2006/relationships/image" Target="../media/image6.png"/><Relationship Id="rId9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slide" Target="slide2.xml"/><Relationship Id="rId5" Type="http://schemas.openxmlformats.org/officeDocument/2006/relationships/image" Target="../media/image13.png"/><Relationship Id="rId10" Type="http://schemas.openxmlformats.org/officeDocument/2006/relationships/slide" Target="slide3.xml"/><Relationship Id="rId4" Type="http://schemas.openxmlformats.org/officeDocument/2006/relationships/image" Target="../media/image6.png"/><Relationship Id="rId9" Type="http://schemas.openxmlformats.org/officeDocument/2006/relationships/slide" Target="slide12.xml"/><Relationship Id="rId1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0.xml"/><Relationship Id="rId11" Type="http://schemas.openxmlformats.org/officeDocument/2006/relationships/slide" Target="slide1.xml"/><Relationship Id="rId5" Type="http://schemas.openxmlformats.org/officeDocument/2006/relationships/slide" Target="slide14.xml"/><Relationship Id="rId10" Type="http://schemas.openxmlformats.org/officeDocument/2006/relationships/slide" Target="slide3.xml"/><Relationship Id="rId4" Type="http://schemas.openxmlformats.org/officeDocument/2006/relationships/image" Target="../media/image6.png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14.xml"/><Relationship Id="rId12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12.xml"/><Relationship Id="rId5" Type="http://schemas.openxmlformats.org/officeDocument/2006/relationships/image" Target="../media/image5.png"/><Relationship Id="rId10" Type="http://schemas.openxmlformats.org/officeDocument/2006/relationships/slide" Target="slide6.xml"/><Relationship Id="rId4" Type="http://schemas.openxmlformats.org/officeDocument/2006/relationships/image" Target="../media/image8.png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.xml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12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slide" Target="slide12.xml"/><Relationship Id="rId5" Type="http://schemas.openxmlformats.org/officeDocument/2006/relationships/image" Target="../media/image8.png"/><Relationship Id="rId10" Type="http://schemas.openxmlformats.org/officeDocument/2006/relationships/slide" Target="slide6.xml"/><Relationship Id="rId4" Type="http://schemas.openxmlformats.org/officeDocument/2006/relationships/image" Target="../media/image4.png"/><Relationship Id="rId9" Type="http://schemas.openxmlformats.org/officeDocument/2006/relationships/slide" Target="slide10.xml"/><Relationship Id="rId1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12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4.xml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slide" Target="slide3.xml"/><Relationship Id="rId5" Type="http://schemas.openxmlformats.org/officeDocument/2006/relationships/image" Target="../media/image8.png"/><Relationship Id="rId10" Type="http://schemas.openxmlformats.org/officeDocument/2006/relationships/slide" Target="slide12.xml"/><Relationship Id="rId4" Type="http://schemas.openxmlformats.org/officeDocument/2006/relationships/image" Target="../media/image10.png"/><Relationship Id="rId9" Type="http://schemas.openxmlformats.org/officeDocument/2006/relationships/slide" Target="slide10.xml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12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4.xml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.xml"/><Relationship Id="rId3" Type="http://schemas.openxmlformats.org/officeDocument/2006/relationships/image" Target="../media/image11.png"/><Relationship Id="rId7" Type="http://schemas.openxmlformats.org/officeDocument/2006/relationships/slide" Target="slide14.xml"/><Relationship Id="rId12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slide" Target="slide3.xml"/><Relationship Id="rId5" Type="http://schemas.openxmlformats.org/officeDocument/2006/relationships/image" Target="../media/image6.png"/><Relationship Id="rId10" Type="http://schemas.openxmlformats.org/officeDocument/2006/relationships/slide" Target="slide12.xml"/><Relationship Id="rId4" Type="http://schemas.openxmlformats.org/officeDocument/2006/relationships/image" Target="../media/image5.png"/><Relationship Id="rId9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.xml"/><Relationship Id="rId3" Type="http://schemas.openxmlformats.org/officeDocument/2006/relationships/image" Target="../media/image11.png"/><Relationship Id="rId7" Type="http://schemas.openxmlformats.org/officeDocument/2006/relationships/slide" Target="slide14.xml"/><Relationship Id="rId12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slide" Target="slide3.xml"/><Relationship Id="rId5" Type="http://schemas.openxmlformats.org/officeDocument/2006/relationships/image" Target="../media/image6.png"/><Relationship Id="rId10" Type="http://schemas.openxmlformats.org/officeDocument/2006/relationships/slide" Target="slide12.xml"/><Relationship Id="rId4" Type="http://schemas.openxmlformats.org/officeDocument/2006/relationships/image" Target="../media/image5.png"/><Relationship Id="rId9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4301" y="3043118"/>
            <a:ext cx="532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분수의 덧셈을 해 볼까요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2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9036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나눔고딕 ExtraBold" pitchFamily="50" charset="-127"/>
                <a:ea typeface="나눔고딕 ExtraBold" pitchFamily="50" charset="-127"/>
              </a:rPr>
              <a:t>분수의 덧셈과 </a:t>
            </a:r>
            <a:r>
              <a:rPr lang="ko-KR" altLang="en-US" sz="2400" b="1" dirty="0" smtClean="0">
                <a:latin typeface="나눔고딕 ExtraBold" pitchFamily="50" charset="-127"/>
                <a:ea typeface="나눔고딕 ExtraBold" pitchFamily="50" charset="-127"/>
              </a:rPr>
              <a:t>뺄셈</a:t>
            </a:r>
            <a:endParaRPr lang="en-US" altLang="ko-KR" sz="24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86~87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56~57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6885296" y="195550"/>
            <a:ext cx="2956169" cy="713981"/>
            <a:chOff x="6885296" y="195550"/>
            <a:chExt cx="2956169" cy="713981"/>
          </a:xfrm>
        </p:grpSpPr>
        <p:grpSp>
          <p:nvGrpSpPr>
            <p:cNvPr id="13" name="그룹 12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15" name="그림 14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16" name="그림 15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14" name="그림 13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" r="90010" b="95193"/>
            <a:stretch/>
          </p:blipFill>
          <p:spPr>
            <a:xfrm>
              <a:off x="6885296" y="195550"/>
              <a:ext cx="375314" cy="713981"/>
            </a:xfrm>
            <a:prstGeom prst="rect">
              <a:avLst/>
            </a:prstGeom>
          </p:spPr>
        </p:pic>
      </p:grpSp>
      <p:sp>
        <p:nvSpPr>
          <p:cNvPr id="17" name="직사각형 16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0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11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2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098024" y="2114945"/>
            <a:ext cx="7925326" cy="3967499"/>
            <a:chOff x="1098024" y="2019945"/>
            <a:chExt cx="7925326" cy="3967499"/>
          </a:xfrm>
        </p:grpSpPr>
        <p:pic>
          <p:nvPicPr>
            <p:cNvPr id="6" name="그림 5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2" t="60489" r="16054" b="21275"/>
            <a:stretch/>
          </p:blipFill>
          <p:spPr>
            <a:xfrm>
              <a:off x="1145321" y="2019945"/>
              <a:ext cx="7878029" cy="2376176"/>
            </a:xfrm>
            <a:prstGeom prst="rect">
              <a:avLst/>
            </a:prstGeom>
          </p:spPr>
        </p:pic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3" t="78162" r="17242" b="8035"/>
            <a:stretch/>
          </p:blipFill>
          <p:spPr>
            <a:xfrm>
              <a:off x="1098024" y="4188944"/>
              <a:ext cx="7757574" cy="1798500"/>
            </a:xfrm>
            <a:prstGeom prst="rect">
              <a:avLst/>
            </a:prstGeom>
          </p:spPr>
        </p:pic>
      </p:grpSp>
      <p:grpSp>
        <p:nvGrpSpPr>
          <p:cNvPr id="30" name="그룹 29"/>
          <p:cNvGrpSpPr/>
          <p:nvPr/>
        </p:nvGrpSpPr>
        <p:grpSpPr>
          <a:xfrm>
            <a:off x="884715" y="1389499"/>
            <a:ext cx="8256208" cy="923330"/>
            <a:chOff x="870058" y="3505687"/>
            <a:chExt cx="8256208" cy="923330"/>
          </a:xfrm>
        </p:grpSpPr>
        <p:grpSp>
          <p:nvGrpSpPr>
            <p:cNvPr id="31" name="그룹 30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34" name="그룹 33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6" name="모서리가 둥근 직사각형 35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5" name="모서리가 둥근 직사각형 34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2" name="내용 개체 틀 3"/>
            <p:cNvSpPr txBox="1">
              <a:spLocks/>
            </p:cNvSpPr>
            <p:nvPr/>
          </p:nvSpPr>
          <p:spPr>
            <a:xfrm>
              <a:off x="1057529" y="3505687"/>
              <a:ext cx="8068737" cy="9233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ko-KR" altLang="en-US" dirty="0" smtClean="0"/>
                <a:t>      </a:t>
              </a:r>
              <a:r>
                <a:rPr lang="en-US" altLang="ko-KR" dirty="0"/>
                <a:t>+</a:t>
              </a:r>
              <a:r>
                <a:rPr lang="ko-KR" altLang="en-US" dirty="0"/>
                <a:t>       을 서로 다른 방법으로 계산한 것입니다</a:t>
              </a:r>
              <a:r>
                <a:rPr lang="en-US" altLang="ko-KR" dirty="0"/>
                <a:t>. </a:t>
              </a:r>
              <a:r>
                <a:rPr lang="ko-KR" altLang="en-US" dirty="0"/>
                <a:t>어떤 </a:t>
              </a:r>
              <a:r>
                <a:rPr lang="ko-KR" altLang="en-US" spc="-150" dirty="0"/>
                <a:t>방법으로</a:t>
              </a:r>
              <a:r>
                <a:rPr lang="ko-KR" altLang="en-US" dirty="0"/>
                <a:t> </a:t>
              </a:r>
              <a:r>
                <a:rPr lang="ko-KR" altLang="en-US" spc="-150" dirty="0"/>
                <a:t>계산했는지 설명해 </a:t>
              </a:r>
              <a:r>
                <a:rPr lang="ko-KR" altLang="en-US" dirty="0"/>
                <a:t>봅시다</a:t>
              </a:r>
              <a:r>
                <a:rPr lang="en-US" altLang="ko-KR" dirty="0"/>
                <a:t>.   </a:t>
              </a:r>
            </a:p>
          </p:txBody>
        </p:sp>
      </p:grpSp>
      <p:sp>
        <p:nvSpPr>
          <p:cNvPr id="54" name="내용 개체 틀 2"/>
          <p:cNvSpPr txBox="1">
            <a:spLocks/>
          </p:cNvSpPr>
          <p:nvPr/>
        </p:nvSpPr>
        <p:spPr>
          <a:xfrm>
            <a:off x="2244625" y="3756096"/>
            <a:ext cx="645852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두 </a:t>
            </a:r>
            <a:r>
              <a:rPr lang="ko-KR" altLang="en-US" dirty="0">
                <a:solidFill>
                  <a:srgbClr val="208235"/>
                </a:solidFill>
              </a:rPr>
              <a:t>분모의 곱을 </a:t>
            </a:r>
            <a:r>
              <a:rPr lang="ko-KR" altLang="en-US" dirty="0" smtClean="0">
                <a:solidFill>
                  <a:srgbClr val="208235"/>
                </a:solidFill>
              </a:rPr>
              <a:t>공통분모로 하여 </a:t>
            </a:r>
            <a:r>
              <a:rPr lang="ko-KR" altLang="en-US" dirty="0">
                <a:solidFill>
                  <a:srgbClr val="208235"/>
                </a:solidFill>
              </a:rPr>
              <a:t>통분한 후 계산했습니다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내용 개체 틀 5"/>
          <p:cNvSpPr txBox="1">
            <a:spLocks/>
          </p:cNvSpPr>
          <p:nvPr/>
        </p:nvSpPr>
        <p:spPr>
          <a:xfrm>
            <a:off x="843337" y="481695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+ </a:t>
            </a:r>
            <a:r>
              <a:rPr lang="en-US" altLang="ko-KR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을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계산하는</a:t>
            </a:r>
            <a:endParaRPr lang="ko-KR" altLang="en-US" sz="2300" spc="-15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815114"/>
              </p:ext>
            </p:extLst>
          </p:nvPr>
        </p:nvGraphicFramePr>
        <p:xfrm>
          <a:off x="1619890" y="39927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표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601277"/>
              </p:ext>
            </p:extLst>
          </p:nvPr>
        </p:nvGraphicFramePr>
        <p:xfrm>
          <a:off x="2183943" y="39927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7" name="내용 개체 틀 5"/>
          <p:cNvSpPr txBox="1">
            <a:spLocks/>
          </p:cNvSpPr>
          <p:nvPr/>
        </p:nvSpPr>
        <p:spPr>
          <a:xfrm>
            <a:off x="709987" y="95021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서로 다른 방법 알아보기</a:t>
            </a: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676112"/>
              </p:ext>
            </p:extLst>
          </p:nvPr>
        </p:nvGraphicFramePr>
        <p:xfrm>
          <a:off x="1218961" y="1355208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2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685744"/>
              </p:ext>
            </p:extLst>
          </p:nvPr>
        </p:nvGraphicFramePr>
        <p:xfrm>
          <a:off x="1778258" y="1355208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3" name="그림 5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5767" y="376640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내용 개체 틀 2"/>
          <p:cNvSpPr txBox="1">
            <a:spLocks/>
          </p:cNvSpPr>
          <p:nvPr/>
        </p:nvSpPr>
        <p:spPr>
          <a:xfrm>
            <a:off x="2244625" y="5434536"/>
            <a:ext cx="689629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두 </a:t>
            </a:r>
            <a:r>
              <a:rPr lang="ko-KR" altLang="en-US" dirty="0">
                <a:solidFill>
                  <a:srgbClr val="208235"/>
                </a:solidFill>
              </a:rPr>
              <a:t>분모의 최소공배수를 공통분모로 하여 통분한 후 </a:t>
            </a:r>
            <a:r>
              <a:rPr lang="ko-KR" altLang="en-US" spc="-150" dirty="0" smtClean="0">
                <a:solidFill>
                  <a:srgbClr val="208235"/>
                </a:solidFill>
              </a:rPr>
              <a:t>계산했습니다</a:t>
            </a:r>
            <a:r>
              <a:rPr lang="en-US" altLang="ko-KR" spc="-150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5767" y="544484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그룹 39"/>
          <p:cNvGrpSpPr/>
          <p:nvPr/>
        </p:nvGrpSpPr>
        <p:grpSpPr>
          <a:xfrm>
            <a:off x="6892120" y="74037"/>
            <a:ext cx="2949345" cy="835494"/>
            <a:chOff x="6892120" y="74037"/>
            <a:chExt cx="2949345" cy="835494"/>
          </a:xfrm>
        </p:grpSpPr>
        <p:grpSp>
          <p:nvGrpSpPr>
            <p:cNvPr id="41" name="그룹 40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58" name="그림 57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59" name="그림 58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42" name="그림 41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43" name="그림 42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48" t="46985" r="46548" b="48208"/>
            <a:stretch/>
          </p:blipFill>
          <p:spPr>
            <a:xfrm>
              <a:off x="8687846" y="74037"/>
              <a:ext cx="335504" cy="713981"/>
            </a:xfrm>
            <a:prstGeom prst="rect">
              <a:avLst/>
            </a:prstGeom>
          </p:spPr>
        </p:pic>
      </p:grpSp>
      <p:sp>
        <p:nvSpPr>
          <p:cNvPr id="60" name="직사각형 59">
            <a:hlinkClick r:id="rId7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>
            <a:hlinkClick r:id="rId8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>
            <a:hlinkClick r:id="rId9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hlinkClick r:id="rId10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>
            <a:hlinkClick r:id="rId11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>
            <a:hlinkClick r:id="rId12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>
            <a:hlinkClick r:id="rId13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853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961827" y="1515116"/>
            <a:ext cx="8041213" cy="4131187"/>
            <a:chOff x="961827" y="1515116"/>
            <a:chExt cx="8041213" cy="4131187"/>
          </a:xfrm>
        </p:grpSpPr>
        <p:sp>
          <p:nvSpPr>
            <p:cNvPr id="37" name="모서리가 둥근 직사각형 36"/>
            <p:cNvSpPr/>
            <p:nvPr/>
          </p:nvSpPr>
          <p:spPr bwMode="auto">
            <a:xfrm>
              <a:off x="1370631" y="4386066"/>
              <a:ext cx="7327929" cy="1260237"/>
            </a:xfrm>
            <a:prstGeom prst="roundRect">
              <a:avLst>
                <a:gd name="adj" fmla="val 7910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61827" y="1515116"/>
              <a:ext cx="8041213" cy="369332"/>
              <a:chOff x="829684" y="5546885"/>
              <a:chExt cx="8041213" cy="369332"/>
            </a:xfrm>
          </p:grpSpPr>
          <p:sp>
            <p:nvSpPr>
              <p:cNvPr id="42" name="내용 개체 틀 3"/>
              <p:cNvSpPr txBox="1">
                <a:spLocks/>
              </p:cNvSpPr>
              <p:nvPr/>
            </p:nvSpPr>
            <p:spPr>
              <a:xfrm>
                <a:off x="906663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두 </a:t>
                </a:r>
                <a:r>
                  <a:rPr lang="ko-KR" altLang="en-US" dirty="0"/>
                  <a:t>방법을 비교하여 각각 어떤 점이 좋은지 </a:t>
                </a:r>
                <a:r>
                  <a:rPr lang="ko-KR" altLang="en-US" dirty="0" smtClean="0"/>
                  <a:t>이야기해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44" name="모서리가 둥근 직사각형 43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1370631" y="4320094"/>
            <a:ext cx="7327929" cy="1254202"/>
            <a:chOff x="1370631" y="4320094"/>
            <a:chExt cx="7327929" cy="1254202"/>
          </a:xfrm>
        </p:grpSpPr>
        <p:sp>
          <p:nvSpPr>
            <p:cNvPr id="43" name="내용 개체 틀 2"/>
            <p:cNvSpPr txBox="1">
              <a:spLocks/>
            </p:cNvSpPr>
            <p:nvPr/>
          </p:nvSpPr>
          <p:spPr>
            <a:xfrm>
              <a:off x="1370631" y="4430684"/>
              <a:ext cx="7327929" cy="114361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8" indent="-179388" algn="just"/>
              <a:r>
                <a:rPr lang="ko-KR" altLang="en-US" dirty="0" smtClean="0"/>
                <a:t>            은 </a:t>
              </a:r>
              <a:r>
                <a:rPr lang="ko-KR" altLang="en-US" dirty="0"/>
                <a:t>두 분모끼리 곱하면 되므로 공통분모를 구하기 쉽습니다</a:t>
              </a:r>
              <a:r>
                <a:rPr lang="en-US" altLang="ko-KR" dirty="0"/>
                <a:t>.</a:t>
              </a:r>
            </a:p>
            <a:p>
              <a:pPr marL="179388" indent="-179388" algn="just">
                <a:lnSpc>
                  <a:spcPct val="150000"/>
                </a:lnSpc>
              </a:pPr>
              <a:r>
                <a:rPr lang="ko-KR" altLang="en-US" dirty="0" smtClean="0"/>
                <a:t>            는 </a:t>
              </a:r>
              <a:r>
                <a:rPr lang="ko-KR" altLang="en-US" dirty="0"/>
                <a:t>두 분모의 최소공배수를 공통분모로 하여 통분하므로 분자끼리의 덧셈이 쉽고</a:t>
              </a:r>
              <a:r>
                <a:rPr lang="en-US" altLang="ko-KR" dirty="0"/>
                <a:t>, </a:t>
              </a:r>
              <a:r>
                <a:rPr lang="ko-KR" altLang="en-US" dirty="0"/>
                <a:t>계산한 결과를 약분할 필요가 없거나 간단합니다</a:t>
              </a:r>
              <a:r>
                <a:rPr lang="en-US" altLang="ko-KR" dirty="0"/>
                <a:t>.</a:t>
              </a:r>
            </a:p>
          </p:txBody>
        </p:sp>
        <p:pic>
          <p:nvPicPr>
            <p:cNvPr id="46" name="그림 45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9" t="41671" r="75586" b="53732"/>
            <a:stretch/>
          </p:blipFill>
          <p:spPr>
            <a:xfrm>
              <a:off x="1594914" y="4320094"/>
              <a:ext cx="870245" cy="599089"/>
            </a:xfrm>
            <a:prstGeom prst="rect">
              <a:avLst/>
            </a:prstGeom>
          </p:spPr>
        </p:pic>
        <p:pic>
          <p:nvPicPr>
            <p:cNvPr id="47" name="그림 46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9" t="56010" r="75586" b="40229"/>
            <a:stretch/>
          </p:blipFill>
          <p:spPr>
            <a:xfrm>
              <a:off x="1594914" y="4798802"/>
              <a:ext cx="870245" cy="490137"/>
            </a:xfrm>
            <a:prstGeom prst="rect">
              <a:avLst/>
            </a:prstGeom>
          </p:spPr>
        </p:pic>
      </p:grpSp>
      <p:pic>
        <p:nvPicPr>
          <p:cNvPr id="55" name="그림 54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2" t="78162" r="18747" b="11960"/>
          <a:stretch/>
        </p:blipFill>
        <p:spPr>
          <a:xfrm>
            <a:off x="1098024" y="3222138"/>
            <a:ext cx="7605122" cy="1287138"/>
          </a:xfrm>
          <a:prstGeom prst="rect">
            <a:avLst/>
          </a:prstGeom>
        </p:spPr>
      </p:pic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6477" y="480742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내용 개체 틀 5"/>
          <p:cNvSpPr txBox="1">
            <a:spLocks/>
          </p:cNvSpPr>
          <p:nvPr/>
        </p:nvSpPr>
        <p:spPr>
          <a:xfrm>
            <a:off x="709987" y="95021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서로 다른 방법 알아보기</a:t>
            </a:r>
          </a:p>
        </p:txBody>
      </p:sp>
      <p:grpSp>
        <p:nvGrpSpPr>
          <p:cNvPr id="34" name="그룹 33"/>
          <p:cNvGrpSpPr/>
          <p:nvPr/>
        </p:nvGrpSpPr>
        <p:grpSpPr>
          <a:xfrm>
            <a:off x="6892120" y="74037"/>
            <a:ext cx="2949345" cy="835494"/>
            <a:chOff x="6892120" y="74037"/>
            <a:chExt cx="2949345" cy="835494"/>
          </a:xfrm>
        </p:grpSpPr>
        <p:grpSp>
          <p:nvGrpSpPr>
            <p:cNvPr id="45" name="그룹 44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50" name="그림 49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51" name="그림 50"/>
              <p:cNvPicPr preferRelativeResize="0"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48" name="그림 47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49" name="그림 48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48" t="46985" r="46548" b="48208"/>
            <a:stretch/>
          </p:blipFill>
          <p:spPr>
            <a:xfrm>
              <a:off x="8687846" y="74037"/>
              <a:ext cx="335504" cy="713981"/>
            </a:xfrm>
            <a:prstGeom prst="rect">
              <a:avLst/>
            </a:prstGeom>
          </p:spPr>
        </p:pic>
      </p:grpSp>
      <p:sp>
        <p:nvSpPr>
          <p:cNvPr id="31" name="내용 개체 틀 5"/>
          <p:cNvSpPr txBox="1">
            <a:spLocks/>
          </p:cNvSpPr>
          <p:nvPr/>
        </p:nvSpPr>
        <p:spPr>
          <a:xfrm>
            <a:off x="843337" y="481695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+ </a:t>
            </a:r>
            <a:r>
              <a:rPr lang="en-US" altLang="ko-KR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을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계산하는</a:t>
            </a:r>
            <a:endParaRPr lang="ko-KR" altLang="en-US" sz="2300" spc="-15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187885"/>
              </p:ext>
            </p:extLst>
          </p:nvPr>
        </p:nvGraphicFramePr>
        <p:xfrm>
          <a:off x="1619890" y="39927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2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280736"/>
              </p:ext>
            </p:extLst>
          </p:nvPr>
        </p:nvGraphicFramePr>
        <p:xfrm>
          <a:off x="2183943" y="39927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4" name="그림 53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2" t="60489" r="16054" b="26047"/>
          <a:stretch/>
        </p:blipFill>
        <p:spPr>
          <a:xfrm>
            <a:off x="1098023" y="1704625"/>
            <a:ext cx="7878029" cy="1754366"/>
          </a:xfrm>
          <a:prstGeom prst="rect">
            <a:avLst/>
          </a:prstGeom>
        </p:spPr>
      </p:pic>
      <p:sp>
        <p:nvSpPr>
          <p:cNvPr id="56" name="직사각형 55">
            <a:hlinkClick r:id="rId8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hlinkClick r:id="rId10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11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hlinkClick r:id="rId12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>
            <a:hlinkClick r:id="rId13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>
            <a:hlinkClick r:id="rId14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538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실생활에서 </a:t>
            </a: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받아올림이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없는   분모가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다른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진분수의 덧셈하기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926244"/>
              </p:ext>
            </p:extLst>
          </p:nvPr>
        </p:nvGraphicFramePr>
        <p:xfrm>
          <a:off x="5207329" y="1518933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417975"/>
              </p:ext>
            </p:extLst>
          </p:nvPr>
        </p:nvGraphicFramePr>
        <p:xfrm>
          <a:off x="2690410" y="2075148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" name="그룹 3"/>
          <p:cNvGrpSpPr/>
          <p:nvPr/>
        </p:nvGrpSpPr>
        <p:grpSpPr>
          <a:xfrm>
            <a:off x="871885" y="3554952"/>
            <a:ext cx="8316537" cy="1194966"/>
            <a:chOff x="871885" y="3677784"/>
            <a:chExt cx="8316537" cy="1194966"/>
          </a:xfrm>
        </p:grpSpPr>
        <p:grpSp>
          <p:nvGrpSpPr>
            <p:cNvPr id="60" name="그룹 59"/>
            <p:cNvGrpSpPr/>
            <p:nvPr/>
          </p:nvGrpSpPr>
          <p:grpSpPr>
            <a:xfrm>
              <a:off x="961827" y="3677784"/>
              <a:ext cx="8226595" cy="369332"/>
              <a:chOff x="829684" y="5683365"/>
              <a:chExt cx="8226595" cy="369332"/>
            </a:xfrm>
          </p:grpSpPr>
          <p:sp>
            <p:nvSpPr>
              <p:cNvPr id="61" name="내용 개체 틀 3"/>
              <p:cNvSpPr txBox="1">
                <a:spLocks/>
              </p:cNvSpPr>
              <p:nvPr/>
            </p:nvSpPr>
            <p:spPr>
              <a:xfrm>
                <a:off x="954162" y="5683365"/>
                <a:ext cx="8102117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err="1" smtClean="0"/>
                  <a:t>쌀빵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한 </a:t>
                </a:r>
                <a:r>
                  <a:rPr lang="ko-KR" altLang="en-US" dirty="0" smtClean="0"/>
                  <a:t>봉지와 </a:t>
                </a:r>
                <a:r>
                  <a:rPr lang="ko-KR" altLang="en-US" dirty="0" err="1" smtClean="0"/>
                  <a:t>쌀과자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한 </a:t>
                </a:r>
                <a:r>
                  <a:rPr lang="ko-KR" altLang="en-US" dirty="0" smtClean="0"/>
                  <a:t>봉지를 만드는 데 필요한 </a:t>
                </a:r>
                <a:r>
                  <a:rPr lang="ko-KR" altLang="en-US" dirty="0"/>
                  <a:t>설탕의 양은 </a:t>
                </a:r>
                <a:r>
                  <a:rPr lang="ko-KR" altLang="en-US" spc="-150" dirty="0"/>
                  <a:t>각각</a:t>
                </a:r>
                <a:r>
                  <a:rPr lang="ko-KR" altLang="en-US" dirty="0"/>
                  <a:t> </a:t>
                </a:r>
                <a:r>
                  <a:rPr lang="ko-KR" altLang="en-US" dirty="0" smtClean="0"/>
                  <a:t>얼마인가요</a:t>
                </a:r>
                <a:r>
                  <a:rPr lang="en-US" altLang="ko-KR" dirty="0" smtClean="0"/>
                  <a:t>?</a:t>
                </a:r>
                <a:endParaRPr lang="en-US" altLang="ko-KR" dirty="0"/>
              </a:p>
            </p:txBody>
          </p:sp>
          <p:sp>
            <p:nvSpPr>
              <p:cNvPr id="62" name="모서리가 둥근 직사각형 61"/>
              <p:cNvSpPr/>
              <p:nvPr/>
            </p:nvSpPr>
            <p:spPr>
              <a:xfrm>
                <a:off x="829684" y="581547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5" name="모서리가 둥근 직사각형 64"/>
            <p:cNvSpPr/>
            <p:nvPr/>
          </p:nvSpPr>
          <p:spPr bwMode="auto">
            <a:xfrm>
              <a:off x="871885" y="4171895"/>
              <a:ext cx="8149877" cy="70085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6" name="내용 개체 틀 2"/>
          <p:cNvSpPr txBox="1">
            <a:spLocks/>
          </p:cNvSpPr>
          <p:nvPr/>
        </p:nvSpPr>
        <p:spPr>
          <a:xfrm>
            <a:off x="889048" y="4219563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      컵과       컵입니다</a:t>
            </a:r>
            <a:r>
              <a:rPr lang="en-US" altLang="ko-KR" dirty="0">
                <a:solidFill>
                  <a:srgbClr val="208235"/>
                </a:solidFill>
              </a:rPr>
              <a:t>.  </a:t>
            </a:r>
          </a:p>
        </p:txBody>
      </p:sp>
      <p:pic>
        <p:nvPicPr>
          <p:cNvPr id="67" name="그림 6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22226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8" name="표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243421"/>
              </p:ext>
            </p:extLst>
          </p:nvPr>
        </p:nvGraphicFramePr>
        <p:xfrm>
          <a:off x="1195793" y="4077591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9" name="표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453231"/>
              </p:ext>
            </p:extLst>
          </p:nvPr>
        </p:nvGraphicFramePr>
        <p:xfrm>
          <a:off x="2085692" y="4077591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6" name="그룹 55"/>
          <p:cNvGrpSpPr/>
          <p:nvPr/>
        </p:nvGrpSpPr>
        <p:grpSpPr>
          <a:xfrm>
            <a:off x="6892120" y="97890"/>
            <a:ext cx="2949345" cy="811641"/>
            <a:chOff x="6892120" y="97890"/>
            <a:chExt cx="2949345" cy="811641"/>
          </a:xfrm>
        </p:grpSpPr>
        <p:grpSp>
          <p:nvGrpSpPr>
            <p:cNvPr id="57" name="그룹 56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63" name="그림 62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64" name="그림 63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58" name="그림 57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59" name="그림 58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0" t="55188" r="39046" b="40005"/>
            <a:stretch/>
          </p:blipFill>
          <p:spPr>
            <a:xfrm>
              <a:off x="9038066" y="97890"/>
              <a:ext cx="335504" cy="713981"/>
            </a:xfrm>
            <a:prstGeom prst="rect">
              <a:avLst/>
            </a:prstGeom>
          </p:spPr>
        </p:pic>
      </p:grpSp>
      <p:sp>
        <p:nvSpPr>
          <p:cNvPr id="70" name="직사각형 69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>
            <a:hlinkClick r:id="rId8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>
            <a:hlinkClick r:id="rId9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>
            <a:hlinkClick r:id="rId10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>
            <a:hlinkClick r:id="rId11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>
            <a:hlinkClick r:id="rId12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878397" y="1453799"/>
            <a:ext cx="8219441" cy="1754326"/>
            <a:chOff x="878397" y="1453799"/>
            <a:chExt cx="8219441" cy="1754326"/>
          </a:xfrm>
        </p:grpSpPr>
        <p:sp>
          <p:nvSpPr>
            <p:cNvPr id="52" name="내용 개체 틀 3"/>
            <p:cNvSpPr txBox="1">
              <a:spLocks/>
            </p:cNvSpPr>
            <p:nvPr/>
          </p:nvSpPr>
          <p:spPr>
            <a:xfrm>
              <a:off x="1133604" y="1453799"/>
              <a:ext cx="7964234" cy="175432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00000"/>
                </a:lnSpc>
              </a:pPr>
              <a:r>
                <a:rPr lang="ko-KR" altLang="en-US" dirty="0" err="1" smtClean="0"/>
                <a:t>쌀빵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한 </a:t>
              </a:r>
              <a:r>
                <a:rPr lang="ko-KR" altLang="en-US" dirty="0" smtClean="0"/>
                <a:t>봉지를 만드는 데 필요한 설탕은       컵이고</a:t>
              </a:r>
              <a:r>
                <a:rPr lang="en-US" altLang="ko-KR" dirty="0"/>
                <a:t>, </a:t>
              </a:r>
              <a:r>
                <a:rPr lang="ko-KR" altLang="en-US" dirty="0" err="1" smtClean="0"/>
                <a:t>쌀과자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한 </a:t>
              </a:r>
              <a:r>
                <a:rPr lang="ko-KR" altLang="en-US" dirty="0" smtClean="0"/>
                <a:t>봉지를 만드는 </a:t>
              </a:r>
              <a:r>
                <a:rPr lang="ko-KR" altLang="en-US" dirty="0" err="1" smtClean="0"/>
                <a:t>데필요한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설탕은 </a:t>
              </a:r>
              <a:r>
                <a:rPr lang="ko-KR" altLang="en-US" dirty="0" smtClean="0"/>
                <a:t>     컵입니다</a:t>
              </a:r>
              <a:r>
                <a:rPr lang="en-US" altLang="ko-KR" dirty="0"/>
                <a:t>. </a:t>
              </a:r>
              <a:r>
                <a:rPr lang="ko-KR" altLang="en-US" dirty="0" err="1" smtClean="0"/>
                <a:t>쌀빵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한 </a:t>
              </a:r>
              <a:r>
                <a:rPr lang="ko-KR" altLang="en-US" spc="100" dirty="0" smtClean="0"/>
                <a:t>봉지와 </a:t>
              </a:r>
              <a:r>
                <a:rPr lang="ko-KR" altLang="en-US" spc="100" dirty="0" err="1" smtClean="0"/>
                <a:t>쌀과자</a:t>
              </a:r>
              <a:r>
                <a:rPr lang="ko-KR" altLang="en-US" spc="100" dirty="0" smtClean="0"/>
                <a:t> </a:t>
              </a:r>
              <a:r>
                <a:rPr lang="ko-KR" altLang="en-US" spc="100" dirty="0"/>
                <a:t>한 </a:t>
              </a:r>
              <a:r>
                <a:rPr lang="ko-KR" altLang="en-US" spc="100" dirty="0" smtClean="0"/>
                <a:t>봉지를 </a:t>
              </a:r>
              <a:r>
                <a:rPr lang="ko-KR" altLang="en-US" dirty="0"/>
                <a:t>모두 만드는 데 필요한 설탕의 양을 구해 봅시다</a:t>
              </a:r>
              <a:r>
                <a:rPr lang="en-US" altLang="ko-KR" dirty="0"/>
                <a:t>. </a:t>
              </a:r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878397" y="1719827"/>
              <a:ext cx="217025" cy="217025"/>
              <a:chOff x="4520952" y="3717032"/>
              <a:chExt cx="217025" cy="217025"/>
            </a:xfrm>
          </p:grpSpPr>
          <p:grpSp>
            <p:nvGrpSpPr>
              <p:cNvPr id="37" name="그룹 36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0" name="모서리가 둥근 직사각형 39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8" name="모서리가 둥근 직사각형 37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178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871885" y="3697527"/>
            <a:ext cx="8149877" cy="1797343"/>
            <a:chOff x="871885" y="3697527"/>
            <a:chExt cx="8149877" cy="1797343"/>
          </a:xfrm>
        </p:grpSpPr>
        <p:sp>
          <p:nvSpPr>
            <p:cNvPr id="56" name="모서리가 둥근 직사각형 55"/>
            <p:cNvSpPr/>
            <p:nvPr/>
          </p:nvSpPr>
          <p:spPr bwMode="auto">
            <a:xfrm>
              <a:off x="871885" y="4192350"/>
              <a:ext cx="8149877" cy="1302520"/>
            </a:xfrm>
            <a:prstGeom prst="roundRect">
              <a:avLst>
                <a:gd name="adj" fmla="val 10615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4" name="그룹 63"/>
            <p:cNvGrpSpPr/>
            <p:nvPr/>
          </p:nvGrpSpPr>
          <p:grpSpPr>
            <a:xfrm>
              <a:off x="961827" y="3697527"/>
              <a:ext cx="8041213" cy="369332"/>
              <a:chOff x="829684" y="5546885"/>
              <a:chExt cx="8041213" cy="369332"/>
            </a:xfrm>
          </p:grpSpPr>
          <p:sp>
            <p:nvSpPr>
              <p:cNvPr id="70" name="내용 개체 틀 3"/>
              <p:cNvSpPr txBox="1">
                <a:spLocks/>
              </p:cNvSpPr>
              <p:nvPr/>
            </p:nvSpPr>
            <p:spPr>
              <a:xfrm>
                <a:off x="906663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 </a:t>
                </a:r>
                <a:r>
                  <a:rPr lang="ko-KR" altLang="en-US" dirty="0" smtClean="0"/>
                  <a:t>     </a:t>
                </a:r>
                <a:r>
                  <a:rPr lang="en-US" altLang="ko-KR" dirty="0" smtClean="0"/>
                  <a:t>+      </a:t>
                </a:r>
                <a:r>
                  <a:rPr lang="ko-KR" altLang="en-US" dirty="0"/>
                  <a:t>을 계산하면 얼마인가요</a:t>
                </a:r>
                <a:r>
                  <a:rPr lang="en-US" altLang="ko-KR" dirty="0"/>
                  <a:t>? </a:t>
                </a:r>
                <a:endParaRPr lang="ko-KR" altLang="en-US" dirty="0"/>
              </a:p>
            </p:txBody>
          </p:sp>
          <p:sp>
            <p:nvSpPr>
              <p:cNvPr id="71" name="모서리가 둥근 직사각형 70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4" name="내용 개체 틀 2"/>
          <p:cNvSpPr txBox="1">
            <a:spLocks/>
          </p:cNvSpPr>
          <p:nvPr/>
        </p:nvSpPr>
        <p:spPr>
          <a:xfrm>
            <a:off x="889048" y="4208038"/>
            <a:ext cx="8104139" cy="1143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200000"/>
              </a:lnSpc>
            </a:pPr>
            <a:r>
              <a:rPr lang="ko-KR" altLang="en-US" dirty="0"/>
              <a:t>두 분모의 최소공배수를 공통분모로 하여 </a:t>
            </a:r>
            <a:r>
              <a:rPr lang="ko-KR" altLang="en-US" dirty="0" smtClean="0"/>
              <a:t>통분하면       </a:t>
            </a:r>
            <a:r>
              <a:rPr lang="en-US" altLang="ko-KR" dirty="0" smtClean="0"/>
              <a:t>+</a:t>
            </a:r>
            <a:r>
              <a:rPr lang="ko-KR" altLang="en-US" dirty="0" smtClean="0"/>
              <a:t>      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=</a:t>
            </a:r>
            <a:r>
              <a:rPr lang="en-US" altLang="ko-KR" dirty="0" smtClean="0"/>
              <a:t>     </a:t>
            </a:r>
            <a:r>
              <a:rPr lang="ko-KR" altLang="en-US" dirty="0" smtClean="0"/>
              <a:t>      </a:t>
            </a:r>
            <a:r>
              <a:rPr lang="en-US" altLang="ko-KR" dirty="0" smtClean="0"/>
              <a:t>+                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=</a:t>
            </a:r>
            <a:r>
              <a:rPr lang="en-US" altLang="ko-KR" dirty="0" smtClean="0"/>
              <a:t>   </a:t>
            </a:r>
            <a:r>
              <a:rPr lang="ko-KR" altLang="en-US" dirty="0" smtClean="0"/>
              <a:t>     </a:t>
            </a:r>
            <a:r>
              <a:rPr lang="en-US" altLang="ko-KR" dirty="0" smtClean="0"/>
              <a:t>+</a:t>
            </a:r>
            <a:r>
              <a:rPr lang="ko-KR" altLang="en-US" dirty="0" smtClean="0"/>
              <a:t>       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=</a:t>
            </a:r>
            <a:r>
              <a:rPr lang="ko-KR" altLang="en-US" dirty="0" smtClean="0"/>
              <a:t>       입니다</a:t>
            </a:r>
            <a:r>
              <a:rPr lang="en-US" altLang="ko-KR" dirty="0"/>
              <a:t>.</a:t>
            </a: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47251" y="-1344854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내용 개체 틀 5"/>
          <p:cNvSpPr txBox="1">
            <a:spLocks/>
          </p:cNvSpPr>
          <p:nvPr/>
        </p:nvSpPr>
        <p:spPr>
          <a:xfrm>
            <a:off x="694689" y="412069"/>
            <a:ext cx="4150361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실생활에서 </a:t>
            </a: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받아올림이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없는 </a:t>
            </a:r>
            <a:endParaRPr lang="en-US" altLang="ko-KR" sz="230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분모가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다른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진분수의 덧셈하기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871885" y="1639121"/>
            <a:ext cx="8149877" cy="1270655"/>
            <a:chOff x="871885" y="1639121"/>
            <a:chExt cx="8149877" cy="1270655"/>
          </a:xfrm>
        </p:grpSpPr>
        <p:grpSp>
          <p:nvGrpSpPr>
            <p:cNvPr id="60" name="그룹 59"/>
            <p:cNvGrpSpPr/>
            <p:nvPr/>
          </p:nvGrpSpPr>
          <p:grpSpPr>
            <a:xfrm>
              <a:off x="961827" y="1639121"/>
              <a:ext cx="8041213" cy="369332"/>
              <a:chOff x="829684" y="5546885"/>
              <a:chExt cx="8041213" cy="369332"/>
            </a:xfrm>
          </p:grpSpPr>
          <p:sp>
            <p:nvSpPr>
              <p:cNvPr id="61" name="내용 개체 틀 3"/>
              <p:cNvSpPr txBox="1">
                <a:spLocks/>
              </p:cNvSpPr>
              <p:nvPr/>
            </p:nvSpPr>
            <p:spPr>
              <a:xfrm>
                <a:off x="906663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err="1" smtClean="0"/>
                  <a:t>쌀빵과</a:t>
                </a:r>
                <a:r>
                  <a:rPr lang="ko-KR" altLang="en-US" dirty="0" smtClean="0"/>
                  <a:t> </a:t>
                </a:r>
                <a:r>
                  <a:rPr lang="ko-KR" altLang="en-US" dirty="0" err="1" smtClean="0"/>
                  <a:t>쌀과자를</a:t>
                </a:r>
                <a:r>
                  <a:rPr lang="ko-KR" altLang="en-US" dirty="0" smtClean="0"/>
                  <a:t> </a:t>
                </a:r>
                <a:r>
                  <a:rPr lang="ko-KR" altLang="en-US" smtClean="0"/>
                  <a:t>만드는 데 필요한 </a:t>
                </a:r>
                <a:r>
                  <a:rPr lang="ko-KR" altLang="en-US" dirty="0"/>
                  <a:t>설탕의 양은 어떻게 구할 수 있나요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62" name="모서리가 둥근 직사각형 61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5" name="모서리가 둥근 직사각형 64"/>
            <p:cNvSpPr/>
            <p:nvPr/>
          </p:nvSpPr>
          <p:spPr bwMode="auto">
            <a:xfrm>
              <a:off x="871885" y="2208921"/>
              <a:ext cx="8149877" cy="70085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6" name="내용 개체 틀 2"/>
          <p:cNvSpPr txBox="1">
            <a:spLocks/>
          </p:cNvSpPr>
          <p:nvPr/>
        </p:nvSpPr>
        <p:spPr>
          <a:xfrm>
            <a:off x="889048" y="2374281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       </a:t>
            </a:r>
            <a:r>
              <a:rPr lang="en-US" altLang="ko-KR" dirty="0" smtClean="0">
                <a:solidFill>
                  <a:srgbClr val="208235"/>
                </a:solidFill>
              </a:rPr>
              <a:t>+</a:t>
            </a:r>
            <a:r>
              <a:rPr lang="ko-KR" altLang="en-US" dirty="0">
                <a:solidFill>
                  <a:srgbClr val="208235"/>
                </a:solidFill>
              </a:rPr>
              <a:t>      </a:t>
            </a:r>
            <a:r>
              <a:rPr lang="ko-KR" altLang="en-US" dirty="0" smtClean="0">
                <a:solidFill>
                  <a:srgbClr val="208235"/>
                </a:solidFill>
              </a:rPr>
              <a:t>을 </a:t>
            </a:r>
            <a:r>
              <a:rPr lang="ko-KR" altLang="en-US" dirty="0">
                <a:solidFill>
                  <a:srgbClr val="208235"/>
                </a:solidFill>
              </a:rPr>
              <a:t>계산합니다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67" name="그림 6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23754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8" name="표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367643"/>
              </p:ext>
            </p:extLst>
          </p:nvPr>
        </p:nvGraphicFramePr>
        <p:xfrm>
          <a:off x="1219543" y="2244184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9" name="표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325056"/>
              </p:ext>
            </p:extLst>
          </p:nvPr>
        </p:nvGraphicFramePr>
        <p:xfrm>
          <a:off x="1802319" y="2244184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8" name="그림 5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68944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2" name="표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436185"/>
              </p:ext>
            </p:extLst>
          </p:nvPr>
        </p:nvGraphicFramePr>
        <p:xfrm>
          <a:off x="1182957" y="3559287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3" name="표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622424"/>
              </p:ext>
            </p:extLst>
          </p:nvPr>
        </p:nvGraphicFramePr>
        <p:xfrm>
          <a:off x="1710722" y="3559287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9" name="표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957945"/>
              </p:ext>
            </p:extLst>
          </p:nvPr>
        </p:nvGraphicFramePr>
        <p:xfrm>
          <a:off x="6081757" y="426348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" name="표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387533"/>
              </p:ext>
            </p:extLst>
          </p:nvPr>
        </p:nvGraphicFramePr>
        <p:xfrm>
          <a:off x="6623481" y="426348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" name="표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017149"/>
              </p:ext>
            </p:extLst>
          </p:nvPr>
        </p:nvGraphicFramePr>
        <p:xfrm>
          <a:off x="7185569" y="4263480"/>
          <a:ext cx="602597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602597"/>
              </a:tblGrid>
              <a:tr h="3230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3×3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4×3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7" name="표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938407"/>
              </p:ext>
            </p:extLst>
          </p:nvPr>
        </p:nvGraphicFramePr>
        <p:xfrm>
          <a:off x="1360833" y="4801626"/>
          <a:ext cx="389138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89138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3" name="그룹 42"/>
          <p:cNvGrpSpPr/>
          <p:nvPr/>
        </p:nvGrpSpPr>
        <p:grpSpPr>
          <a:xfrm>
            <a:off x="6892120" y="97890"/>
            <a:ext cx="2949345" cy="811641"/>
            <a:chOff x="6892120" y="97890"/>
            <a:chExt cx="2949345" cy="811641"/>
          </a:xfrm>
        </p:grpSpPr>
        <p:grpSp>
          <p:nvGrpSpPr>
            <p:cNvPr id="44" name="그룹 43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47" name="그림 46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9" name="그림 48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45" name="그림 44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46" name="그림 45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0" t="55188" r="39046" b="40005"/>
            <a:stretch/>
          </p:blipFill>
          <p:spPr>
            <a:xfrm>
              <a:off x="9038066" y="97890"/>
              <a:ext cx="335504" cy="713981"/>
            </a:xfrm>
            <a:prstGeom prst="rect">
              <a:avLst/>
            </a:prstGeom>
          </p:spPr>
        </p:pic>
      </p:grpSp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035926"/>
              </p:ext>
            </p:extLst>
          </p:nvPr>
        </p:nvGraphicFramePr>
        <p:xfrm>
          <a:off x="8049344" y="4263480"/>
          <a:ext cx="602597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602597"/>
              </a:tblGrid>
              <a:tr h="3230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1×2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6×2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409677"/>
              </p:ext>
            </p:extLst>
          </p:nvPr>
        </p:nvGraphicFramePr>
        <p:xfrm>
          <a:off x="2000672" y="4801626"/>
          <a:ext cx="389138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89138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636532"/>
              </p:ext>
            </p:extLst>
          </p:nvPr>
        </p:nvGraphicFramePr>
        <p:xfrm>
          <a:off x="2612740" y="4801626"/>
          <a:ext cx="389138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89138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" name="직사각형 49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8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9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10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>
            <a:hlinkClick r:id="rId11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>
            <a:hlinkClick r:id="rId12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321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7415" y="39992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882650" y="1449388"/>
            <a:ext cx="8120126" cy="369332"/>
            <a:chOff x="882650" y="1449388"/>
            <a:chExt cx="8120126" cy="369332"/>
          </a:xfrm>
        </p:grpSpPr>
        <p:grpSp>
          <p:nvGrpSpPr>
            <p:cNvPr id="23" name="그룹 22"/>
            <p:cNvGrpSpPr/>
            <p:nvPr/>
          </p:nvGrpSpPr>
          <p:grpSpPr>
            <a:xfrm>
              <a:off x="882650" y="1449388"/>
              <a:ext cx="8120126" cy="369332"/>
              <a:chOff x="882650" y="1449388"/>
              <a:chExt cx="8120126" cy="369332"/>
            </a:xfrm>
          </p:grpSpPr>
          <p:sp>
            <p:nvSpPr>
              <p:cNvPr id="24" name="내용 개체 틀 3"/>
              <p:cNvSpPr txBox="1">
                <a:spLocks/>
              </p:cNvSpPr>
              <p:nvPr/>
            </p:nvSpPr>
            <p:spPr>
              <a:xfrm>
                <a:off x="882650" y="1449388"/>
                <a:ext cx="91440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 smtClean="0"/>
                  <a:t>문제 </a:t>
                </a:r>
                <a:r>
                  <a:rPr lang="en-US" altLang="ko-KR" dirty="0" smtClean="0"/>
                  <a:t>1.</a:t>
                </a:r>
                <a:endParaRPr lang="ko-KR" altLang="en-US" dirty="0"/>
              </a:p>
            </p:txBody>
          </p:sp>
          <p:sp>
            <p:nvSpPr>
              <p:cNvPr id="25" name="내용 개체 틀 3"/>
              <p:cNvSpPr txBox="1">
                <a:spLocks/>
              </p:cNvSpPr>
              <p:nvPr/>
            </p:nvSpPr>
            <p:spPr>
              <a:xfrm>
                <a:off x="1773300" y="1449388"/>
                <a:ext cx="7229476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base"/>
                <a:r>
                  <a:rPr lang="ko-KR" altLang="en-US" dirty="0"/>
                  <a:t>그림을 보고 </a:t>
                </a:r>
                <a:r>
                  <a:rPr lang="ko-KR" altLang="en-US" dirty="0" smtClean="0"/>
                  <a:t>       안에 </a:t>
                </a:r>
                <a:r>
                  <a:rPr lang="ko-KR" altLang="en-US" dirty="0"/>
                  <a:t>알맞은 수를 써넣으세요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p:grpSp>
        <p:sp>
          <p:nvSpPr>
            <p:cNvPr id="55" name="모서리가 둥근 직사각형 54"/>
            <p:cNvSpPr/>
            <p:nvPr/>
          </p:nvSpPr>
          <p:spPr>
            <a:xfrm>
              <a:off x="3137414" y="1491178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50" name="그룹 49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52" name="그림 51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53" name="그림 52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51" name="그림 5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54" name="그림 5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6" t="-2224" r="2064" b="15094"/>
          <a:stretch/>
        </p:blipFill>
        <p:spPr>
          <a:xfrm>
            <a:off x="9340446" y="178154"/>
            <a:ext cx="442132" cy="669619"/>
          </a:xfrm>
          <a:prstGeom prst="rect">
            <a:avLst/>
          </a:prstGeom>
        </p:spPr>
      </p:pic>
      <p:graphicFrame>
        <p:nvGraphicFramePr>
          <p:cNvPr id="62" name="표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645931"/>
              </p:ext>
            </p:extLst>
          </p:nvPr>
        </p:nvGraphicFramePr>
        <p:xfrm>
          <a:off x="3271385" y="387403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3" name="표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997608"/>
              </p:ext>
            </p:extLst>
          </p:nvPr>
        </p:nvGraphicFramePr>
        <p:xfrm>
          <a:off x="3833737" y="387403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4" name="직사각형 63"/>
          <p:cNvSpPr/>
          <p:nvPr/>
        </p:nvSpPr>
        <p:spPr>
          <a:xfrm>
            <a:off x="3522404" y="4001494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4132886" y="4001494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4828079" y="4001494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5594901" y="4001494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74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820039"/>
              </p:ext>
            </p:extLst>
          </p:nvPr>
        </p:nvGraphicFramePr>
        <p:xfrm>
          <a:off x="5954183" y="3874034"/>
          <a:ext cx="452736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52736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0" name="모서리가 둥근 직사각형 79"/>
          <p:cNvSpPr/>
          <p:nvPr/>
        </p:nvSpPr>
        <p:spPr>
          <a:xfrm>
            <a:off x="4515734" y="3779881"/>
            <a:ext cx="285752" cy="28575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5234861" y="3779881"/>
            <a:ext cx="285752" cy="28575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2" name="모서리가 둥근 직사각형 81"/>
          <p:cNvSpPr/>
          <p:nvPr/>
        </p:nvSpPr>
        <p:spPr>
          <a:xfrm>
            <a:off x="5989808" y="3779881"/>
            <a:ext cx="393008" cy="28575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2" name="내용 개체 틀 2"/>
          <p:cNvSpPr txBox="1">
            <a:spLocks/>
          </p:cNvSpPr>
          <p:nvPr/>
        </p:nvSpPr>
        <p:spPr>
          <a:xfrm>
            <a:off x="4451953" y="3729496"/>
            <a:ext cx="43706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5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sp>
        <p:nvSpPr>
          <p:cNvPr id="94" name="내용 개체 틀 2"/>
          <p:cNvSpPr txBox="1">
            <a:spLocks/>
          </p:cNvSpPr>
          <p:nvPr/>
        </p:nvSpPr>
        <p:spPr>
          <a:xfrm>
            <a:off x="5174728" y="3729496"/>
            <a:ext cx="43706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6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sp>
        <p:nvSpPr>
          <p:cNvPr id="95" name="내용 개체 틀 2"/>
          <p:cNvSpPr txBox="1">
            <a:spLocks/>
          </p:cNvSpPr>
          <p:nvPr/>
        </p:nvSpPr>
        <p:spPr>
          <a:xfrm>
            <a:off x="5846170" y="3729496"/>
            <a:ext cx="67915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11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graphicFrame>
        <p:nvGraphicFramePr>
          <p:cNvPr id="96" name="표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387833"/>
              </p:ext>
            </p:extLst>
          </p:nvPr>
        </p:nvGraphicFramePr>
        <p:xfrm>
          <a:off x="4432035" y="3874034"/>
          <a:ext cx="452736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52736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7" name="표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880989"/>
              </p:ext>
            </p:extLst>
          </p:nvPr>
        </p:nvGraphicFramePr>
        <p:xfrm>
          <a:off x="5128744" y="3874034"/>
          <a:ext cx="452736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52736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3" name="그림 4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" name="그림 1"/>
          <p:cNvPicPr preferRelativeResize="0"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66" y="2294297"/>
            <a:ext cx="6487668" cy="1014984"/>
          </a:xfrm>
          <a:prstGeom prst="rect">
            <a:avLst/>
          </a:prstGeom>
        </p:spPr>
      </p:pic>
      <p:sp>
        <p:nvSpPr>
          <p:cNvPr id="46" name="직사각형 45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>
            <a:hlinkClick r:id="rId10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>
            <a:hlinkClick r:id="rId11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>
            <a:hlinkClick r:id="rId12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hlinkClick r:id="rId13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>
            <a:hlinkClick r:id="rId14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70" grpId="0"/>
      <p:bldP spid="72" grpId="0"/>
      <p:bldP spid="80" grpId="0" animBg="1"/>
      <p:bldP spid="81" grpId="0" animBg="1"/>
      <p:bldP spid="82" grpId="0" animBg="1"/>
      <p:bldP spid="92" grpId="0"/>
      <p:bldP spid="94" grpId="0"/>
      <p:bldP spid="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grpSp>
        <p:nvGrpSpPr>
          <p:cNvPr id="49" name="그룹 48"/>
          <p:cNvGrpSpPr/>
          <p:nvPr/>
        </p:nvGrpSpPr>
        <p:grpSpPr>
          <a:xfrm>
            <a:off x="882650" y="1449388"/>
            <a:ext cx="8096376" cy="369332"/>
            <a:chOff x="882650" y="1449388"/>
            <a:chExt cx="8096376" cy="369332"/>
          </a:xfrm>
        </p:grpSpPr>
        <p:sp>
          <p:nvSpPr>
            <p:cNvPr id="50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문제 </a:t>
              </a:r>
              <a:r>
                <a:rPr lang="en-US" altLang="ko-KR" dirty="0" smtClean="0"/>
                <a:t>2.</a:t>
              </a:r>
              <a:endParaRPr lang="ko-KR" altLang="en-US" dirty="0"/>
            </a:p>
          </p:txBody>
        </p:sp>
        <p:sp>
          <p:nvSpPr>
            <p:cNvPr id="51" name="내용 개체 틀 3"/>
            <p:cNvSpPr txBox="1">
              <a:spLocks/>
            </p:cNvSpPr>
            <p:nvPr/>
          </p:nvSpPr>
          <p:spPr>
            <a:xfrm>
              <a:off x="1749550" y="1449388"/>
              <a:ext cx="722947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/>
              <a:r>
                <a:rPr lang="ko-KR" altLang="en-US" dirty="0"/>
                <a:t>계산을 하세요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53" name="그룹 52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55" name="그림 54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56" name="그림 5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54" name="그림 5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57" name="그림 5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6" t="-2224" r="2064" b="15094"/>
          <a:stretch/>
        </p:blipFill>
        <p:spPr>
          <a:xfrm>
            <a:off x="9340446" y="178154"/>
            <a:ext cx="442132" cy="669619"/>
          </a:xfrm>
          <a:prstGeom prst="rect">
            <a:avLst/>
          </a:prstGeom>
        </p:spPr>
      </p:pic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249515"/>
              </p:ext>
            </p:extLst>
          </p:nvPr>
        </p:nvGraphicFramePr>
        <p:xfrm>
          <a:off x="1831380" y="2226605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6" name="직사각형 45"/>
          <p:cNvSpPr/>
          <p:nvPr/>
        </p:nvSpPr>
        <p:spPr>
          <a:xfrm>
            <a:off x="2082399" y="235406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519610"/>
              </p:ext>
            </p:extLst>
          </p:nvPr>
        </p:nvGraphicFramePr>
        <p:xfrm>
          <a:off x="2410553" y="2226605"/>
          <a:ext cx="452736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52736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8" name="표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036344"/>
              </p:ext>
            </p:extLst>
          </p:nvPr>
        </p:nvGraphicFramePr>
        <p:xfrm>
          <a:off x="3170253" y="2203361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" name="직사각형 57"/>
          <p:cNvSpPr/>
          <p:nvPr/>
        </p:nvSpPr>
        <p:spPr>
          <a:xfrm>
            <a:off x="2844430" y="235406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59" name="표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162178"/>
              </p:ext>
            </p:extLst>
          </p:nvPr>
        </p:nvGraphicFramePr>
        <p:xfrm>
          <a:off x="3866592" y="2203361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" name="직사각형 59"/>
          <p:cNvSpPr/>
          <p:nvPr/>
        </p:nvSpPr>
        <p:spPr>
          <a:xfrm>
            <a:off x="3563702" y="235406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4266828" y="235406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62" name="표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648854"/>
              </p:ext>
            </p:extLst>
          </p:nvPr>
        </p:nvGraphicFramePr>
        <p:xfrm>
          <a:off x="4578102" y="2203361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3" name="그림 6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0380" y="23540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4" name="표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024519"/>
              </p:ext>
            </p:extLst>
          </p:nvPr>
        </p:nvGraphicFramePr>
        <p:xfrm>
          <a:off x="5879521" y="2226605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5" name="직사각형 64"/>
          <p:cNvSpPr/>
          <p:nvPr/>
        </p:nvSpPr>
        <p:spPr>
          <a:xfrm>
            <a:off x="6130540" y="235406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66" name="표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470069"/>
              </p:ext>
            </p:extLst>
          </p:nvPr>
        </p:nvGraphicFramePr>
        <p:xfrm>
          <a:off x="7008844" y="2203361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" name="직사각형 66"/>
          <p:cNvSpPr/>
          <p:nvPr/>
        </p:nvSpPr>
        <p:spPr>
          <a:xfrm>
            <a:off x="6683021" y="235406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68" name="표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839577"/>
              </p:ext>
            </p:extLst>
          </p:nvPr>
        </p:nvGraphicFramePr>
        <p:xfrm>
          <a:off x="7705183" y="2203361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" name="직사각형 68"/>
          <p:cNvSpPr/>
          <p:nvPr/>
        </p:nvSpPr>
        <p:spPr>
          <a:xfrm>
            <a:off x="7402293" y="235406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8105419" y="235406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71" name="표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015216"/>
              </p:ext>
            </p:extLst>
          </p:nvPr>
        </p:nvGraphicFramePr>
        <p:xfrm>
          <a:off x="8416693" y="2203361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17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" name="표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340899"/>
              </p:ext>
            </p:extLst>
          </p:nvPr>
        </p:nvGraphicFramePr>
        <p:xfrm>
          <a:off x="6436593" y="2226605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3" name="그림 7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8971" y="23540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그림 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36" name="직사각형 35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8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9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0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1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2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3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104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8" grpId="0"/>
      <p:bldP spid="60" grpId="0"/>
      <p:bldP spid="61" grpId="0"/>
      <p:bldP spid="65" grpId="0"/>
      <p:bldP spid="67" grpId="0"/>
      <p:bldP spid="69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grpSp>
        <p:nvGrpSpPr>
          <p:cNvPr id="49" name="그룹 48"/>
          <p:cNvGrpSpPr/>
          <p:nvPr/>
        </p:nvGrpSpPr>
        <p:grpSpPr>
          <a:xfrm>
            <a:off x="882650" y="1373188"/>
            <a:ext cx="8096376" cy="1338828"/>
            <a:chOff x="882650" y="1373188"/>
            <a:chExt cx="8096376" cy="1338828"/>
          </a:xfrm>
        </p:grpSpPr>
        <p:sp>
          <p:nvSpPr>
            <p:cNvPr id="50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문제 </a:t>
              </a:r>
              <a:r>
                <a:rPr lang="en-US" altLang="ko-KR" dirty="0" smtClean="0"/>
                <a:t>3.</a:t>
              </a:r>
              <a:endParaRPr lang="ko-KR" altLang="en-US" dirty="0"/>
            </a:p>
          </p:txBody>
        </p:sp>
        <p:sp>
          <p:nvSpPr>
            <p:cNvPr id="51" name="내용 개체 틀 3"/>
            <p:cNvSpPr txBox="1">
              <a:spLocks/>
            </p:cNvSpPr>
            <p:nvPr/>
          </p:nvSpPr>
          <p:spPr>
            <a:xfrm>
              <a:off x="1749550" y="1373188"/>
              <a:ext cx="7229476" cy="133882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>
                <a:lnSpc>
                  <a:spcPct val="150000"/>
                </a:lnSpc>
              </a:pPr>
              <a:r>
                <a:rPr lang="ko-KR" altLang="en-US" dirty="0"/>
                <a:t>주현이는 </a:t>
              </a:r>
              <a:r>
                <a:rPr lang="ko-KR" altLang="en-US" dirty="0" smtClean="0"/>
                <a:t>식용유를      컵 </a:t>
              </a:r>
              <a:r>
                <a:rPr lang="ko-KR" altLang="en-US" dirty="0"/>
                <a:t>사용했고</a:t>
              </a:r>
              <a:r>
                <a:rPr lang="en-US" altLang="ko-KR" dirty="0"/>
                <a:t>, </a:t>
              </a:r>
              <a:r>
                <a:rPr lang="ko-KR" altLang="en-US" dirty="0"/>
                <a:t>나래는 식용유를 </a:t>
              </a:r>
              <a:r>
                <a:rPr lang="ko-KR" altLang="en-US" dirty="0" smtClean="0"/>
                <a:t>     컵 </a:t>
              </a:r>
              <a:r>
                <a:rPr lang="ko-KR" altLang="en-US" dirty="0"/>
                <a:t>사용했습니다</a:t>
              </a:r>
              <a:r>
                <a:rPr lang="en-US" altLang="ko-KR" dirty="0"/>
                <a:t>. </a:t>
              </a:r>
              <a:r>
                <a:rPr lang="ko-KR" altLang="en-US" dirty="0"/>
                <a:t>주현이와 나래가 사용한 식용유의 양은 모두 얼마인지 식을 쓰고 답을 구해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53" name="그룹 52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55" name="그림 54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56" name="그림 5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54" name="그림 5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57" name="그림 5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6" t="-2224" r="2064" b="15094"/>
          <a:stretch/>
        </p:blipFill>
        <p:spPr>
          <a:xfrm>
            <a:off x="9340446" y="178154"/>
            <a:ext cx="442132" cy="669619"/>
          </a:xfrm>
          <a:prstGeom prst="rect">
            <a:avLst/>
          </a:prstGeom>
        </p:spPr>
      </p:pic>
      <p:sp>
        <p:nvSpPr>
          <p:cNvPr id="86" name="직사각형 85"/>
          <p:cNvSpPr/>
          <p:nvPr/>
        </p:nvSpPr>
        <p:spPr>
          <a:xfrm>
            <a:off x="2789591" y="3274262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3370647" y="3274262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95" name="표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466802"/>
              </p:ext>
            </p:extLst>
          </p:nvPr>
        </p:nvGraphicFramePr>
        <p:xfrm>
          <a:off x="2535290" y="3123558"/>
          <a:ext cx="308223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8223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083328"/>
              </p:ext>
            </p:extLst>
          </p:nvPr>
        </p:nvGraphicFramePr>
        <p:xfrm>
          <a:off x="3709938" y="1319579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285882"/>
              </p:ext>
            </p:extLst>
          </p:nvPr>
        </p:nvGraphicFramePr>
        <p:xfrm>
          <a:off x="6936457" y="1319579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3" name="표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065207"/>
              </p:ext>
            </p:extLst>
          </p:nvPr>
        </p:nvGraphicFramePr>
        <p:xfrm>
          <a:off x="3089050" y="3123558"/>
          <a:ext cx="308223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8223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166468"/>
              </p:ext>
            </p:extLst>
          </p:nvPr>
        </p:nvGraphicFramePr>
        <p:xfrm>
          <a:off x="3708014" y="3123558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2" name="그림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678526"/>
              </p:ext>
            </p:extLst>
          </p:nvPr>
        </p:nvGraphicFramePr>
        <p:xfrm>
          <a:off x="7595916" y="3121862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그룹 4"/>
          <p:cNvGrpSpPr/>
          <p:nvPr/>
        </p:nvGrpSpPr>
        <p:grpSpPr>
          <a:xfrm>
            <a:off x="1415102" y="2947901"/>
            <a:ext cx="7451041" cy="1116650"/>
            <a:chOff x="1415102" y="2947901"/>
            <a:chExt cx="7451041" cy="1116650"/>
          </a:xfrm>
        </p:grpSpPr>
        <p:grpSp>
          <p:nvGrpSpPr>
            <p:cNvPr id="4" name="그룹 3"/>
            <p:cNvGrpSpPr/>
            <p:nvPr/>
          </p:nvGrpSpPr>
          <p:grpSpPr>
            <a:xfrm>
              <a:off x="1415102" y="2947901"/>
              <a:ext cx="7451041" cy="1116650"/>
              <a:chOff x="1415102" y="2947901"/>
              <a:chExt cx="7451041" cy="1116650"/>
            </a:xfrm>
          </p:grpSpPr>
          <p:pic>
            <p:nvPicPr>
              <p:cNvPr id="33" name="그림 32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539" t="67694" r="13496" b="26875"/>
              <a:stretch/>
            </p:blipFill>
            <p:spPr>
              <a:xfrm>
                <a:off x="6234193" y="3325413"/>
                <a:ext cx="2631950" cy="707605"/>
              </a:xfrm>
              <a:prstGeom prst="rect">
                <a:avLst/>
              </a:prstGeom>
            </p:spPr>
          </p:pic>
          <p:pic>
            <p:nvPicPr>
              <p:cNvPr id="2" name="그림 1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95" t="59310" r="9363" b="32120"/>
              <a:stretch/>
            </p:blipFill>
            <p:spPr>
              <a:xfrm>
                <a:off x="1415102" y="2947901"/>
                <a:ext cx="4555589" cy="1116650"/>
              </a:xfrm>
              <a:prstGeom prst="rect">
                <a:avLst/>
              </a:prstGeom>
            </p:spPr>
          </p:pic>
        </p:grpSp>
        <p:sp>
          <p:nvSpPr>
            <p:cNvPr id="46" name="직사각형 45"/>
            <p:cNvSpPr/>
            <p:nvPr/>
          </p:nvSpPr>
          <p:spPr>
            <a:xfrm>
              <a:off x="8359588" y="3320191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컵</a:t>
              </a:r>
              <a:endPara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39" name="직사각형 38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8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9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hlinkClick r:id="rId10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11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hlinkClick r:id="rId12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13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6" name="그림 95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05995" y="32617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58980" y="326034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977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3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01470" y="3028768"/>
            <a:ext cx="536856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분수의 덧셈을 해 볼까요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분수의 덧셈을 해 볼까요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66843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77233" y="2588025"/>
            <a:ext cx="4922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 smtClean="0">
                <a:latin typeface="나눔고딕 ExtraBold" pitchFamily="50" charset="-127"/>
                <a:ea typeface="나눔고딕 ExtraBold" pitchFamily="50" charset="-127"/>
              </a:rPr>
              <a:t>받아올림이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 없는 분모가 다른 진분수의 덧셈을 해 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 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분수의 덧셈을 해 볼까요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6892120" y="174406"/>
            <a:ext cx="2949345" cy="735125"/>
            <a:chOff x="6892120" y="174406"/>
            <a:chExt cx="2949345" cy="735125"/>
          </a:xfrm>
        </p:grpSpPr>
        <p:grpSp>
          <p:nvGrpSpPr>
            <p:cNvPr id="13" name="그룹 12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18" name="그림 17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19" name="그림 18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14" name="그림 1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16" name="그림 15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42" t="15752" r="75234" b="79441"/>
            <a:stretch/>
          </p:blipFill>
          <p:spPr>
            <a:xfrm>
              <a:off x="7251970" y="174406"/>
              <a:ext cx="375314" cy="713981"/>
            </a:xfrm>
            <a:prstGeom prst="rect">
              <a:avLst/>
            </a:prstGeom>
          </p:spPr>
        </p:pic>
      </p:grpSp>
      <p:sp>
        <p:nvSpPr>
          <p:cNvPr id="20" name="직사각형 19">
            <a:hlinkClick r:id="rId5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7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8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9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0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1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0" t="17677" r="17828" b="60920"/>
          <a:stretch/>
        </p:blipFill>
        <p:spPr>
          <a:xfrm>
            <a:off x="1765062" y="1687664"/>
            <a:ext cx="6739760" cy="2788915"/>
          </a:xfrm>
          <a:prstGeom prst="rect">
            <a:avLst/>
          </a:prstGeom>
        </p:spPr>
      </p:pic>
      <p:grpSp>
        <p:nvGrpSpPr>
          <p:cNvPr id="37" name="그룹 36"/>
          <p:cNvGrpSpPr/>
          <p:nvPr/>
        </p:nvGrpSpPr>
        <p:grpSpPr>
          <a:xfrm>
            <a:off x="884715" y="1506064"/>
            <a:ext cx="8482268" cy="369332"/>
            <a:chOff x="870058" y="3568751"/>
            <a:chExt cx="8482268" cy="369332"/>
          </a:xfrm>
        </p:grpSpPr>
        <p:grpSp>
          <p:nvGrpSpPr>
            <p:cNvPr id="38" name="그룹 37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59" name="그룹 58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61" name="모서리가 둥근 직사각형 6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0" name="모서리가 둥근 직사각형 59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58" name="내용 개체 틀 3"/>
            <p:cNvSpPr txBox="1">
              <a:spLocks/>
            </p:cNvSpPr>
            <p:nvPr/>
          </p:nvSpPr>
          <p:spPr>
            <a:xfrm>
              <a:off x="1057529" y="3568751"/>
              <a:ext cx="8294797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우유       컵과 우유       컵을 합한 양이 얼마나 될지 알아봅시다</a:t>
              </a:r>
              <a:r>
                <a:rPr lang="en-US" altLang="ko-KR" dirty="0"/>
                <a:t>. </a:t>
              </a: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871885" y="4168136"/>
            <a:ext cx="8178453" cy="1695752"/>
            <a:chOff x="871885" y="4168136"/>
            <a:chExt cx="8178453" cy="1695752"/>
          </a:xfrm>
        </p:grpSpPr>
        <p:sp>
          <p:nvSpPr>
            <p:cNvPr id="48" name="모서리가 둥근 직사각형 47"/>
            <p:cNvSpPr/>
            <p:nvPr/>
          </p:nvSpPr>
          <p:spPr bwMode="auto">
            <a:xfrm>
              <a:off x="871885" y="4592755"/>
              <a:ext cx="8149877" cy="1271133"/>
            </a:xfrm>
            <a:prstGeom prst="roundRect">
              <a:avLst>
                <a:gd name="adj" fmla="val 1122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0" name="그룹 49"/>
            <p:cNvGrpSpPr/>
            <p:nvPr/>
          </p:nvGrpSpPr>
          <p:grpSpPr>
            <a:xfrm>
              <a:off x="961827" y="4168136"/>
              <a:ext cx="8088511" cy="369332"/>
              <a:chOff x="829684" y="5546885"/>
              <a:chExt cx="8088511" cy="369332"/>
            </a:xfrm>
          </p:grpSpPr>
          <p:sp>
            <p:nvSpPr>
              <p:cNvPr id="51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슬기와 지혜가 가지고 있는 우유의 양은 각각 얼마인가요</a:t>
                </a:r>
                <a:r>
                  <a:rPr lang="en-US" altLang="ko-KR" dirty="0" smtClean="0"/>
                  <a:t>?</a:t>
                </a:r>
                <a:endParaRPr lang="ko-KR" altLang="en-US" dirty="0"/>
              </a:p>
            </p:txBody>
          </p:sp>
          <p:sp>
            <p:nvSpPr>
              <p:cNvPr id="52" name="모서리가 둥근 직사각형 51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88968" y="-1707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내용 개체 틀 5"/>
          <p:cNvSpPr txBox="1">
            <a:spLocks/>
          </p:cNvSpPr>
          <p:nvPr/>
        </p:nvSpPr>
        <p:spPr>
          <a:xfrm>
            <a:off x="694689" y="412069"/>
            <a:ext cx="4175023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두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친구가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가지고 있는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우유의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양 어림하기</a:t>
            </a:r>
          </a:p>
        </p:txBody>
      </p:sp>
      <p:sp>
        <p:nvSpPr>
          <p:cNvPr id="49" name="내용 개체 틀 2"/>
          <p:cNvSpPr txBox="1">
            <a:spLocks/>
          </p:cNvSpPr>
          <p:nvPr/>
        </p:nvSpPr>
        <p:spPr>
          <a:xfrm>
            <a:off x="889048" y="4731723"/>
            <a:ext cx="8104140" cy="11172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슬기는 우유를  </a:t>
            </a:r>
            <a:r>
              <a:rPr lang="ko-KR" altLang="en-US" dirty="0" smtClean="0">
                <a:solidFill>
                  <a:srgbClr val="208235"/>
                </a:solidFill>
              </a:rPr>
              <a:t>      컵 </a:t>
            </a:r>
            <a:r>
              <a:rPr lang="ko-KR" altLang="en-US" dirty="0">
                <a:solidFill>
                  <a:srgbClr val="208235"/>
                </a:solidFill>
              </a:rPr>
              <a:t>가지고 있습니다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endParaRPr lang="en-US" altLang="ko-KR" dirty="0">
              <a:solidFill>
                <a:srgbClr val="208235"/>
              </a:solidFill>
            </a:endParaRPr>
          </a:p>
          <a:p>
            <a:pPr>
              <a:lnSpc>
                <a:spcPct val="250000"/>
              </a:lnSpc>
            </a:pPr>
            <a:r>
              <a:rPr lang="ko-KR" altLang="en-US" dirty="0">
                <a:solidFill>
                  <a:srgbClr val="208235"/>
                </a:solidFill>
              </a:rPr>
              <a:t>지혜는 우유를  </a:t>
            </a:r>
            <a:r>
              <a:rPr lang="ko-KR" altLang="en-US" dirty="0" smtClean="0">
                <a:solidFill>
                  <a:srgbClr val="208235"/>
                </a:solidFill>
              </a:rPr>
              <a:t>      컵 </a:t>
            </a:r>
            <a:r>
              <a:rPr lang="ko-KR" altLang="en-US" dirty="0">
                <a:solidFill>
                  <a:srgbClr val="208235"/>
                </a:solidFill>
              </a:rPr>
              <a:t>가지고 있습니다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50195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414762"/>
              </p:ext>
            </p:extLst>
          </p:nvPr>
        </p:nvGraphicFramePr>
        <p:xfrm>
          <a:off x="2660308" y="4589751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757384"/>
              </p:ext>
            </p:extLst>
          </p:nvPr>
        </p:nvGraphicFramePr>
        <p:xfrm>
          <a:off x="2660308" y="520311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6" name="표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948583"/>
              </p:ext>
            </p:extLst>
          </p:nvPr>
        </p:nvGraphicFramePr>
        <p:xfrm>
          <a:off x="1687456" y="1361110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818033"/>
              </p:ext>
            </p:extLst>
          </p:nvPr>
        </p:nvGraphicFramePr>
        <p:xfrm>
          <a:off x="3066598" y="1361110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2" name="그룹 41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43" name="그룹 42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46" name="그림 45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7" name="그림 46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44" name="그림 43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45" name="그림 44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7617296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32" name="직사각형 31">
            <a:hlinkClick r:id="rId7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10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1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2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>
            <a:hlinkClick r:id="rId13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4" name="그림 6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9" t="3956" r="58506" b="89148"/>
          <a:stretch/>
        </p:blipFill>
        <p:spPr>
          <a:xfrm>
            <a:off x="2916613" y="2073128"/>
            <a:ext cx="1481959" cy="898636"/>
          </a:xfrm>
          <a:prstGeom prst="rect">
            <a:avLst/>
          </a:prstGeom>
        </p:spPr>
      </p:pic>
      <p:pic>
        <p:nvPicPr>
          <p:cNvPr id="65" name="그림 64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11985" r="58102" b="81119"/>
          <a:stretch/>
        </p:blipFill>
        <p:spPr>
          <a:xfrm>
            <a:off x="2963905" y="3066360"/>
            <a:ext cx="1481959" cy="898636"/>
          </a:xfrm>
          <a:prstGeom prst="rect">
            <a:avLst/>
          </a:prstGeom>
        </p:spPr>
      </p:pic>
      <p:pic>
        <p:nvPicPr>
          <p:cNvPr id="66" name="그림 65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1" t="4117" r="31110" b="87838"/>
          <a:stretch/>
        </p:blipFill>
        <p:spPr>
          <a:xfrm>
            <a:off x="5213772" y="2065212"/>
            <a:ext cx="1971837" cy="104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그림 67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2" t="9365" r="61459" b="80778"/>
          <a:stretch/>
        </p:blipFill>
        <p:spPr>
          <a:xfrm>
            <a:off x="3106230" y="4429495"/>
            <a:ext cx="1080208" cy="1013977"/>
          </a:xfrm>
          <a:prstGeom prst="rect">
            <a:avLst/>
          </a:prstGeom>
        </p:spPr>
      </p:pic>
      <p:pic>
        <p:nvPicPr>
          <p:cNvPr id="69" name="그림 68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8" t="9365" r="52153" b="80778"/>
          <a:stretch/>
        </p:blipFill>
        <p:spPr>
          <a:xfrm>
            <a:off x="5421052" y="4429495"/>
            <a:ext cx="1080208" cy="1013977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2755324" y="3608541"/>
            <a:ext cx="3863230" cy="1834932"/>
            <a:chOff x="2755324" y="3608541"/>
            <a:chExt cx="3863230" cy="1834932"/>
          </a:xfrm>
        </p:grpSpPr>
        <p:pic>
          <p:nvPicPr>
            <p:cNvPr id="5" name="그림 4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" t="1385" r="85653" b="80778"/>
            <a:stretch/>
          </p:blipFill>
          <p:spPr>
            <a:xfrm>
              <a:off x="3017327" y="3608541"/>
              <a:ext cx="1305514" cy="1834932"/>
            </a:xfrm>
            <a:prstGeom prst="rect">
              <a:avLst/>
            </a:prstGeom>
          </p:spPr>
        </p:pic>
        <p:pic>
          <p:nvPicPr>
            <p:cNvPr id="66" name="그림 65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09" t="1385" r="76554" b="80778"/>
            <a:stretch/>
          </p:blipFill>
          <p:spPr>
            <a:xfrm>
              <a:off x="5313040" y="3608541"/>
              <a:ext cx="1305514" cy="1834932"/>
            </a:xfrm>
            <a:prstGeom prst="rect">
              <a:avLst/>
            </a:prstGeom>
          </p:spPr>
        </p:pic>
        <p:grpSp>
          <p:nvGrpSpPr>
            <p:cNvPr id="4" name="그룹 3"/>
            <p:cNvGrpSpPr/>
            <p:nvPr/>
          </p:nvGrpSpPr>
          <p:grpSpPr>
            <a:xfrm>
              <a:off x="2755324" y="4121892"/>
              <a:ext cx="2604523" cy="1050554"/>
              <a:chOff x="2755324" y="4121892"/>
              <a:chExt cx="2604523" cy="1050554"/>
            </a:xfrm>
          </p:grpSpPr>
          <p:pic>
            <p:nvPicPr>
              <p:cNvPr id="61" name="그림 60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905" t="44760" r="24721" b="47177"/>
              <a:stretch/>
            </p:blipFill>
            <p:spPr>
              <a:xfrm>
                <a:off x="5017809" y="4121892"/>
                <a:ext cx="342038" cy="1050554"/>
              </a:xfrm>
              <a:prstGeom prst="rect">
                <a:avLst/>
              </a:prstGeom>
            </p:spPr>
          </p:pic>
          <p:pic>
            <p:nvPicPr>
              <p:cNvPr id="10" name="그림 9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154" t="44760" r="67472" b="47177"/>
              <a:stretch/>
            </p:blipFill>
            <p:spPr>
              <a:xfrm>
                <a:off x="2755324" y="4121892"/>
                <a:ext cx="342038" cy="1050554"/>
              </a:xfrm>
              <a:prstGeom prst="rect">
                <a:avLst/>
              </a:prstGeom>
            </p:spPr>
          </p:pic>
        </p:grpSp>
      </p:grpSp>
      <p:grpSp>
        <p:nvGrpSpPr>
          <p:cNvPr id="3" name="그룹 2"/>
          <p:cNvGrpSpPr/>
          <p:nvPr/>
        </p:nvGrpSpPr>
        <p:grpSpPr>
          <a:xfrm>
            <a:off x="871885" y="1546648"/>
            <a:ext cx="8178453" cy="1157006"/>
            <a:chOff x="871885" y="1546648"/>
            <a:chExt cx="8178453" cy="1157006"/>
          </a:xfrm>
        </p:grpSpPr>
        <p:sp>
          <p:nvSpPr>
            <p:cNvPr id="47" name="모서리가 둥근 직사각형 46"/>
            <p:cNvSpPr/>
            <p:nvPr/>
          </p:nvSpPr>
          <p:spPr bwMode="auto">
            <a:xfrm>
              <a:off x="871885" y="2002799"/>
              <a:ext cx="8149877" cy="70085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9" name="그룹 48"/>
            <p:cNvGrpSpPr/>
            <p:nvPr/>
          </p:nvGrpSpPr>
          <p:grpSpPr>
            <a:xfrm>
              <a:off x="961827" y="1546648"/>
              <a:ext cx="8088511" cy="369332"/>
              <a:chOff x="829684" y="5546885"/>
              <a:chExt cx="8088511" cy="369332"/>
            </a:xfrm>
          </p:grpSpPr>
          <p:sp>
            <p:nvSpPr>
              <p:cNvPr id="50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</a:t>
                </a:r>
                <a:r>
                  <a:rPr lang="ko-KR" altLang="en-US" dirty="0" smtClean="0"/>
                  <a:t>친구가 </a:t>
                </a:r>
                <a:r>
                  <a:rPr lang="ko-KR" altLang="en-US" dirty="0"/>
                  <a:t>가지고 있는 우유의 양이 모두 얼마인지 알아보려면 어떻게 해야 할까요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51" name="모서리가 둥근 직사각형 50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내용 개체 틀 5"/>
          <p:cNvSpPr txBox="1">
            <a:spLocks/>
          </p:cNvSpPr>
          <p:nvPr/>
        </p:nvSpPr>
        <p:spPr>
          <a:xfrm>
            <a:off x="694689" y="412069"/>
            <a:ext cx="4175023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두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친구가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가지고 있는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우유의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양 어림하기</a:t>
            </a:r>
          </a:p>
        </p:txBody>
      </p:sp>
      <p:sp>
        <p:nvSpPr>
          <p:cNvPr id="48" name="내용 개체 틀 2"/>
          <p:cNvSpPr txBox="1">
            <a:spLocks/>
          </p:cNvSpPr>
          <p:nvPr/>
        </p:nvSpPr>
        <p:spPr>
          <a:xfrm>
            <a:off x="889048" y="2173299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      </a:t>
            </a:r>
            <a:r>
              <a:rPr lang="ko-KR" altLang="en-US" dirty="0">
                <a:solidFill>
                  <a:srgbClr val="208235"/>
                </a:solidFill>
              </a:rPr>
              <a:t>과</a:t>
            </a:r>
            <a:r>
              <a:rPr lang="ko-KR" altLang="en-US" dirty="0" smtClean="0">
                <a:solidFill>
                  <a:srgbClr val="208235"/>
                </a:solidFill>
              </a:rPr>
              <a:t>       을 </a:t>
            </a:r>
            <a:r>
              <a:rPr lang="ko-KR" altLang="en-US" dirty="0">
                <a:solidFill>
                  <a:srgbClr val="208235"/>
                </a:solidFill>
              </a:rPr>
              <a:t>더해야 합니다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705" y="214447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511691"/>
              </p:ext>
            </p:extLst>
          </p:nvPr>
        </p:nvGraphicFramePr>
        <p:xfrm>
          <a:off x="1172354" y="2031327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120934"/>
              </p:ext>
            </p:extLst>
          </p:nvPr>
        </p:nvGraphicFramePr>
        <p:xfrm>
          <a:off x="1852145" y="2031327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7" name="그룹 56"/>
          <p:cNvGrpSpPr/>
          <p:nvPr/>
        </p:nvGrpSpPr>
        <p:grpSpPr>
          <a:xfrm>
            <a:off x="961827" y="3162444"/>
            <a:ext cx="8088511" cy="369332"/>
            <a:chOff x="829684" y="5665635"/>
            <a:chExt cx="8088511" cy="369332"/>
          </a:xfrm>
        </p:grpSpPr>
        <p:sp>
          <p:nvSpPr>
            <p:cNvPr id="58" name="내용 개체 틀 3"/>
            <p:cNvSpPr txBox="1">
              <a:spLocks/>
            </p:cNvSpPr>
            <p:nvPr/>
          </p:nvSpPr>
          <p:spPr>
            <a:xfrm>
              <a:off x="953961" y="566563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두 친구가 </a:t>
              </a:r>
              <a:r>
                <a:rPr lang="ko-KR" altLang="en-US" dirty="0"/>
                <a:t>가지고 있는 우유의 양을 각각 </a:t>
              </a:r>
              <a:r>
                <a:rPr lang="ko-KR" altLang="en-US" dirty="0" smtClean="0"/>
                <a:t>그림에 </a:t>
              </a:r>
              <a:r>
                <a:rPr lang="ko-KR" altLang="en-US" dirty="0"/>
                <a:t>나타내어 보세요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  <p:sp>
          <p:nvSpPr>
            <p:cNvPr id="59" name="모서리가 둥근 직사각형 58"/>
            <p:cNvSpPr/>
            <p:nvPr/>
          </p:nvSpPr>
          <p:spPr>
            <a:xfrm>
              <a:off x="829684" y="579774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45" name="그룹 44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56" name="그림 55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60" name="그림 59"/>
              <p:cNvPicPr preferRelativeResize="0"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46" name="그림 45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54" name="그림 53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7617296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39" name="그림 3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0269" y="318619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직사각형 33">
            <a:hlinkClick r:id="rId8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9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0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1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2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3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hlinkClick r:id="rId14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48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71885" y="1562414"/>
            <a:ext cx="8178453" cy="2214476"/>
            <a:chOff x="871885" y="1546648"/>
            <a:chExt cx="8178453" cy="2214476"/>
          </a:xfrm>
        </p:grpSpPr>
        <p:sp>
          <p:nvSpPr>
            <p:cNvPr id="37" name="모서리가 둥근 직사각형 36"/>
            <p:cNvSpPr/>
            <p:nvPr/>
          </p:nvSpPr>
          <p:spPr bwMode="auto">
            <a:xfrm>
              <a:off x="871885" y="1980906"/>
              <a:ext cx="8149877" cy="1780218"/>
            </a:xfrm>
            <a:prstGeom prst="roundRect">
              <a:avLst>
                <a:gd name="adj" fmla="val 10060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61827" y="1546648"/>
              <a:ext cx="8088511" cy="369332"/>
              <a:chOff x="829684" y="5546885"/>
              <a:chExt cx="8088511" cy="369332"/>
            </a:xfrm>
          </p:grpSpPr>
          <p:sp>
            <p:nvSpPr>
              <p:cNvPr id="42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</a:t>
                </a:r>
                <a:r>
                  <a:rPr lang="ko-KR" altLang="en-US" dirty="0" smtClean="0"/>
                  <a:t>친구가 </a:t>
                </a:r>
                <a:r>
                  <a:rPr lang="ko-KR" altLang="en-US" dirty="0"/>
                  <a:t>가지고 있는 우유의 양을 합하면 어느 </a:t>
                </a:r>
                <a:r>
                  <a:rPr lang="ko-KR" altLang="en-US" dirty="0" smtClean="0"/>
                  <a:t>정도가 </a:t>
                </a:r>
                <a:r>
                  <a:rPr lang="ko-KR" altLang="en-US" dirty="0"/>
                  <a:t>될지 </a:t>
                </a:r>
                <a:r>
                  <a:rPr lang="ko-KR" altLang="en-US" dirty="0" smtClean="0"/>
                  <a:t>어림해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43" name="모서리가 둥근 직사각형 4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9" name="내용 개체 틀 2"/>
          <p:cNvSpPr txBox="1">
            <a:spLocks/>
          </p:cNvSpPr>
          <p:nvPr/>
        </p:nvSpPr>
        <p:spPr>
          <a:xfrm>
            <a:off x="889048" y="2104989"/>
            <a:ext cx="8104140" cy="15327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>
              <a:lnSpc>
                <a:spcPct val="150000"/>
              </a:lnSpc>
            </a:pPr>
            <a:r>
              <a:rPr lang="ko-KR" altLang="en-US" dirty="0"/>
              <a:t>한 컵이 되려면 각각 반 컵씩 가지고 있어야 </a:t>
            </a:r>
            <a:r>
              <a:rPr lang="ko-KR" altLang="en-US" dirty="0" smtClean="0"/>
              <a:t>하는데</a:t>
            </a:r>
            <a:r>
              <a:rPr lang="en-US" altLang="ko-KR" dirty="0" smtClean="0"/>
              <a:t> </a:t>
            </a:r>
            <a:r>
              <a:rPr lang="ko-KR" altLang="en-US" dirty="0"/>
              <a:t>지혜가 가진 우유는        컵이라 반 컵이 안 됩니다</a:t>
            </a:r>
            <a:r>
              <a:rPr lang="en-US" altLang="ko-KR" dirty="0"/>
              <a:t>.</a:t>
            </a:r>
          </a:p>
          <a:p>
            <a:pPr marL="179388" indent="-179388" algn="just"/>
            <a:r>
              <a:rPr lang="ko-KR" altLang="en-US" dirty="0"/>
              <a:t>슬기는 반 컵을 가지고 있고 지혜는 반 컵이 안 되게 가지고 있으므로 두 사람이 가진 우유를 합해도 한 컵이 안 될 것 같습니다</a:t>
            </a:r>
            <a:r>
              <a:rPr lang="en-US" altLang="ko-KR" dirty="0"/>
              <a:t>. </a:t>
            </a: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12069"/>
            <a:ext cx="4175023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두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친구가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가지고 있는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우유의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양 어림하기</a:t>
            </a:r>
          </a:p>
        </p:txBody>
      </p:sp>
      <p:graphicFrame>
        <p:nvGraphicFramePr>
          <p:cNvPr id="46" name="표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829611"/>
              </p:ext>
            </p:extLst>
          </p:nvPr>
        </p:nvGraphicFramePr>
        <p:xfrm>
          <a:off x="8093509" y="2071884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" name="그림 4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26464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그룹 34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36" name="그룹 35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40" name="그림 39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5" name="그림 44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38" name="그림 37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7617296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20" name="직사각형 19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8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9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0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1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2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004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그림 88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5" t="27461" r="50828" b="60029"/>
          <a:stretch/>
        </p:blipFill>
        <p:spPr>
          <a:xfrm>
            <a:off x="1932963" y="3499178"/>
            <a:ext cx="1305514" cy="1286902"/>
          </a:xfrm>
          <a:prstGeom prst="rect">
            <a:avLst/>
          </a:prstGeom>
        </p:spPr>
      </p:pic>
      <p:pic>
        <p:nvPicPr>
          <p:cNvPr id="90" name="그림 89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6" t="27461" r="40757" b="60029"/>
          <a:stretch/>
        </p:blipFill>
        <p:spPr>
          <a:xfrm>
            <a:off x="3620473" y="3499178"/>
            <a:ext cx="1305514" cy="1286902"/>
          </a:xfrm>
          <a:prstGeom prst="rect">
            <a:avLst/>
          </a:prstGeom>
        </p:spPr>
      </p:pic>
      <p:pic>
        <p:nvPicPr>
          <p:cNvPr id="91" name="그림 90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3" t="27461" r="30790" b="60029"/>
          <a:stretch/>
        </p:blipFill>
        <p:spPr>
          <a:xfrm>
            <a:off x="6189390" y="3499178"/>
            <a:ext cx="1305514" cy="1286902"/>
          </a:xfrm>
          <a:prstGeom prst="rect">
            <a:avLst/>
          </a:prstGeom>
        </p:spPr>
      </p:pic>
      <p:grpSp>
        <p:nvGrpSpPr>
          <p:cNvPr id="54" name="그룹 53"/>
          <p:cNvGrpSpPr/>
          <p:nvPr/>
        </p:nvGrpSpPr>
        <p:grpSpPr>
          <a:xfrm>
            <a:off x="961827" y="2422592"/>
            <a:ext cx="8041213" cy="369332"/>
            <a:chOff x="829684" y="5546885"/>
            <a:chExt cx="8041213" cy="369332"/>
          </a:xfrm>
        </p:grpSpPr>
        <p:sp>
          <p:nvSpPr>
            <p:cNvPr id="55" name="내용 개체 틀 3"/>
            <p:cNvSpPr txBox="1">
              <a:spLocks/>
            </p:cNvSpPr>
            <p:nvPr/>
          </p:nvSpPr>
          <p:spPr>
            <a:xfrm>
              <a:off x="906663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       과      을 각각 그림에 색칠하고       </a:t>
              </a:r>
              <a:r>
                <a:rPr lang="en-US" altLang="ko-KR" dirty="0" smtClean="0"/>
                <a:t>+      </a:t>
              </a:r>
              <a:r>
                <a:rPr lang="ko-KR" altLang="en-US" dirty="0"/>
                <a:t>을 </a:t>
              </a:r>
              <a:r>
                <a:rPr lang="ko-KR" altLang="en-US" dirty="0" smtClean="0"/>
                <a:t>계산해 </a:t>
              </a:r>
              <a:r>
                <a:rPr lang="ko-KR" altLang="en-US" dirty="0"/>
                <a:t>보세요</a:t>
              </a:r>
              <a:r>
                <a:rPr lang="en-US" altLang="ko-KR" dirty="0" smtClean="0"/>
                <a:t>.</a:t>
              </a:r>
              <a:endParaRPr lang="en-US" altLang="ko-KR" dirty="0"/>
            </a:p>
          </p:txBody>
        </p:sp>
        <p:sp>
          <p:nvSpPr>
            <p:cNvPr id="56" name="모서리가 둥근 직사각형 55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74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342712"/>
              </p:ext>
            </p:extLst>
          </p:nvPr>
        </p:nvGraphicFramePr>
        <p:xfrm>
          <a:off x="4638136" y="2300118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5" name="표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531749"/>
              </p:ext>
            </p:extLst>
          </p:nvPr>
        </p:nvGraphicFramePr>
        <p:xfrm>
          <a:off x="5150135" y="2300118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내용 개체 틀 5"/>
          <p:cNvSpPr txBox="1">
            <a:spLocks/>
          </p:cNvSpPr>
          <p:nvPr/>
        </p:nvSpPr>
        <p:spPr>
          <a:xfrm>
            <a:off x="843337" y="505422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+ </a:t>
            </a:r>
            <a:r>
              <a:rPr lang="en-US" altLang="ko-KR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을 계산하는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방법 알아보기</a:t>
            </a:r>
          </a:p>
        </p:txBody>
      </p:sp>
      <p:graphicFrame>
        <p:nvGraphicFramePr>
          <p:cNvPr id="42" name="표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863143"/>
              </p:ext>
            </p:extLst>
          </p:nvPr>
        </p:nvGraphicFramePr>
        <p:xfrm>
          <a:off x="819463" y="42299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8" name="표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669292"/>
              </p:ext>
            </p:extLst>
          </p:nvPr>
        </p:nvGraphicFramePr>
        <p:xfrm>
          <a:off x="1351984" y="42299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2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65563"/>
              </p:ext>
            </p:extLst>
          </p:nvPr>
        </p:nvGraphicFramePr>
        <p:xfrm>
          <a:off x="1246021" y="1376876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3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731215"/>
              </p:ext>
            </p:extLst>
          </p:nvPr>
        </p:nvGraphicFramePr>
        <p:xfrm>
          <a:off x="1805318" y="1376876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065536"/>
              </p:ext>
            </p:extLst>
          </p:nvPr>
        </p:nvGraphicFramePr>
        <p:xfrm>
          <a:off x="1246021" y="2284352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0" name="표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035380"/>
              </p:ext>
            </p:extLst>
          </p:nvPr>
        </p:nvGraphicFramePr>
        <p:xfrm>
          <a:off x="1852616" y="2284352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9" t="78391" r="12209" b="10387"/>
          <a:stretch/>
        </p:blipFill>
        <p:spPr>
          <a:xfrm>
            <a:off x="1693102" y="4498267"/>
            <a:ext cx="6891175" cy="1462255"/>
          </a:xfrm>
          <a:prstGeom prst="rect">
            <a:avLst/>
          </a:prstGeom>
        </p:spPr>
      </p:pic>
      <p:sp>
        <p:nvSpPr>
          <p:cNvPr id="67" name="내용 개체 틀 2"/>
          <p:cNvSpPr txBox="1">
            <a:spLocks/>
          </p:cNvSpPr>
          <p:nvPr/>
        </p:nvSpPr>
        <p:spPr>
          <a:xfrm>
            <a:off x="2632968" y="4952265"/>
            <a:ext cx="307405" cy="335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2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70" name="내용 개체 틀 2"/>
          <p:cNvSpPr txBox="1">
            <a:spLocks/>
          </p:cNvSpPr>
          <p:nvPr/>
        </p:nvSpPr>
        <p:spPr>
          <a:xfrm>
            <a:off x="6601755" y="4952265"/>
            <a:ext cx="307405" cy="335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2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71" name="내용 개체 틀 2"/>
          <p:cNvSpPr txBox="1">
            <a:spLocks/>
          </p:cNvSpPr>
          <p:nvPr/>
        </p:nvSpPr>
        <p:spPr>
          <a:xfrm>
            <a:off x="7763408" y="4952265"/>
            <a:ext cx="307405" cy="335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3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60610" y="244094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그룹 42"/>
          <p:cNvGrpSpPr/>
          <p:nvPr/>
        </p:nvGrpSpPr>
        <p:grpSpPr>
          <a:xfrm>
            <a:off x="6892120" y="145596"/>
            <a:ext cx="2949345" cy="763935"/>
            <a:chOff x="6892120" y="145596"/>
            <a:chExt cx="2949345" cy="763935"/>
          </a:xfrm>
        </p:grpSpPr>
        <p:grpSp>
          <p:nvGrpSpPr>
            <p:cNvPr id="44" name="그룹 43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47" name="그림 46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58" name="그림 57"/>
              <p:cNvPicPr preferRelativeResize="0"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45" name="그림 44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46" name="그림 45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7970052" y="145596"/>
              <a:ext cx="335504" cy="713981"/>
            </a:xfrm>
            <a:prstGeom prst="rect">
              <a:avLst/>
            </a:prstGeom>
          </p:spPr>
        </p:pic>
      </p:grpSp>
      <p:grpSp>
        <p:nvGrpSpPr>
          <p:cNvPr id="38" name="그룹 37"/>
          <p:cNvGrpSpPr/>
          <p:nvPr/>
        </p:nvGrpSpPr>
        <p:grpSpPr>
          <a:xfrm>
            <a:off x="884715" y="1495207"/>
            <a:ext cx="8482268" cy="369332"/>
            <a:chOff x="870058" y="3568751"/>
            <a:chExt cx="8482268" cy="369332"/>
          </a:xfrm>
        </p:grpSpPr>
        <p:grpSp>
          <p:nvGrpSpPr>
            <p:cNvPr id="39" name="그룹 38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59" name="그룹 58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69" name="모서리가 둥근 직사각형 68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3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8" name="모서리가 둥근 직사각형 67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1" name="내용 개체 틀 3"/>
            <p:cNvSpPr txBox="1">
              <a:spLocks/>
            </p:cNvSpPr>
            <p:nvPr/>
          </p:nvSpPr>
          <p:spPr>
            <a:xfrm>
              <a:off x="1057529" y="3568751"/>
              <a:ext cx="8294797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 </a:t>
              </a:r>
              <a:r>
                <a:rPr lang="ko-KR" altLang="en-US" dirty="0" smtClean="0"/>
                <a:t>      </a:t>
              </a:r>
              <a:r>
                <a:rPr lang="en-US" altLang="ko-KR" dirty="0" smtClean="0"/>
                <a:t>+      </a:t>
              </a:r>
              <a:r>
                <a:rPr lang="ko-KR" altLang="en-US" dirty="0"/>
                <a:t>을 계산하는 방법을 알아봅시다</a:t>
              </a:r>
              <a:r>
                <a:rPr lang="en-US" altLang="ko-KR" dirty="0"/>
                <a:t>.</a:t>
              </a:r>
            </a:p>
          </p:txBody>
        </p:sp>
      </p:grpSp>
      <p:sp>
        <p:nvSpPr>
          <p:cNvPr id="77" name="직사각형 76">
            <a:hlinkClick r:id="rId8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>
            <a:hlinkClick r:id="rId9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>
            <a:hlinkClick r:id="rId10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>
            <a:hlinkClick r:id="rId11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>
            <a:hlinkClick r:id="rId12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>
            <a:hlinkClick r:id="rId13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>
            <a:hlinkClick r:id="rId14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1968588" y="2951148"/>
            <a:ext cx="5592940" cy="1834932"/>
            <a:chOff x="1968588" y="2951148"/>
            <a:chExt cx="5592940" cy="1834932"/>
          </a:xfrm>
        </p:grpSpPr>
        <p:grpSp>
          <p:nvGrpSpPr>
            <p:cNvPr id="6" name="그룹 5"/>
            <p:cNvGrpSpPr/>
            <p:nvPr/>
          </p:nvGrpSpPr>
          <p:grpSpPr>
            <a:xfrm>
              <a:off x="1968588" y="2951148"/>
              <a:ext cx="5592940" cy="1834932"/>
              <a:chOff x="1968588" y="2951148"/>
              <a:chExt cx="5592940" cy="1834932"/>
            </a:xfrm>
          </p:grpSpPr>
          <p:pic>
            <p:nvPicPr>
              <p:cNvPr id="51" name="그림 50"/>
              <p:cNvPicPr preferRelativeResize="0"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8" t="22134" r="85845" b="60029"/>
              <a:stretch/>
            </p:blipFill>
            <p:spPr>
              <a:xfrm>
                <a:off x="1968588" y="2951148"/>
                <a:ext cx="1305514" cy="1834932"/>
              </a:xfrm>
              <a:prstGeom prst="rect">
                <a:avLst/>
              </a:prstGeom>
            </p:spPr>
          </p:pic>
          <p:pic>
            <p:nvPicPr>
              <p:cNvPr id="86" name="그림 85"/>
              <p:cNvPicPr preferRelativeResize="0"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70" t="22134" r="75893" b="60029"/>
              <a:stretch/>
            </p:blipFill>
            <p:spPr>
              <a:xfrm>
                <a:off x="3663678" y="2951148"/>
                <a:ext cx="1305514" cy="1834932"/>
              </a:xfrm>
              <a:prstGeom prst="rect">
                <a:avLst/>
              </a:prstGeom>
            </p:spPr>
          </p:pic>
          <p:pic>
            <p:nvPicPr>
              <p:cNvPr id="87" name="그림 86"/>
              <p:cNvPicPr preferRelativeResize="0"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560" t="22134" r="65603" b="60029"/>
              <a:stretch/>
            </p:blipFill>
            <p:spPr>
              <a:xfrm>
                <a:off x="6256014" y="2951148"/>
                <a:ext cx="1305514" cy="1834932"/>
              </a:xfrm>
              <a:prstGeom prst="rect">
                <a:avLst/>
              </a:prstGeom>
            </p:spPr>
          </p:pic>
        </p:grpSp>
        <p:pic>
          <p:nvPicPr>
            <p:cNvPr id="61" name="그림 60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37" t="67754" r="38087" b="25706"/>
            <a:stretch/>
          </p:blipFill>
          <p:spPr>
            <a:xfrm>
              <a:off x="5355381" y="3499178"/>
              <a:ext cx="605731" cy="852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88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71885" y="1585668"/>
            <a:ext cx="8149877" cy="1331446"/>
            <a:chOff x="871885" y="1585668"/>
            <a:chExt cx="8149877" cy="1331446"/>
          </a:xfrm>
        </p:grpSpPr>
        <p:grpSp>
          <p:nvGrpSpPr>
            <p:cNvPr id="54" name="그룹 53"/>
            <p:cNvGrpSpPr/>
            <p:nvPr/>
          </p:nvGrpSpPr>
          <p:grpSpPr>
            <a:xfrm>
              <a:off x="961827" y="1585668"/>
              <a:ext cx="8041213" cy="369332"/>
              <a:chOff x="829684" y="5546885"/>
              <a:chExt cx="8041213" cy="369332"/>
            </a:xfrm>
          </p:grpSpPr>
          <p:sp>
            <p:nvSpPr>
              <p:cNvPr id="55" name="내용 개체 틀 3"/>
              <p:cNvSpPr txBox="1">
                <a:spLocks/>
              </p:cNvSpPr>
              <p:nvPr/>
            </p:nvSpPr>
            <p:spPr>
              <a:xfrm>
                <a:off x="906663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 </a:t>
                </a:r>
                <a:r>
                  <a:rPr lang="ko-KR" altLang="en-US" dirty="0" smtClean="0"/>
                  <a:t>      </a:t>
                </a:r>
                <a:r>
                  <a:rPr lang="en-US" altLang="ko-KR" dirty="0" smtClean="0"/>
                  <a:t>+      </a:t>
                </a:r>
                <a:r>
                  <a:rPr lang="ko-KR" altLang="en-US" dirty="0"/>
                  <a:t>은 얼마인가요</a:t>
                </a:r>
                <a:r>
                  <a:rPr lang="en-US" altLang="ko-KR" dirty="0" smtClean="0"/>
                  <a:t>?</a:t>
                </a:r>
                <a:endParaRPr lang="en-US" altLang="ko-KR" dirty="0"/>
              </a:p>
            </p:txBody>
          </p:sp>
          <p:sp>
            <p:nvSpPr>
              <p:cNvPr id="56" name="모서리가 둥근 직사각형 55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8" name="모서리가 둥근 직사각형 67"/>
            <p:cNvSpPr/>
            <p:nvPr/>
          </p:nvSpPr>
          <p:spPr bwMode="auto">
            <a:xfrm>
              <a:off x="871885" y="2216259"/>
              <a:ext cx="8149877" cy="70085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871885" y="3487427"/>
            <a:ext cx="8149877" cy="1033697"/>
            <a:chOff x="871885" y="3238052"/>
            <a:chExt cx="8149877" cy="1033697"/>
          </a:xfrm>
        </p:grpSpPr>
        <p:sp>
          <p:nvSpPr>
            <p:cNvPr id="85" name="모서리가 둥근 직사각형 84"/>
            <p:cNvSpPr/>
            <p:nvPr/>
          </p:nvSpPr>
          <p:spPr bwMode="auto">
            <a:xfrm>
              <a:off x="871885" y="3819942"/>
              <a:ext cx="8149877" cy="45180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93" name="그룹 92"/>
            <p:cNvGrpSpPr/>
            <p:nvPr/>
          </p:nvGrpSpPr>
          <p:grpSpPr>
            <a:xfrm>
              <a:off x="961827" y="3238052"/>
              <a:ext cx="8041213" cy="369332"/>
              <a:chOff x="829684" y="5546885"/>
              <a:chExt cx="8041213" cy="369332"/>
            </a:xfrm>
          </p:grpSpPr>
          <p:sp>
            <p:nvSpPr>
              <p:cNvPr id="94" name="내용 개체 틀 3"/>
              <p:cNvSpPr txBox="1">
                <a:spLocks/>
              </p:cNvSpPr>
              <p:nvPr/>
            </p:nvSpPr>
            <p:spPr>
              <a:xfrm>
                <a:off x="906663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 </a:t>
                </a:r>
                <a:r>
                  <a:rPr lang="ko-KR" altLang="en-US" dirty="0" smtClean="0"/>
                  <a:t>      </a:t>
                </a:r>
                <a:r>
                  <a:rPr lang="en-US" altLang="ko-KR" dirty="0" smtClean="0"/>
                  <a:t>+      </a:t>
                </a:r>
                <a:r>
                  <a:rPr lang="ko-KR" altLang="en-US" dirty="0"/>
                  <a:t>을 </a:t>
                </a:r>
                <a:r>
                  <a:rPr lang="ko-KR" altLang="en-US" dirty="0" smtClean="0"/>
                  <a:t>계산한 </a:t>
                </a:r>
                <a:r>
                  <a:rPr lang="ko-KR" altLang="en-US" dirty="0"/>
                  <a:t>방법을 설명해 보세요</a:t>
                </a:r>
                <a:r>
                  <a:rPr lang="en-US" altLang="ko-KR" dirty="0"/>
                  <a:t>. </a:t>
                </a:r>
              </a:p>
            </p:txBody>
          </p:sp>
          <p:sp>
            <p:nvSpPr>
              <p:cNvPr id="95" name="모서리가 둥근 직사각형 94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919575"/>
              </p:ext>
            </p:extLst>
          </p:nvPr>
        </p:nvGraphicFramePr>
        <p:xfrm>
          <a:off x="1246021" y="146869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0" name="표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78978"/>
              </p:ext>
            </p:extLst>
          </p:nvPr>
        </p:nvGraphicFramePr>
        <p:xfrm>
          <a:off x="1789552" y="146869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9" name="내용 개체 틀 2"/>
          <p:cNvSpPr txBox="1">
            <a:spLocks/>
          </p:cNvSpPr>
          <p:nvPr/>
        </p:nvSpPr>
        <p:spPr>
          <a:xfrm>
            <a:off x="889048" y="2386759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      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73" name="그림 7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238946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5" name="표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600381"/>
              </p:ext>
            </p:extLst>
          </p:nvPr>
        </p:nvGraphicFramePr>
        <p:xfrm>
          <a:off x="1219543" y="2244787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" name="내용 개체 틀 2"/>
          <p:cNvSpPr txBox="1">
            <a:spLocks/>
          </p:cNvSpPr>
          <p:nvPr/>
        </p:nvSpPr>
        <p:spPr>
          <a:xfrm>
            <a:off x="889048" y="4112954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두 분수를 통분하여 </a:t>
            </a:r>
            <a:r>
              <a:rPr lang="ko-KR" altLang="en-US" dirty="0">
                <a:solidFill>
                  <a:srgbClr val="208235"/>
                </a:solidFill>
              </a:rPr>
              <a:t>계산했습니다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90" name="그림 8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0877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6" name="표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382350"/>
              </p:ext>
            </p:extLst>
          </p:nvPr>
        </p:nvGraphicFramePr>
        <p:xfrm>
          <a:off x="1246021" y="3372937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7" name="표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676560"/>
              </p:ext>
            </p:extLst>
          </p:nvPr>
        </p:nvGraphicFramePr>
        <p:xfrm>
          <a:off x="1789552" y="3384812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9" name="그룹 58"/>
          <p:cNvGrpSpPr/>
          <p:nvPr/>
        </p:nvGrpSpPr>
        <p:grpSpPr>
          <a:xfrm>
            <a:off x="6892120" y="145596"/>
            <a:ext cx="2949345" cy="763935"/>
            <a:chOff x="6892120" y="145596"/>
            <a:chExt cx="2949345" cy="763935"/>
          </a:xfrm>
        </p:grpSpPr>
        <p:grpSp>
          <p:nvGrpSpPr>
            <p:cNvPr id="61" name="그룹 60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64" name="그림 63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65" name="그림 64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62" name="그림 61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63" name="그림 62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7970052" y="145596"/>
              <a:ext cx="335504" cy="713981"/>
            </a:xfrm>
            <a:prstGeom prst="rect">
              <a:avLst/>
            </a:prstGeom>
          </p:spPr>
        </p:pic>
      </p:grpSp>
      <p:sp>
        <p:nvSpPr>
          <p:cNvPr id="40" name="내용 개체 틀 5"/>
          <p:cNvSpPr txBox="1">
            <a:spLocks/>
          </p:cNvSpPr>
          <p:nvPr/>
        </p:nvSpPr>
        <p:spPr>
          <a:xfrm>
            <a:off x="843337" y="505422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+ </a:t>
            </a:r>
            <a:r>
              <a:rPr lang="en-US" altLang="ko-KR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을 계산하는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방법 알아보기</a:t>
            </a:r>
          </a:p>
        </p:txBody>
      </p:sp>
      <p:graphicFrame>
        <p:nvGraphicFramePr>
          <p:cNvPr id="42" name="표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377076"/>
              </p:ext>
            </p:extLst>
          </p:nvPr>
        </p:nvGraphicFramePr>
        <p:xfrm>
          <a:off x="819463" y="42299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3" name="표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663519"/>
              </p:ext>
            </p:extLst>
          </p:nvPr>
        </p:nvGraphicFramePr>
        <p:xfrm>
          <a:off x="1351984" y="42299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6" name="직사각형 35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8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9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0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1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2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80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내용 개체 틀 5"/>
          <p:cNvSpPr txBox="1">
            <a:spLocks/>
          </p:cNvSpPr>
          <p:nvPr/>
        </p:nvSpPr>
        <p:spPr>
          <a:xfrm>
            <a:off x="717209" y="892168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계산하기</a:t>
            </a:r>
            <a:endParaRPr lang="ko-KR" altLang="en-US" sz="2300" spc="-15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649145"/>
              </p:ext>
            </p:extLst>
          </p:nvPr>
        </p:nvGraphicFramePr>
        <p:xfrm>
          <a:off x="3306803" y="38710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669299"/>
              </p:ext>
            </p:extLst>
          </p:nvPr>
        </p:nvGraphicFramePr>
        <p:xfrm>
          <a:off x="3870856" y="38710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1" name="내용 개체 틀 5"/>
          <p:cNvSpPr txBox="1">
            <a:spLocks/>
          </p:cNvSpPr>
          <p:nvPr/>
        </p:nvSpPr>
        <p:spPr>
          <a:xfrm>
            <a:off x="709987" y="472200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그림을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이용하여 </a:t>
            </a:r>
            <a:r>
              <a:rPr lang="en-US" altLang="ko-KR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+     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를 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507068"/>
              </p:ext>
            </p:extLst>
          </p:nvPr>
        </p:nvGraphicFramePr>
        <p:xfrm>
          <a:off x="2890079" y="152582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2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984673"/>
              </p:ext>
            </p:extLst>
          </p:nvPr>
        </p:nvGraphicFramePr>
        <p:xfrm>
          <a:off x="3449376" y="152582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3" name="그룹 52"/>
          <p:cNvGrpSpPr/>
          <p:nvPr/>
        </p:nvGrpSpPr>
        <p:grpSpPr>
          <a:xfrm>
            <a:off x="961827" y="2336397"/>
            <a:ext cx="8041213" cy="923330"/>
            <a:chOff x="829684" y="5499587"/>
            <a:chExt cx="8041213" cy="923330"/>
          </a:xfrm>
        </p:grpSpPr>
        <p:sp>
          <p:nvSpPr>
            <p:cNvPr id="54" name="내용 개체 틀 3"/>
            <p:cNvSpPr txBox="1">
              <a:spLocks/>
            </p:cNvSpPr>
            <p:nvPr/>
          </p:nvSpPr>
          <p:spPr>
            <a:xfrm>
              <a:off x="906663" y="5499587"/>
              <a:ext cx="7964234" cy="9233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ko-KR" altLang="en-US" dirty="0" smtClean="0"/>
                <a:t>      </a:t>
              </a:r>
              <a:r>
                <a:rPr lang="ko-KR" altLang="en-US" dirty="0"/>
                <a:t>과 </a:t>
              </a:r>
              <a:r>
                <a:rPr lang="ko-KR" altLang="en-US" dirty="0" smtClean="0"/>
                <a:t>      </a:t>
              </a:r>
              <a:r>
                <a:rPr lang="ko-KR" altLang="en-US" dirty="0" err="1" smtClean="0"/>
                <a:t>를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각각 </a:t>
              </a:r>
              <a:r>
                <a:rPr lang="en-US" altLang="ko-KR" dirty="0"/>
                <a:t>12</a:t>
              </a:r>
              <a:r>
                <a:rPr lang="ko-KR" altLang="en-US" dirty="0"/>
                <a:t>를 공통분모로 하여 통분하면 얼마가 되는지 그림을 보고 </a:t>
              </a:r>
              <a:endParaRPr lang="en-US" altLang="ko-KR" dirty="0" smtClean="0"/>
            </a:p>
            <a:p>
              <a:pPr>
                <a:lnSpc>
                  <a:spcPct val="150000"/>
                </a:lnSpc>
              </a:pPr>
              <a:r>
                <a:rPr lang="ko-KR" altLang="en-US" dirty="0" smtClean="0"/>
                <a:t>답해 </a:t>
              </a:r>
              <a:r>
                <a:rPr lang="ko-KR" altLang="en-US" dirty="0"/>
                <a:t>보세요</a:t>
              </a:r>
              <a:r>
                <a:rPr lang="en-US" altLang="ko-KR" dirty="0"/>
                <a:t>. </a:t>
              </a:r>
            </a:p>
          </p:txBody>
        </p:sp>
        <p:sp>
          <p:nvSpPr>
            <p:cNvPr id="55" name="모서리가 둥근 직사각형 54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56" name="표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163415"/>
              </p:ext>
            </p:extLst>
          </p:nvPr>
        </p:nvGraphicFramePr>
        <p:xfrm>
          <a:off x="1187429" y="227735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53050"/>
              </p:ext>
            </p:extLst>
          </p:nvPr>
        </p:nvGraphicFramePr>
        <p:xfrm>
          <a:off x="1809790" y="227735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그림 5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1" t="11934" r="20143" b="75261"/>
          <a:stretch/>
        </p:blipFill>
        <p:spPr>
          <a:xfrm>
            <a:off x="1771200" y="3317979"/>
            <a:ext cx="6214482" cy="1668473"/>
          </a:xfrm>
          <a:prstGeom prst="rect">
            <a:avLst/>
          </a:prstGeom>
        </p:spPr>
      </p:pic>
      <p:sp>
        <p:nvSpPr>
          <p:cNvPr id="58" name="내용 개체 틀 2"/>
          <p:cNvSpPr txBox="1">
            <a:spLocks/>
          </p:cNvSpPr>
          <p:nvPr/>
        </p:nvSpPr>
        <p:spPr>
          <a:xfrm>
            <a:off x="2065409" y="4249867"/>
            <a:ext cx="307405" cy="335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3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59" name="내용 개체 틀 2"/>
          <p:cNvSpPr txBox="1">
            <a:spLocks/>
          </p:cNvSpPr>
          <p:nvPr/>
        </p:nvSpPr>
        <p:spPr>
          <a:xfrm>
            <a:off x="7365268" y="4249867"/>
            <a:ext cx="307405" cy="335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8</a:t>
            </a:r>
            <a:endParaRPr lang="ko-KR" altLang="en-US" dirty="0">
              <a:solidFill>
                <a:srgbClr val="208235"/>
              </a:solidFill>
            </a:endParaRPr>
          </a:p>
        </p:txBody>
      </p:sp>
      <p:grpSp>
        <p:nvGrpSpPr>
          <p:cNvPr id="60" name="그룹 59"/>
          <p:cNvGrpSpPr/>
          <p:nvPr/>
        </p:nvGrpSpPr>
        <p:grpSpPr>
          <a:xfrm>
            <a:off x="6892120" y="97890"/>
            <a:ext cx="2949345" cy="811641"/>
            <a:chOff x="6892120" y="97890"/>
            <a:chExt cx="2949345" cy="811641"/>
          </a:xfrm>
        </p:grpSpPr>
        <p:grpSp>
          <p:nvGrpSpPr>
            <p:cNvPr id="61" name="그룹 60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64" name="그림 63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65" name="그림 64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62" name="그림 61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63" name="그림 62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7" t="39215" r="53829" b="55978"/>
            <a:stretch/>
          </p:blipFill>
          <p:spPr>
            <a:xfrm>
              <a:off x="8329416" y="97890"/>
              <a:ext cx="335504" cy="713981"/>
            </a:xfrm>
            <a:prstGeom prst="rect">
              <a:avLst/>
            </a:prstGeom>
          </p:spPr>
        </p:pic>
      </p:grpSp>
      <p:grpSp>
        <p:nvGrpSpPr>
          <p:cNvPr id="66" name="그룹 65"/>
          <p:cNvGrpSpPr/>
          <p:nvPr/>
        </p:nvGrpSpPr>
        <p:grpSpPr>
          <a:xfrm>
            <a:off x="884715" y="1640982"/>
            <a:ext cx="8482268" cy="369332"/>
            <a:chOff x="870058" y="3568751"/>
            <a:chExt cx="8482268" cy="369332"/>
          </a:xfrm>
        </p:grpSpPr>
        <p:grpSp>
          <p:nvGrpSpPr>
            <p:cNvPr id="67" name="그룹 66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69" name="그룹 68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71" name="모서리가 둥근 직사각형 7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0" name="모서리가 둥근 직사각형 69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68" name="내용 개체 틀 3"/>
            <p:cNvSpPr txBox="1">
              <a:spLocks/>
            </p:cNvSpPr>
            <p:nvPr/>
          </p:nvSpPr>
          <p:spPr>
            <a:xfrm>
              <a:off x="1057529" y="3568751"/>
              <a:ext cx="8294797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그림을 </a:t>
              </a:r>
              <a:r>
                <a:rPr lang="ko-KR" altLang="en-US" dirty="0" smtClean="0"/>
                <a:t>이용하여        </a:t>
              </a:r>
              <a:r>
                <a:rPr lang="en-US" altLang="ko-KR" dirty="0"/>
                <a:t>+      </a:t>
              </a:r>
              <a:r>
                <a:rPr lang="ko-KR" altLang="en-US" dirty="0"/>
                <a:t>를 계산해 봅시다</a:t>
              </a:r>
              <a:r>
                <a:rPr lang="en-US" altLang="ko-KR" dirty="0"/>
                <a:t>. </a:t>
              </a:r>
            </a:p>
          </p:txBody>
        </p:sp>
      </p:grpSp>
      <p:pic>
        <p:nvPicPr>
          <p:cNvPr id="73" name="그림 7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6752" y="28838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직사각형 73">
            <a:hlinkClick r:id="rId7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>
            <a:hlinkClick r:id="rId10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>
            <a:hlinkClick r:id="rId11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>
            <a:hlinkClick r:id="rId12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>
            <a:hlinkClick r:id="rId13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3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9" t="24250" r="32970" b="67311"/>
          <a:stretch/>
        </p:blipFill>
        <p:spPr>
          <a:xfrm>
            <a:off x="3168868" y="2445448"/>
            <a:ext cx="3516429" cy="1099493"/>
          </a:xfrm>
          <a:prstGeom prst="rect">
            <a:avLst/>
          </a:prstGeom>
        </p:spPr>
      </p:pic>
      <p:sp>
        <p:nvSpPr>
          <p:cNvPr id="58" name="내용 개체 틀 2"/>
          <p:cNvSpPr txBox="1">
            <a:spLocks/>
          </p:cNvSpPr>
          <p:nvPr/>
        </p:nvSpPr>
        <p:spPr>
          <a:xfrm>
            <a:off x="4398704" y="2634531"/>
            <a:ext cx="307405" cy="335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3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59" name="내용 개체 틀 2"/>
          <p:cNvSpPr txBox="1">
            <a:spLocks/>
          </p:cNvSpPr>
          <p:nvPr/>
        </p:nvSpPr>
        <p:spPr>
          <a:xfrm>
            <a:off x="5095275" y="2634531"/>
            <a:ext cx="307405" cy="335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8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60" name="내용 개체 틀 2"/>
          <p:cNvSpPr txBox="1">
            <a:spLocks/>
          </p:cNvSpPr>
          <p:nvPr/>
        </p:nvSpPr>
        <p:spPr>
          <a:xfrm>
            <a:off x="5806383" y="2634531"/>
            <a:ext cx="468052" cy="335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11</a:t>
            </a:r>
            <a:endParaRPr lang="ko-KR" altLang="en-US" dirty="0">
              <a:solidFill>
                <a:srgbClr val="208235"/>
              </a:solidFill>
            </a:endParaRPr>
          </a:p>
        </p:txBody>
      </p:sp>
      <p:graphicFrame>
        <p:nvGraphicFramePr>
          <p:cNvPr id="64" name="표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274715"/>
              </p:ext>
            </p:extLst>
          </p:nvPr>
        </p:nvGraphicFramePr>
        <p:xfrm>
          <a:off x="1203195" y="152863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5" name="표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350177"/>
              </p:ext>
            </p:extLst>
          </p:nvPr>
        </p:nvGraphicFramePr>
        <p:xfrm>
          <a:off x="1715194" y="152863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1" name="그룹 30"/>
          <p:cNvGrpSpPr/>
          <p:nvPr/>
        </p:nvGrpSpPr>
        <p:grpSpPr>
          <a:xfrm>
            <a:off x="6892120" y="97890"/>
            <a:ext cx="2949345" cy="811641"/>
            <a:chOff x="6892120" y="97890"/>
            <a:chExt cx="2949345" cy="811641"/>
          </a:xfrm>
        </p:grpSpPr>
        <p:grpSp>
          <p:nvGrpSpPr>
            <p:cNvPr id="32" name="그룹 31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35" name="그림 34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7" name="그림 36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33" name="그림 32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34" name="그림 33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7" t="39215" r="53829" b="55978"/>
            <a:stretch/>
          </p:blipFill>
          <p:spPr>
            <a:xfrm>
              <a:off x="8329416" y="97890"/>
              <a:ext cx="335504" cy="713981"/>
            </a:xfrm>
            <a:prstGeom prst="rect">
              <a:avLst/>
            </a:prstGeom>
          </p:spPr>
        </p:pic>
      </p:grpSp>
      <p:sp>
        <p:nvSpPr>
          <p:cNvPr id="27" name="내용 개체 틀 5"/>
          <p:cNvSpPr txBox="1">
            <a:spLocks/>
          </p:cNvSpPr>
          <p:nvPr/>
        </p:nvSpPr>
        <p:spPr>
          <a:xfrm>
            <a:off x="717209" y="892168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계산하기</a:t>
            </a:r>
            <a:endParaRPr lang="ko-KR" altLang="en-US" sz="2300" spc="-15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29" name="표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049266"/>
              </p:ext>
            </p:extLst>
          </p:nvPr>
        </p:nvGraphicFramePr>
        <p:xfrm>
          <a:off x="3306803" y="38710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039961"/>
              </p:ext>
            </p:extLst>
          </p:nvPr>
        </p:nvGraphicFramePr>
        <p:xfrm>
          <a:off x="3870856" y="38710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9" name="내용 개체 틀 5"/>
          <p:cNvSpPr txBox="1">
            <a:spLocks/>
          </p:cNvSpPr>
          <p:nvPr/>
        </p:nvSpPr>
        <p:spPr>
          <a:xfrm>
            <a:off x="709987" y="472200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그림을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이용하여 </a:t>
            </a:r>
            <a:r>
              <a:rPr lang="en-US" altLang="ko-KR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+     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를 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7178" y="280583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961827" y="1556145"/>
            <a:ext cx="8058348" cy="923330"/>
            <a:chOff x="961827" y="1556145"/>
            <a:chExt cx="8058348" cy="923330"/>
          </a:xfrm>
        </p:grpSpPr>
        <p:grpSp>
          <p:nvGrpSpPr>
            <p:cNvPr id="61" name="그룹 60"/>
            <p:cNvGrpSpPr/>
            <p:nvPr/>
          </p:nvGrpSpPr>
          <p:grpSpPr>
            <a:xfrm>
              <a:off x="961827" y="1556145"/>
              <a:ext cx="8058348" cy="923330"/>
              <a:chOff x="829684" y="5468055"/>
              <a:chExt cx="8058348" cy="923330"/>
            </a:xfrm>
          </p:grpSpPr>
          <p:sp>
            <p:nvSpPr>
              <p:cNvPr id="62" name="내용 개체 틀 3"/>
              <p:cNvSpPr txBox="1">
                <a:spLocks/>
              </p:cNvSpPr>
              <p:nvPr/>
            </p:nvSpPr>
            <p:spPr>
              <a:xfrm>
                <a:off x="906662" y="5468055"/>
                <a:ext cx="7981370" cy="92333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ko-KR" altLang="en-US" dirty="0" smtClean="0"/>
                  <a:t>      </a:t>
                </a:r>
                <a:r>
                  <a:rPr lang="en-US" altLang="ko-KR" dirty="0" smtClean="0"/>
                  <a:t>+</a:t>
                </a:r>
                <a:r>
                  <a:rPr lang="ko-KR" altLang="en-US" dirty="0" smtClean="0"/>
                  <a:t>      를 </a:t>
                </a:r>
                <a:r>
                  <a:rPr lang="en-US" altLang="ko-KR" dirty="0" smtClean="0"/>
                  <a:t>12</a:t>
                </a:r>
                <a:r>
                  <a:rPr lang="ko-KR" altLang="en-US" dirty="0"/>
                  <a:t>를 공통분모로 하여 계산하면 어떻게 </a:t>
                </a:r>
                <a:r>
                  <a:rPr lang="ko-KR" altLang="en-US" dirty="0" smtClean="0"/>
                  <a:t>되는지</a:t>
                </a:r>
                <a:r>
                  <a:rPr lang="en-US" altLang="ko-KR" dirty="0" smtClean="0"/>
                  <a:t>       </a:t>
                </a:r>
                <a:r>
                  <a:rPr lang="ko-KR" altLang="en-US" dirty="0" smtClean="0"/>
                  <a:t>안에 </a:t>
                </a:r>
                <a:r>
                  <a:rPr lang="ko-KR" altLang="en-US" dirty="0"/>
                  <a:t>알맞은 수를 </a:t>
                </a:r>
                <a:r>
                  <a:rPr lang="ko-KR" altLang="en-US" dirty="0" smtClean="0"/>
                  <a:t>써넣으세요</a:t>
                </a:r>
                <a:r>
                  <a:rPr lang="en-US" altLang="ko-KR" dirty="0"/>
                  <a:t>.  </a:t>
                </a:r>
              </a:p>
            </p:txBody>
          </p:sp>
          <p:sp>
            <p:nvSpPr>
              <p:cNvPr id="63" name="모서리가 둥근 직사각형 6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모서리가 둥근 직사각형 42"/>
            <p:cNvSpPr/>
            <p:nvPr/>
          </p:nvSpPr>
          <p:spPr>
            <a:xfrm>
              <a:off x="6942854" y="1698881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직사각형 43">
            <a:hlinkClick r:id="rId7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0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1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2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13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005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4426</TotalTime>
  <Words>707</Words>
  <Application>Microsoft Office PowerPoint</Application>
  <PresentationFormat>A4 용지(210x297mm)</PresentationFormat>
  <Paragraphs>247</Paragraphs>
  <Slides>17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천재교육</cp:lastModifiedBy>
  <cp:revision>283</cp:revision>
  <cp:lastPrinted>2017-09-25T02:44:09Z</cp:lastPrinted>
  <dcterms:created xsi:type="dcterms:W3CDTF">2017-09-24T23:31:15Z</dcterms:created>
  <dcterms:modified xsi:type="dcterms:W3CDTF">2019-01-03T01:39:00Z</dcterms:modified>
</cp:coreProperties>
</file>