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1" r:id="rId2"/>
  </p:sldMasterIdLst>
  <p:notesMasterIdLst>
    <p:notesMasterId r:id="rId18"/>
  </p:notesMasterIdLst>
  <p:handoutMasterIdLst>
    <p:handoutMasterId r:id="rId19"/>
  </p:handoutMasterIdLst>
  <p:sldIdLst>
    <p:sldId id="258" r:id="rId3"/>
    <p:sldId id="260" r:id="rId4"/>
    <p:sldId id="270" r:id="rId5"/>
    <p:sldId id="303" r:id="rId6"/>
    <p:sldId id="304" r:id="rId7"/>
    <p:sldId id="290" r:id="rId8"/>
    <p:sldId id="293" r:id="rId9"/>
    <p:sldId id="294" r:id="rId10"/>
    <p:sldId id="295" r:id="rId11"/>
    <p:sldId id="300" r:id="rId12"/>
    <p:sldId id="296" r:id="rId13"/>
    <p:sldId id="297" r:id="rId14"/>
    <p:sldId id="298" r:id="rId15"/>
    <p:sldId id="299" r:id="rId16"/>
    <p:sldId id="263" r:id="rId17"/>
  </p:sldIdLst>
  <p:sldSz cx="9906000" cy="6858000" type="A4"/>
  <p:notesSz cx="6858000" cy="9144000"/>
  <p:custShowLst>
    <p:custShow name="재구성한 쇼 1" id="0">
      <p:sldLst>
        <p:sld r:id="rId5"/>
      </p:sldLst>
    </p:custShow>
  </p:custShow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37">
          <p15:clr>
            <a:srgbClr val="A4A3A4"/>
          </p15:clr>
        </p15:guide>
        <p15:guide id="2" orient="horz" pos="3861">
          <p15:clr>
            <a:srgbClr val="A4A3A4"/>
          </p15:clr>
        </p15:guide>
        <p15:guide id="3" orient="horz" pos="913" userDrawn="1">
          <p15:clr>
            <a:srgbClr val="A4A3A4"/>
          </p15:clr>
        </p15:guide>
        <p15:guide id="4" pos="240">
          <p15:clr>
            <a:srgbClr val="A4A3A4"/>
          </p15:clr>
        </p15:guide>
        <p15:guide id="5" pos="6023">
          <p15:clr>
            <a:srgbClr val="A4A3A4"/>
          </p15:clr>
        </p15:guide>
        <p15:guide id="6" pos="489">
          <p15:clr>
            <a:srgbClr val="A4A3A4"/>
          </p15:clr>
        </p15:guide>
        <p15:guide id="7" orient="horz" pos="527">
          <p15:clr>
            <a:srgbClr val="A4A3A4"/>
          </p15:clr>
        </p15:guide>
        <p15:guide id="8" orient="horz" pos="3974">
          <p15:clr>
            <a:srgbClr val="A4A3A4"/>
          </p15:clr>
        </p15:guide>
        <p15:guide id="9" orient="horz" pos="1593">
          <p15:clr>
            <a:srgbClr val="A4A3A4"/>
          </p15:clr>
        </p15:guide>
        <p15:guide id="10" pos="595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8A38"/>
    <a:srgbClr val="4F81BD"/>
    <a:srgbClr val="FFFFFF"/>
    <a:srgbClr val="9BE5FF"/>
    <a:srgbClr val="F5A200"/>
    <a:srgbClr val="F08300"/>
    <a:srgbClr val="3C4BA0"/>
    <a:srgbClr val="C4C9E3"/>
    <a:srgbClr val="636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35" autoAdjust="0"/>
    <p:restoredTop sz="94699" autoAdjust="0"/>
  </p:normalViewPr>
  <p:slideViewPr>
    <p:cSldViewPr snapToObjects="1" showGuides="1">
      <p:cViewPr varScale="1">
        <p:scale>
          <a:sx n="50" d="100"/>
          <a:sy n="50" d="100"/>
        </p:scale>
        <p:origin x="1392" y="62"/>
      </p:cViewPr>
      <p:guideLst>
        <p:guide orient="horz" pos="537"/>
        <p:guide orient="horz" pos="3861"/>
        <p:guide orient="horz" pos="913"/>
        <p:guide pos="240"/>
        <p:guide pos="6023"/>
        <p:guide pos="489"/>
        <p:guide orient="horz" pos="527"/>
        <p:guide orient="horz" pos="3974"/>
        <p:guide orient="horz" pos="1593"/>
        <p:guide pos="59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67" d="100"/>
          <a:sy n="67" d="100"/>
        </p:scale>
        <p:origin x="-3228" y="-10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34E9B-8F33-4817-80F0-F1CC25507B20}" type="datetimeFigureOut">
              <a:rPr lang="ko-KR" altLang="en-US" smtClean="0"/>
              <a:t>2021-02-09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057FF-0B70-4A2F-A3CD-C41B171D15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2131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DA6F197C-98F7-492F-ACB3-02B91FECCE64}" type="datetimeFigureOut">
              <a:rPr lang="ko-KR" altLang="en-US" smtClean="0"/>
              <a:pPr/>
              <a:t>2021-02-09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1016B1A2-1B8D-45E3-A7C6-F043A8B2878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7769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05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id="{7BF79892-A152-47C3-B630-E79E93F87D61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모서리가 둥근 직사각형 14">
            <a:extLst>
              <a:ext uri="{FF2B5EF4-FFF2-40B4-BE49-F238E27FC236}">
                <a16:creationId xmlns:a16="http://schemas.microsoft.com/office/drawing/2014/main" id="{CF6138A5-22E9-4E91-BDEA-556DA7A14016}"/>
              </a:ext>
            </a:extLst>
          </p:cNvPr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516BE879-38EA-407B-9815-0F4CF35435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0" y="2653200"/>
            <a:ext cx="2422089" cy="1748956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3A0D9409-7132-4710-858E-44D2FEEAE3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" t="-1" r="1213" b="24687"/>
          <a:stretch/>
        </p:blipFill>
        <p:spPr>
          <a:xfrm>
            <a:off x="-7370" y="6005591"/>
            <a:ext cx="9913370" cy="852409"/>
          </a:xfrm>
          <a:prstGeom prst="rect">
            <a:avLst/>
          </a:prstGeom>
        </p:spPr>
      </p:pic>
      <p:sp>
        <p:nvSpPr>
          <p:cNvPr id="17" name="모서리가 둥근 직사각형 8">
            <a:extLst>
              <a:ext uri="{FF2B5EF4-FFF2-40B4-BE49-F238E27FC236}">
                <a16:creationId xmlns:a16="http://schemas.microsoft.com/office/drawing/2014/main" id="{A6B454E7-1964-4FD3-A504-F8ACFB8BF175}"/>
              </a:ext>
            </a:extLst>
          </p:cNvPr>
          <p:cNvSpPr/>
          <p:nvPr userDrawn="1"/>
        </p:nvSpPr>
        <p:spPr>
          <a:xfrm>
            <a:off x="128464" y="413354"/>
            <a:ext cx="4719132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0">
            <a:extLst>
              <a:ext uri="{FF2B5EF4-FFF2-40B4-BE49-F238E27FC236}">
                <a16:creationId xmlns:a16="http://schemas.microsoft.com/office/drawing/2014/main" id="{55E801C3-C47D-443F-B9B8-4448D2E97FE7}"/>
              </a:ext>
            </a:extLst>
          </p:cNvPr>
          <p:cNvSpPr/>
          <p:nvPr userDrawn="1"/>
        </p:nvSpPr>
        <p:spPr>
          <a:xfrm>
            <a:off x="2915" y="-7936"/>
            <a:ext cx="917637" cy="857250"/>
          </a:xfrm>
          <a:custGeom>
            <a:avLst/>
            <a:gdLst/>
            <a:ahLst/>
            <a:cxnLst/>
            <a:rect l="l" t="t" r="r" b="b"/>
            <a:pathLst>
              <a:path w="1044116" h="1008000">
                <a:moveTo>
                  <a:pt x="0" y="0"/>
                </a:moveTo>
                <a:lnTo>
                  <a:pt x="339444" y="0"/>
                </a:lnTo>
                <a:lnTo>
                  <a:pt x="522058" y="0"/>
                </a:lnTo>
                <a:lnTo>
                  <a:pt x="704672" y="0"/>
                </a:lnTo>
                <a:lnTo>
                  <a:pt x="1044116" y="0"/>
                </a:lnTo>
                <a:lnTo>
                  <a:pt x="1044116" y="339444"/>
                </a:lnTo>
                <a:lnTo>
                  <a:pt x="1044116" y="504000"/>
                </a:lnTo>
                <a:lnTo>
                  <a:pt x="1044116" y="668556"/>
                </a:lnTo>
                <a:cubicBezTo>
                  <a:pt x="1044116" y="856026"/>
                  <a:pt x="892142" y="1008000"/>
                  <a:pt x="704672" y="1008000"/>
                </a:cubicBezTo>
                <a:lnTo>
                  <a:pt x="522058" y="1008000"/>
                </a:lnTo>
                <a:lnTo>
                  <a:pt x="339444" y="1008000"/>
                </a:lnTo>
                <a:lnTo>
                  <a:pt x="0" y="1008000"/>
                </a:lnTo>
                <a:lnTo>
                  <a:pt x="0" y="668556"/>
                </a:lnTo>
                <a:lnTo>
                  <a:pt x="0" y="339444"/>
                </a:lnTo>
                <a:close/>
              </a:path>
            </a:pathLst>
          </a:custGeom>
          <a:solidFill>
            <a:srgbClr val="3C4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470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2021-02-09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2578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C6EAF70A-8242-401D-BEA2-ED0F9D912FF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7598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2021-02-09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5220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2021-02-09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047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내용 개체 틀 2">
            <a:extLst>
              <a:ext uri="{FF2B5EF4-FFF2-40B4-BE49-F238E27FC236}">
                <a16:creationId xmlns:a16="http://schemas.microsoft.com/office/drawing/2014/main" id="{5CFAA143-2455-4698-8E18-7F142ED08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68" y="2600909"/>
            <a:ext cx="9514036" cy="396044"/>
          </a:xfrm>
        </p:spPr>
        <p:txBody>
          <a:bodyPr>
            <a:normAutofit/>
          </a:bodyPr>
          <a:lstStyle>
            <a:lvl1pPr marL="0" indent="-180000">
              <a:defRPr sz="18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6" name="내용 개체 틀 2">
            <a:extLst>
              <a:ext uri="{FF2B5EF4-FFF2-40B4-BE49-F238E27FC236}">
                <a16:creationId xmlns:a16="http://schemas.microsoft.com/office/drawing/2014/main" id="{FBE9EBA2-0A89-4B0E-9763-4EA2BEBBB98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1964" y="1808821"/>
            <a:ext cx="9514036" cy="39604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C9E2DAC9-53EF-4028-8579-AABE61AEFED9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9">
            <a:extLst>
              <a:ext uri="{FF2B5EF4-FFF2-40B4-BE49-F238E27FC236}">
                <a16:creationId xmlns:a16="http://schemas.microsoft.com/office/drawing/2014/main" id="{76F52281-D3A6-45EE-AE62-6641F7F8BC17}"/>
              </a:ext>
            </a:extLst>
          </p:cNvPr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1651AF6F-70A8-4978-93F7-E293ECFEDF4E}"/>
              </a:ext>
            </a:extLst>
          </p:cNvPr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0" name="모서리가 둥근 직사각형 18">
              <a:extLst>
                <a:ext uri="{FF2B5EF4-FFF2-40B4-BE49-F238E27FC236}">
                  <a16:creationId xmlns:a16="http://schemas.microsoft.com/office/drawing/2014/main" id="{EB26B14C-2148-483E-A0F5-614690A04425}"/>
                </a:ext>
              </a:extLst>
            </p:cNvPr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19">
              <a:extLst>
                <a:ext uri="{FF2B5EF4-FFF2-40B4-BE49-F238E27FC236}">
                  <a16:creationId xmlns:a16="http://schemas.microsoft.com/office/drawing/2014/main" id="{87418965-C033-4A79-9E79-E6F6534CCF55}"/>
                </a:ext>
              </a:extLst>
            </p:cNvPr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20">
              <a:extLst>
                <a:ext uri="{FF2B5EF4-FFF2-40B4-BE49-F238E27FC236}">
                  <a16:creationId xmlns:a16="http://schemas.microsoft.com/office/drawing/2014/main" id="{EED87252-A384-4C47-A6F2-D453BEDF5B23}"/>
                </a:ext>
              </a:extLst>
            </p:cNvPr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944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2021-02-09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1923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2021-02-09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6812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2021-02-09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38753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2021-02-09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61896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2021-02-09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1947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2021-02-09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9809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2021-02-09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0475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2021-02-09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5058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2021-02-09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1729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AB46C131-5A59-4CF2-80DF-D9887ED3B2CD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6">
            <a:extLst>
              <a:ext uri="{FF2B5EF4-FFF2-40B4-BE49-F238E27FC236}">
                <a16:creationId xmlns:a16="http://schemas.microsoft.com/office/drawing/2014/main" id="{5BD8F916-7479-43A5-8E44-413520F8DFD7}"/>
              </a:ext>
            </a:extLst>
          </p:cNvPr>
          <p:cNvSpPr/>
          <p:nvPr userDrawn="1"/>
        </p:nvSpPr>
        <p:spPr>
          <a:xfrm>
            <a:off x="1496616" y="2456892"/>
            <a:ext cx="1872208" cy="1872208"/>
          </a:xfrm>
          <a:prstGeom prst="roundRect">
            <a:avLst/>
          </a:prstGeom>
          <a:solidFill>
            <a:srgbClr val="F08300"/>
          </a:solidFill>
          <a:ln w="76200">
            <a:solidFill>
              <a:srgbClr val="F5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4E7787DA-39B9-4EED-9DF3-D0D1347C5B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8" name="모서리가 둥근 직사각형 9">
            <a:extLst>
              <a:ext uri="{FF2B5EF4-FFF2-40B4-BE49-F238E27FC236}">
                <a16:creationId xmlns:a16="http://schemas.microsoft.com/office/drawing/2014/main" id="{0F3C3F24-4942-4847-9C5F-25E9796D65ED}"/>
              </a:ext>
            </a:extLst>
          </p:cNvPr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08372217-2940-4520-AC5E-7D650406B3C7}"/>
              </a:ext>
            </a:extLst>
          </p:cNvPr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0" name="모서리가 둥근 직사각형 15">
              <a:extLst>
                <a:ext uri="{FF2B5EF4-FFF2-40B4-BE49-F238E27FC236}">
                  <a16:creationId xmlns:a16="http://schemas.microsoft.com/office/drawing/2014/main" id="{9CF1C12A-1927-4ECF-8C8B-FB8B0E640825}"/>
                </a:ext>
              </a:extLst>
            </p:cNvPr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17">
              <a:extLst>
                <a:ext uri="{FF2B5EF4-FFF2-40B4-BE49-F238E27FC236}">
                  <a16:creationId xmlns:a16="http://schemas.microsoft.com/office/drawing/2014/main" id="{C706E4B3-4CE1-4241-97FA-127155693261}"/>
                </a:ext>
              </a:extLst>
            </p:cNvPr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18">
              <a:extLst>
                <a:ext uri="{FF2B5EF4-FFF2-40B4-BE49-F238E27FC236}">
                  <a16:creationId xmlns:a16="http://schemas.microsoft.com/office/drawing/2014/main" id="{09C41E7A-93A8-4C33-84E0-74C3C87ADF42}"/>
                </a:ext>
              </a:extLst>
            </p:cNvPr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569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>
            <a:extLst>
              <a:ext uri="{FF2B5EF4-FFF2-40B4-BE49-F238E27FC236}">
                <a16:creationId xmlns:a16="http://schemas.microsoft.com/office/drawing/2014/main" id="{56A88E89-D17C-4139-9DB9-EB4495480C72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내용 개체 틀 2">
            <a:extLst>
              <a:ext uri="{FF2B5EF4-FFF2-40B4-BE49-F238E27FC236}">
                <a16:creationId xmlns:a16="http://schemas.microsoft.com/office/drawing/2014/main" id="{246CBC8A-49F7-452E-8016-003345AEF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68" y="2600909"/>
            <a:ext cx="9349568" cy="396044"/>
          </a:xfrm>
        </p:spPr>
        <p:txBody>
          <a:bodyPr>
            <a:normAutofit/>
          </a:bodyPr>
          <a:lstStyle>
            <a:lvl1pPr marL="0" indent="-180000">
              <a:defRPr sz="18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9" name="내용 개체 틀 2">
            <a:extLst>
              <a:ext uri="{FF2B5EF4-FFF2-40B4-BE49-F238E27FC236}">
                <a16:creationId xmlns:a16="http://schemas.microsoft.com/office/drawing/2014/main" id="{C25194B9-BB73-4C5F-99C3-0E9C72EED8F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1964" y="1808821"/>
            <a:ext cx="9349568" cy="43204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58C3D234-DE77-45EC-936B-87E17E410A2B}"/>
              </a:ext>
            </a:extLst>
          </p:cNvPr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5579C7C3-4F29-4E22-9B1D-C6362AA6355F}"/>
              </a:ext>
            </a:extLst>
          </p:cNvPr>
          <p:cNvSpPr/>
          <p:nvPr userDrawn="1"/>
        </p:nvSpPr>
        <p:spPr>
          <a:xfrm>
            <a:off x="56456" y="-14610"/>
            <a:ext cx="604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8</a:t>
            </a:r>
            <a:endParaRPr lang="ko-KR" altLang="en-US" sz="54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CFB462-B55D-4D68-B1F4-1BD6F07B8643}"/>
              </a:ext>
            </a:extLst>
          </p:cNvPr>
          <p:cNvSpPr txBox="1"/>
          <p:nvPr userDrawn="1"/>
        </p:nvSpPr>
        <p:spPr>
          <a:xfrm>
            <a:off x="668524" y="1017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85316EA-16E9-4E31-9223-FA293A05AD66}"/>
              </a:ext>
            </a:extLst>
          </p:cNvPr>
          <p:cNvSpPr txBox="1"/>
          <p:nvPr userDrawn="1"/>
        </p:nvSpPr>
        <p:spPr>
          <a:xfrm>
            <a:off x="1208584" y="116632"/>
            <a:ext cx="3672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도전 수학</a:t>
            </a:r>
            <a:endParaRPr lang="en-US" altLang="ko-KR" sz="14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4" name="모서리가 둥근 직사각형 11">
            <a:extLst>
              <a:ext uri="{FF2B5EF4-FFF2-40B4-BE49-F238E27FC236}">
                <a16:creationId xmlns:a16="http://schemas.microsoft.com/office/drawing/2014/main" id="{8BF8E2D8-F5F4-412E-9F56-8D8FFB31AC02}"/>
              </a:ext>
            </a:extLst>
          </p:cNvPr>
          <p:cNvSpPr/>
          <p:nvPr userDrawn="1"/>
        </p:nvSpPr>
        <p:spPr>
          <a:xfrm>
            <a:off x="704528" y="413354"/>
            <a:ext cx="4144921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내용 개체 틀 2">
            <a:extLst>
              <a:ext uri="{FF2B5EF4-FFF2-40B4-BE49-F238E27FC236}">
                <a16:creationId xmlns:a16="http://schemas.microsoft.com/office/drawing/2014/main" id="{93476B49-5474-47F2-8B55-4E6742D89F98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07596" y="404664"/>
            <a:ext cx="3777093" cy="568659"/>
          </a:xfrm>
        </p:spPr>
        <p:txBody>
          <a:bodyPr>
            <a:noAutofit/>
          </a:bodyPr>
          <a:lstStyle>
            <a:lvl1pPr marL="0" indent="0" algn="ctr">
              <a:buNone/>
              <a:defRPr sz="23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505231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0E0576E9-6982-4EA9-B08B-DF013AE06075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모서리가 둥근 직사각형 14">
            <a:extLst>
              <a:ext uri="{FF2B5EF4-FFF2-40B4-BE49-F238E27FC236}">
                <a16:creationId xmlns:a16="http://schemas.microsoft.com/office/drawing/2014/main" id="{E832AB9B-2F45-4D6A-B1E4-AF3215E21D24}"/>
              </a:ext>
            </a:extLst>
          </p:cNvPr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B3C5D152-0740-4E50-B7B6-F9EC7D8E14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1" y="2653200"/>
            <a:ext cx="2422090" cy="1748956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FFC73DF3-7584-4EE5-BDE5-5360CBB7DA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5" name="모서리가 둥근 직사각형 15">
            <a:extLst>
              <a:ext uri="{FF2B5EF4-FFF2-40B4-BE49-F238E27FC236}">
                <a16:creationId xmlns:a16="http://schemas.microsoft.com/office/drawing/2014/main" id="{40809A0C-C14D-437E-B290-03697A240FDB}"/>
              </a:ext>
            </a:extLst>
          </p:cNvPr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C4ED4F9A-6D72-47A2-960C-DF92D242D6BB}"/>
              </a:ext>
            </a:extLst>
          </p:cNvPr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1" name="모서리가 둥근 직사각형 17">
              <a:extLst>
                <a:ext uri="{FF2B5EF4-FFF2-40B4-BE49-F238E27FC236}">
                  <a16:creationId xmlns:a16="http://schemas.microsoft.com/office/drawing/2014/main" id="{ABFD45D8-A129-49D3-B343-BF3DAA9772B9}"/>
                </a:ext>
              </a:extLst>
            </p:cNvPr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모서리가 둥근 직사각형 18">
              <a:extLst>
                <a:ext uri="{FF2B5EF4-FFF2-40B4-BE49-F238E27FC236}">
                  <a16:creationId xmlns:a16="http://schemas.microsoft.com/office/drawing/2014/main" id="{6F9AEC60-34B4-460D-819B-4EB1F39EAFBE}"/>
                </a:ext>
              </a:extLst>
            </p:cNvPr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모서리가 둥근 직사각형 21">
              <a:extLst>
                <a:ext uri="{FF2B5EF4-FFF2-40B4-BE49-F238E27FC236}">
                  <a16:creationId xmlns:a16="http://schemas.microsoft.com/office/drawing/2014/main" id="{FA9ABEE2-7373-42DB-845F-47BB4BB87B28}"/>
                </a:ext>
              </a:extLst>
            </p:cNvPr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018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id="{A3F2AA0A-E07D-49F2-B7BA-6E9732CDC501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모서리가 둥근 직사각형 12">
            <a:extLst>
              <a:ext uri="{FF2B5EF4-FFF2-40B4-BE49-F238E27FC236}">
                <a16:creationId xmlns:a16="http://schemas.microsoft.com/office/drawing/2014/main" id="{9FC2B6D8-EFA3-4060-9405-91E415AC665E}"/>
              </a:ext>
            </a:extLst>
          </p:cNvPr>
          <p:cNvSpPr/>
          <p:nvPr userDrawn="1"/>
        </p:nvSpPr>
        <p:spPr>
          <a:xfrm>
            <a:off x="704528" y="413354"/>
            <a:ext cx="1620180" cy="603377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내용 개체 틀 2">
            <a:extLst>
              <a:ext uri="{FF2B5EF4-FFF2-40B4-BE49-F238E27FC236}">
                <a16:creationId xmlns:a16="http://schemas.microsoft.com/office/drawing/2014/main" id="{43BC60DA-4143-4456-80F7-8C3E05DA7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68" y="2600909"/>
            <a:ext cx="9395122" cy="360039"/>
          </a:xfrm>
        </p:spPr>
        <p:txBody>
          <a:bodyPr>
            <a:normAutofit/>
          </a:bodyPr>
          <a:lstStyle>
            <a:lvl1pPr marL="0" indent="-180000">
              <a:defRPr sz="1800">
                <a:solidFill>
                  <a:srgbClr val="228A38"/>
                </a:solidFill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7" name="내용 개체 틀 2">
            <a:extLst>
              <a:ext uri="{FF2B5EF4-FFF2-40B4-BE49-F238E27FC236}">
                <a16:creationId xmlns:a16="http://schemas.microsoft.com/office/drawing/2014/main" id="{BC91C4FE-EE4B-49C3-8009-76F26C4EDDC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18418" y="2032249"/>
            <a:ext cx="9395122" cy="38863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8" name="내용 개체 틀 2">
            <a:extLst>
              <a:ext uri="{FF2B5EF4-FFF2-40B4-BE49-F238E27FC236}">
                <a16:creationId xmlns:a16="http://schemas.microsoft.com/office/drawing/2014/main" id="{113CBC40-C4D3-4889-9472-01C6AC387D1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92019" y="413354"/>
            <a:ext cx="1617112" cy="568659"/>
          </a:xfrm>
        </p:spPr>
        <p:txBody>
          <a:bodyPr>
            <a:noAutofit/>
          </a:bodyPr>
          <a:lstStyle>
            <a:lvl1pPr marL="0" indent="0" algn="ctr">
              <a:buNone/>
              <a:defRPr sz="23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45D208DD-2718-41EE-9E8D-F015683A859D}"/>
              </a:ext>
            </a:extLst>
          </p:cNvPr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C76540-888B-454F-AFFD-47941BA64479}"/>
              </a:ext>
            </a:extLst>
          </p:cNvPr>
          <p:cNvSpPr txBox="1"/>
          <p:nvPr userDrawn="1"/>
        </p:nvSpPr>
        <p:spPr>
          <a:xfrm>
            <a:off x="668524" y="1017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A956EB-B8FA-4F6B-B965-8F802E0C4378}"/>
              </a:ext>
            </a:extLst>
          </p:cNvPr>
          <p:cNvSpPr txBox="1"/>
          <p:nvPr userDrawn="1"/>
        </p:nvSpPr>
        <p:spPr>
          <a:xfrm>
            <a:off x="1208584" y="116632"/>
            <a:ext cx="3672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원기둥을 알아볼까요</a:t>
            </a:r>
            <a:endParaRPr lang="en-US" altLang="ko-KR" sz="14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70CA718D-08A7-4B20-8E34-BCF0F090D94F}"/>
              </a:ext>
            </a:extLst>
          </p:cNvPr>
          <p:cNvSpPr/>
          <p:nvPr userDrawn="1"/>
        </p:nvSpPr>
        <p:spPr>
          <a:xfrm>
            <a:off x="56456" y="-14610"/>
            <a:ext cx="604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5400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730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2021-02-09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52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2021-02-09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9516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2021-02-09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597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429107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60" r:id="rId1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571E07F9-E541-4BBE-AD79-EAC965EF0729}" type="datetimeFigureOut">
              <a:rPr lang="ko-KR" altLang="en-US" smtClean="0"/>
              <a:pPr/>
              <a:t>2021-02-09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7D17CF64-4FE5-487B-98F3-863EA89AED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081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4.png"/><Relationship Id="rId7" Type="http://schemas.openxmlformats.org/officeDocument/2006/relationships/slide" Target="slide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1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1.png"/><Relationship Id="rId7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10" Type="http://schemas.openxmlformats.org/officeDocument/2006/relationships/slide" Target="slide14.xml"/><Relationship Id="rId4" Type="http://schemas.openxmlformats.org/officeDocument/2006/relationships/image" Target="../media/image4.png"/><Relationship Id="rId9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2.png"/><Relationship Id="rId7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10" Type="http://schemas.openxmlformats.org/officeDocument/2006/relationships/slide" Target="slide14.xml"/><Relationship Id="rId4" Type="http://schemas.openxmlformats.org/officeDocument/2006/relationships/image" Target="../media/image7.png"/><Relationship Id="rId9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2.png"/><Relationship Id="rId7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4.png"/><Relationship Id="rId7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openxmlformats.org/officeDocument/2006/relationships/slide" Target="slide11.xml"/><Relationship Id="rId4" Type="http://schemas.openxmlformats.org/officeDocument/2006/relationships/image" Target="../media/image13.png"/><Relationship Id="rId9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1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4.png"/><Relationship Id="rId7" Type="http://schemas.openxmlformats.org/officeDocument/2006/relationships/slide" Target="slide1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9.png"/><Relationship Id="rId7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openxmlformats.org/officeDocument/2006/relationships/slide" Target="slide14.xml"/><Relationship Id="rId4" Type="http://schemas.openxmlformats.org/officeDocument/2006/relationships/image" Target="../media/image4.png"/><Relationship Id="rId9" Type="http://schemas.openxmlformats.org/officeDocument/2006/relationships/slide" Target="slide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8.png"/><Relationship Id="rId7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slide" Target="slide14.xml"/><Relationship Id="rId4" Type="http://schemas.openxmlformats.org/officeDocument/2006/relationships/image" Target="../media/image9.png"/><Relationship Id="rId9" Type="http://schemas.openxmlformats.org/officeDocument/2006/relationships/slide" Target="slide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9.png"/><Relationship Id="rId7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openxmlformats.org/officeDocument/2006/relationships/slide" Target="slide14.xml"/><Relationship Id="rId4" Type="http://schemas.openxmlformats.org/officeDocument/2006/relationships/image" Target="../media/image4.png"/><Relationship Id="rId9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4.png"/><Relationship Id="rId7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10" Type="http://schemas.openxmlformats.org/officeDocument/2006/relationships/slide" Target="slide14.xml"/><Relationship Id="rId4" Type="http://schemas.openxmlformats.org/officeDocument/2006/relationships/image" Target="../media/image8.png"/><Relationship Id="rId9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8.png"/><Relationship Id="rId7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4468" y="42595"/>
            <a:ext cx="626899" cy="7848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45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sz="45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24301" y="2489121"/>
            <a:ext cx="45291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도전 수학</a:t>
            </a:r>
          </a:p>
          <a:p>
            <a:r>
              <a:rPr lang="en-US" altLang="ko-KR" sz="3600" b="1" dirty="0">
                <a:latin typeface="나눔고딕 ExtraBold" pitchFamily="50" charset="-127"/>
                <a:ea typeface="나눔고딕 ExtraBold" pitchFamily="50" charset="-127"/>
              </a:rPr>
              <a:t>- </a:t>
            </a:r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조건에 맞는 분수를 </a:t>
            </a:r>
            <a:endParaRPr lang="en-US" altLang="ko-KR" sz="3600" b="1" dirty="0"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  찾아볼까요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31" name="TextBox 30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8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pic>
        <p:nvPicPr>
          <p:cNvPr id="33" name="그림 3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20552" y="404664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b="1" dirty="0">
                <a:latin typeface="나눔고딕 ExtraBold" pitchFamily="50" charset="-127"/>
                <a:ea typeface="나눔고딕 ExtraBold" pitchFamily="50" charset="-127"/>
              </a:rPr>
              <a:t>약분과 통분</a:t>
            </a:r>
          </a:p>
          <a:p>
            <a:pPr algn="ctr"/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78~79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)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533" y="7200"/>
            <a:ext cx="4005960" cy="910789"/>
          </a:xfrm>
          <a:prstGeom prst="rect">
            <a:avLst/>
          </a:prstGeom>
        </p:spPr>
      </p:pic>
      <p:sp>
        <p:nvSpPr>
          <p:cNvPr id="11" name="직사각형 10">
            <a:hlinkClick r:id="rId5" action="ppaction://hlinksldjump"/>
            <a:extLst>
              <a:ext uri="{FF2B5EF4-FFF2-40B4-BE49-F238E27FC236}">
                <a16:creationId xmlns:a16="http://schemas.microsoft.com/office/drawing/2014/main" id="{7B901EBE-A4FC-4800-AAD1-D4D1828901ED}"/>
              </a:ext>
            </a:extLst>
          </p:cNvPr>
          <p:cNvSpPr/>
          <p:nvPr/>
        </p:nvSpPr>
        <p:spPr>
          <a:xfrm>
            <a:off x="8085348" y="440668"/>
            <a:ext cx="288032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hlinkClick r:id="rId6" action="ppaction://hlinksldjump"/>
            <a:extLst>
              <a:ext uri="{FF2B5EF4-FFF2-40B4-BE49-F238E27FC236}">
                <a16:creationId xmlns:a16="http://schemas.microsoft.com/office/drawing/2014/main" id="{7919B575-63C0-4E25-A1AF-514450F1BE69}"/>
              </a:ext>
            </a:extLst>
          </p:cNvPr>
          <p:cNvSpPr/>
          <p:nvPr/>
        </p:nvSpPr>
        <p:spPr>
          <a:xfrm>
            <a:off x="8481392" y="440668"/>
            <a:ext cx="288032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hlinkClick r:id="rId7" action="ppaction://hlinksldjump"/>
            <a:extLst>
              <a:ext uri="{FF2B5EF4-FFF2-40B4-BE49-F238E27FC236}">
                <a16:creationId xmlns:a16="http://schemas.microsoft.com/office/drawing/2014/main" id="{751BA5E0-9AE6-43A2-B722-16F36239FCC6}"/>
              </a:ext>
            </a:extLst>
          </p:cNvPr>
          <p:cNvSpPr/>
          <p:nvPr/>
        </p:nvSpPr>
        <p:spPr>
          <a:xfrm>
            <a:off x="8853411" y="440668"/>
            <a:ext cx="288032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hlinkClick r:id="rId8" action="ppaction://hlinksldjump"/>
            <a:extLst>
              <a:ext uri="{FF2B5EF4-FFF2-40B4-BE49-F238E27FC236}">
                <a16:creationId xmlns:a16="http://schemas.microsoft.com/office/drawing/2014/main" id="{64867B1F-C9AC-4F31-8094-78F7DC5014A9}"/>
              </a:ext>
            </a:extLst>
          </p:cNvPr>
          <p:cNvSpPr/>
          <p:nvPr/>
        </p:nvSpPr>
        <p:spPr>
          <a:xfrm>
            <a:off x="9231184" y="440668"/>
            <a:ext cx="288032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728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941928" y="1479514"/>
            <a:ext cx="8056186" cy="409859"/>
            <a:chOff x="941928" y="1479514"/>
            <a:chExt cx="8056186" cy="409859"/>
          </a:xfrm>
        </p:grpSpPr>
        <p:sp>
          <p:nvSpPr>
            <p:cNvPr id="50" name="내용 개체 틀 3">
              <a:extLst>
                <a:ext uri="{FF2B5EF4-FFF2-40B4-BE49-F238E27FC236}">
                  <a16:creationId xmlns:a16="http://schemas.microsoft.com/office/drawing/2014/main" id="{87509F4E-857D-4FD5-BC67-597AD50AA27C}"/>
                </a:ext>
              </a:extLst>
            </p:cNvPr>
            <p:cNvSpPr txBox="1">
              <a:spLocks/>
            </p:cNvSpPr>
            <p:nvPr/>
          </p:nvSpPr>
          <p:spPr>
            <a:xfrm>
              <a:off x="1128085" y="1479514"/>
              <a:ext cx="7870029" cy="40985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문제를 옳게 해결했는지 다음 내용을 확인해 보세요</a:t>
              </a:r>
              <a:r>
                <a:rPr lang="en-US" altLang="ko-KR" dirty="0"/>
                <a:t>.</a:t>
              </a:r>
            </a:p>
          </p:txBody>
        </p:sp>
        <p:sp>
          <p:nvSpPr>
            <p:cNvPr id="51" name="모서리가 둥근 직사각형 75">
              <a:extLst>
                <a:ext uri="{FF2B5EF4-FFF2-40B4-BE49-F238E27FC236}">
                  <a16:creationId xmlns:a16="http://schemas.microsoft.com/office/drawing/2014/main" id="{F0AB48C1-5FE5-4697-B304-E6BF0DAF4CE0}"/>
                </a:ext>
              </a:extLst>
            </p:cNvPr>
            <p:cNvSpPr/>
            <p:nvPr/>
          </p:nvSpPr>
          <p:spPr>
            <a:xfrm>
              <a:off x="941928" y="1599457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4" name="그림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00" y="7200"/>
            <a:ext cx="4005960" cy="910789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2530646" y="2474504"/>
            <a:ext cx="4698577" cy="2695332"/>
            <a:chOff x="2530646" y="2474504"/>
            <a:chExt cx="4698577" cy="2695332"/>
          </a:xfrm>
        </p:grpSpPr>
        <p:sp>
          <p:nvSpPr>
            <p:cNvPr id="21" name="내용 개체 틀 3">
              <a:extLst>
                <a:ext uri="{FF2B5EF4-FFF2-40B4-BE49-F238E27FC236}">
                  <a16:creationId xmlns:a16="http://schemas.microsoft.com/office/drawing/2014/main" id="{87509F4E-857D-4FD5-BC67-597AD50AA27C}"/>
                </a:ext>
              </a:extLst>
            </p:cNvPr>
            <p:cNvSpPr txBox="1">
              <a:spLocks/>
            </p:cNvSpPr>
            <p:nvPr/>
          </p:nvSpPr>
          <p:spPr>
            <a:xfrm>
              <a:off x="2530646" y="2572279"/>
              <a:ext cx="4698577" cy="259755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altLang="ko-KR" dirty="0"/>
            </a:p>
            <a:p>
              <a:pPr algn="ctr"/>
              <a:r>
                <a:rPr lang="ko-KR" altLang="en-US" dirty="0"/>
                <a:t>주어진 조건을 모두 확인하였나요</a:t>
              </a:r>
              <a:r>
                <a:rPr lang="en-US" altLang="ko-KR" dirty="0"/>
                <a:t>?</a:t>
              </a:r>
            </a:p>
            <a:p>
              <a:pPr algn="ctr"/>
              <a:endParaRPr lang="en-US" altLang="ko-KR" dirty="0"/>
            </a:p>
            <a:p>
              <a:pPr algn="ctr"/>
              <a:r>
                <a:rPr lang="ko-KR" altLang="en-US" dirty="0"/>
                <a:t>잘못된 부분은 없나요</a:t>
              </a:r>
              <a:r>
                <a:rPr lang="en-US" altLang="ko-KR" dirty="0"/>
                <a:t>?</a:t>
              </a:r>
            </a:p>
            <a:p>
              <a:pPr algn="ctr"/>
              <a:endParaRPr lang="en-US" altLang="ko-KR" dirty="0"/>
            </a:p>
            <a:p>
              <a:pPr algn="ctr"/>
              <a:r>
                <a:rPr lang="ko-KR" altLang="en-US" dirty="0"/>
                <a:t>더 좋은 해결 방법은 없을까요</a:t>
              </a:r>
              <a:r>
                <a:rPr lang="en-US" altLang="ko-KR" dirty="0"/>
                <a:t>? </a:t>
              </a:r>
              <a:endParaRPr lang="ko-KR" altLang="en-US" dirty="0"/>
            </a:p>
          </p:txBody>
        </p:sp>
        <p:sp>
          <p:nvSpPr>
            <p:cNvPr id="2" name="모서리가 둥근 직사각형 1"/>
            <p:cNvSpPr/>
            <p:nvPr/>
          </p:nvSpPr>
          <p:spPr>
            <a:xfrm>
              <a:off x="2530646" y="2474504"/>
              <a:ext cx="4698576" cy="2513738"/>
            </a:xfrm>
            <a:prstGeom prst="roundRect">
              <a:avLst>
                <a:gd name="adj" fmla="val 10154"/>
              </a:avLst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분모가 다른 분수를 통분하여 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크기를 비교하기</a:t>
            </a:r>
          </a:p>
        </p:txBody>
      </p:sp>
      <p:sp>
        <p:nvSpPr>
          <p:cNvPr id="12" name="직사각형 11">
            <a:hlinkClick r:id="rId4" action="ppaction://hlinksldjump"/>
            <a:extLst>
              <a:ext uri="{FF2B5EF4-FFF2-40B4-BE49-F238E27FC236}">
                <a16:creationId xmlns:a16="http://schemas.microsoft.com/office/drawing/2014/main" id="{BB9578C0-8E28-42B5-B03B-2CD280F6D28B}"/>
              </a:ext>
            </a:extLst>
          </p:cNvPr>
          <p:cNvSpPr/>
          <p:nvPr/>
        </p:nvSpPr>
        <p:spPr>
          <a:xfrm>
            <a:off x="7689304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hlinkClick r:id="rId5" action="ppaction://hlinksldjump"/>
            <a:extLst>
              <a:ext uri="{FF2B5EF4-FFF2-40B4-BE49-F238E27FC236}">
                <a16:creationId xmlns:a16="http://schemas.microsoft.com/office/drawing/2014/main" id="{9272EF70-D816-4E02-BD3E-363D0D5122AB}"/>
              </a:ext>
            </a:extLst>
          </p:cNvPr>
          <p:cNvSpPr/>
          <p:nvPr/>
        </p:nvSpPr>
        <p:spPr>
          <a:xfrm>
            <a:off x="8085348" y="440668"/>
            <a:ext cx="288032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hlinkClick r:id="rId6" action="ppaction://hlinksldjump"/>
            <a:extLst>
              <a:ext uri="{FF2B5EF4-FFF2-40B4-BE49-F238E27FC236}">
                <a16:creationId xmlns:a16="http://schemas.microsoft.com/office/drawing/2014/main" id="{C2C9B137-09A7-4A66-91F5-146A5F26BEE7}"/>
              </a:ext>
            </a:extLst>
          </p:cNvPr>
          <p:cNvSpPr/>
          <p:nvPr/>
        </p:nvSpPr>
        <p:spPr>
          <a:xfrm>
            <a:off x="8853411" y="440668"/>
            <a:ext cx="288032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7" action="ppaction://hlinksldjump"/>
            <a:extLst>
              <a:ext uri="{FF2B5EF4-FFF2-40B4-BE49-F238E27FC236}">
                <a16:creationId xmlns:a16="http://schemas.microsoft.com/office/drawing/2014/main" id="{F09B3131-73BD-4723-A84B-500CCC345D72}"/>
              </a:ext>
            </a:extLst>
          </p:cNvPr>
          <p:cNvSpPr/>
          <p:nvPr/>
        </p:nvSpPr>
        <p:spPr>
          <a:xfrm>
            <a:off x="9231184" y="440668"/>
            <a:ext cx="288032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789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895279" y="4286979"/>
            <a:ext cx="8102835" cy="1590293"/>
            <a:chOff x="895279" y="4286979"/>
            <a:chExt cx="8102835" cy="1590293"/>
          </a:xfrm>
        </p:grpSpPr>
        <p:grpSp>
          <p:nvGrpSpPr>
            <p:cNvPr id="38" name="그룹 37"/>
            <p:cNvGrpSpPr/>
            <p:nvPr/>
          </p:nvGrpSpPr>
          <p:grpSpPr>
            <a:xfrm>
              <a:off x="941928" y="4286979"/>
              <a:ext cx="8056186" cy="441950"/>
              <a:chOff x="941928" y="1376773"/>
              <a:chExt cx="8056186" cy="441950"/>
            </a:xfrm>
          </p:grpSpPr>
          <p:sp>
            <p:nvSpPr>
              <p:cNvPr id="40" name="내용 개체 틀 3">
                <a:extLst>
                  <a:ext uri="{FF2B5EF4-FFF2-40B4-BE49-F238E27FC236}">
                    <a16:creationId xmlns:a16="http://schemas.microsoft.com/office/drawing/2014/main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8085" y="1376773"/>
                <a:ext cx="7870029" cy="4419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슬기와 지혜가 바꾼 조건은 무엇인가요</a:t>
                </a:r>
                <a:r>
                  <a:rPr lang="en-US" altLang="ko-KR" dirty="0"/>
                  <a:t>?</a:t>
                </a:r>
                <a:endParaRPr lang="ko-KR" altLang="en-US" dirty="0"/>
              </a:p>
            </p:txBody>
          </p:sp>
          <p:sp>
            <p:nvSpPr>
              <p:cNvPr id="43" name="모서리가 둥근 직사각형 75">
                <a:extLst>
                  <a:ext uri="{FF2B5EF4-FFF2-40B4-BE49-F238E27FC236}">
                    <a16:creationId xmlns:a16="http://schemas.microsoft.com/office/drawing/2014/main" id="{F0AB48C1-5FE5-4697-B304-E6BF0DAF4CE0}"/>
                  </a:ext>
                </a:extLst>
              </p:cNvPr>
              <p:cNvSpPr/>
              <p:nvPr/>
            </p:nvSpPr>
            <p:spPr>
              <a:xfrm>
                <a:off x="941928" y="1496715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6" name="모서리가 둥근 직사각형 45"/>
            <p:cNvSpPr/>
            <p:nvPr/>
          </p:nvSpPr>
          <p:spPr bwMode="auto">
            <a:xfrm>
              <a:off x="895279" y="4743007"/>
              <a:ext cx="8102835" cy="1134265"/>
            </a:xfrm>
            <a:prstGeom prst="roundRect">
              <a:avLst>
                <a:gd name="adj" fmla="val 16806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1438891" y="1805626"/>
            <a:ext cx="7474549" cy="2607041"/>
            <a:chOff x="1438891" y="1805626"/>
            <a:chExt cx="7474549" cy="2607041"/>
          </a:xfrm>
        </p:grpSpPr>
        <p:pic>
          <p:nvPicPr>
            <p:cNvPr id="19" name="그림 1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10" t="24454" r="27744" b="66395"/>
            <a:stretch/>
          </p:blipFill>
          <p:spPr>
            <a:xfrm>
              <a:off x="2860983" y="1805626"/>
              <a:ext cx="4310743" cy="1193909"/>
            </a:xfrm>
            <a:prstGeom prst="rect">
              <a:avLst/>
            </a:prstGeom>
          </p:spPr>
        </p:pic>
        <p:grpSp>
          <p:nvGrpSpPr>
            <p:cNvPr id="3" name="그룹 2"/>
            <p:cNvGrpSpPr/>
            <p:nvPr/>
          </p:nvGrpSpPr>
          <p:grpSpPr>
            <a:xfrm>
              <a:off x="1438891" y="2636912"/>
              <a:ext cx="7474549" cy="1775755"/>
              <a:chOff x="1438891" y="2636912"/>
              <a:chExt cx="7474549" cy="1775755"/>
            </a:xfrm>
          </p:grpSpPr>
          <p:pic>
            <p:nvPicPr>
              <p:cNvPr id="2" name="그림 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29" t="22684" r="64726" b="66046"/>
              <a:stretch/>
            </p:blipFill>
            <p:spPr>
              <a:xfrm>
                <a:off x="1438891" y="2942316"/>
                <a:ext cx="1741714" cy="1470351"/>
              </a:xfrm>
              <a:prstGeom prst="rect">
                <a:avLst/>
              </a:prstGeom>
            </p:spPr>
          </p:pic>
          <p:pic>
            <p:nvPicPr>
              <p:cNvPr id="22" name="그림 2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328" t="13239" r="49806" b="77287"/>
              <a:stretch/>
            </p:blipFill>
            <p:spPr>
              <a:xfrm>
                <a:off x="2699031" y="2672965"/>
                <a:ext cx="2170444" cy="1236000"/>
              </a:xfrm>
              <a:prstGeom prst="rect">
                <a:avLst/>
              </a:prstGeom>
            </p:spPr>
          </p:pic>
          <p:pic>
            <p:nvPicPr>
              <p:cNvPr id="23" name="그림 2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734" t="22684" r="11521" b="66046"/>
              <a:stretch/>
            </p:blipFill>
            <p:spPr>
              <a:xfrm>
                <a:off x="7171726" y="2942316"/>
                <a:ext cx="1741714" cy="1470351"/>
              </a:xfrm>
              <a:prstGeom prst="rect">
                <a:avLst/>
              </a:prstGeom>
            </p:spPr>
          </p:pic>
          <p:pic>
            <p:nvPicPr>
              <p:cNvPr id="24" name="그림 2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851" t="13239" r="24283" b="77287"/>
              <a:stretch/>
            </p:blipFill>
            <p:spPr>
              <a:xfrm>
                <a:off x="5327323" y="2636912"/>
                <a:ext cx="2170444" cy="1236000"/>
              </a:xfrm>
              <a:prstGeom prst="rect">
                <a:avLst/>
              </a:prstGeom>
            </p:spPr>
          </p:pic>
        </p:grpSp>
      </p:grpSp>
      <p:pic>
        <p:nvPicPr>
          <p:cNvPr id="29" name="그림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0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조건에 맞은 분수 찾기</a:t>
            </a:r>
          </a:p>
        </p:txBody>
      </p:sp>
      <p:sp>
        <p:nvSpPr>
          <p:cNvPr id="47" name="내용 개체 틀 2"/>
          <p:cNvSpPr txBox="1">
            <a:spLocks/>
          </p:cNvSpPr>
          <p:nvPr/>
        </p:nvSpPr>
        <p:spPr>
          <a:xfrm>
            <a:off x="963330" y="4685945"/>
            <a:ext cx="7808654" cy="1191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90000"/>
              </a:lnSpc>
            </a:pPr>
            <a:r>
              <a:rPr lang="en-US" altLang="ko-KR" dirty="0"/>
              <a:t> “      </a:t>
            </a:r>
            <a:r>
              <a:rPr lang="ko-KR" altLang="en-US" dirty="0"/>
              <a:t>보다 큽니다</a:t>
            </a:r>
            <a:r>
              <a:rPr lang="en-US" altLang="ko-KR" dirty="0"/>
              <a:t>.”</a:t>
            </a:r>
            <a:r>
              <a:rPr lang="ko-KR" altLang="en-US" dirty="0"/>
              <a:t>입니다</a:t>
            </a:r>
            <a:r>
              <a:rPr lang="en-US" altLang="ko-KR" dirty="0"/>
              <a:t>. </a:t>
            </a:r>
          </a:p>
          <a:p>
            <a:pPr>
              <a:lnSpc>
                <a:spcPct val="190000"/>
              </a:lnSpc>
            </a:pPr>
            <a:r>
              <a:rPr lang="ko-KR" altLang="en-US" dirty="0"/>
              <a:t> </a:t>
            </a:r>
            <a:r>
              <a:rPr lang="en-US" altLang="ko-KR" dirty="0"/>
              <a:t>“</a:t>
            </a:r>
            <a:r>
              <a:rPr lang="ko-KR" altLang="en-US" dirty="0"/>
              <a:t>      보다 작습니다</a:t>
            </a:r>
            <a:r>
              <a:rPr lang="en-US" altLang="ko-KR" dirty="0"/>
              <a:t>.”</a:t>
            </a:r>
            <a:r>
              <a:rPr lang="ko-KR" altLang="en-US" dirty="0"/>
              <a:t>입니다</a:t>
            </a:r>
            <a:r>
              <a:rPr lang="en-US" altLang="ko-KR" dirty="0"/>
              <a:t>. </a:t>
            </a:r>
          </a:p>
        </p:txBody>
      </p:sp>
      <p:graphicFrame>
        <p:nvGraphicFramePr>
          <p:cNvPr id="48" name="표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827773"/>
              </p:ext>
            </p:extLst>
          </p:nvPr>
        </p:nvGraphicFramePr>
        <p:xfrm>
          <a:off x="1424608" y="4734508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9" name="표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615367"/>
              </p:ext>
            </p:extLst>
          </p:nvPr>
        </p:nvGraphicFramePr>
        <p:xfrm>
          <a:off x="1424608" y="5301208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5" name="그림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00" y="7200"/>
            <a:ext cx="4005960" cy="910789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920552" y="1449388"/>
            <a:ext cx="8220371" cy="955511"/>
            <a:chOff x="920552" y="1449388"/>
            <a:chExt cx="8220371" cy="955511"/>
          </a:xfrm>
        </p:grpSpPr>
        <p:sp>
          <p:nvSpPr>
            <p:cNvPr id="35" name="내용 개체 틀 3">
              <a:extLst>
                <a:ext uri="{FF2B5EF4-FFF2-40B4-BE49-F238E27FC236}">
                  <a16:creationId xmlns:a16="http://schemas.microsoft.com/office/drawing/2014/main" id="{87509F4E-857D-4FD5-BC67-597AD50AA27C}"/>
                </a:ext>
              </a:extLst>
            </p:cNvPr>
            <p:cNvSpPr txBox="1">
              <a:spLocks/>
            </p:cNvSpPr>
            <p:nvPr/>
          </p:nvSpPr>
          <p:spPr>
            <a:xfrm>
              <a:off x="1128085" y="1449388"/>
              <a:ext cx="8012838" cy="95551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슬기와 지혜는 다음과 같이 조건을 바꾸었습니다</a:t>
              </a:r>
              <a:r>
                <a:rPr lang="en-US" altLang="ko-KR" dirty="0"/>
                <a:t>. </a:t>
              </a:r>
              <a:r>
                <a:rPr lang="ko-KR" altLang="en-US" dirty="0"/>
                <a:t>슬기와 지혜가 바꾼 조건을 모두 만족하는 분수를 찾아봅시다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grpSp>
          <p:nvGrpSpPr>
            <p:cNvPr id="27" name="그룹 26"/>
            <p:cNvGrpSpPr/>
            <p:nvPr/>
          </p:nvGrpSpPr>
          <p:grpSpPr>
            <a:xfrm>
              <a:off x="920552" y="1520788"/>
              <a:ext cx="217025" cy="217025"/>
              <a:chOff x="4520952" y="3717032"/>
              <a:chExt cx="217025" cy="217025"/>
            </a:xfrm>
          </p:grpSpPr>
          <p:grpSp>
            <p:nvGrpSpPr>
              <p:cNvPr id="28" name="그룹 27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32" name="모서리가 둥근 직사각형 31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  <p:sp>
              <p:nvSpPr>
                <p:cNvPr id="33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</p:grpSp>
          <p:sp>
            <p:nvSpPr>
              <p:cNvPr id="31" name="모서리가 둥근 직사각형 30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pic>
        <p:nvPicPr>
          <p:cNvPr id="34" name="그림 3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15966" y="509245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직사각형 35">
            <a:hlinkClick r:id="rId7" action="ppaction://hlinksldjump"/>
            <a:extLst>
              <a:ext uri="{FF2B5EF4-FFF2-40B4-BE49-F238E27FC236}">
                <a16:creationId xmlns:a16="http://schemas.microsoft.com/office/drawing/2014/main" id="{97EA9F3B-E904-4505-9CAC-3F66D02DD8A3}"/>
              </a:ext>
            </a:extLst>
          </p:cNvPr>
          <p:cNvSpPr/>
          <p:nvPr/>
        </p:nvSpPr>
        <p:spPr>
          <a:xfrm>
            <a:off x="7689304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hlinkClick r:id="rId8" action="ppaction://hlinksldjump"/>
            <a:extLst>
              <a:ext uri="{FF2B5EF4-FFF2-40B4-BE49-F238E27FC236}">
                <a16:creationId xmlns:a16="http://schemas.microsoft.com/office/drawing/2014/main" id="{DD04052B-EC99-45AC-9EB0-E2E3EB8AAC7B}"/>
              </a:ext>
            </a:extLst>
          </p:cNvPr>
          <p:cNvSpPr/>
          <p:nvPr/>
        </p:nvSpPr>
        <p:spPr>
          <a:xfrm>
            <a:off x="8085348" y="440668"/>
            <a:ext cx="288032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hlinkClick r:id="rId9" action="ppaction://hlinksldjump"/>
            <a:extLst>
              <a:ext uri="{FF2B5EF4-FFF2-40B4-BE49-F238E27FC236}">
                <a16:creationId xmlns:a16="http://schemas.microsoft.com/office/drawing/2014/main" id="{67AAD0CC-5DEB-4A0A-9FA7-0C4806E4A3D3}"/>
              </a:ext>
            </a:extLst>
          </p:cNvPr>
          <p:cNvSpPr/>
          <p:nvPr/>
        </p:nvSpPr>
        <p:spPr>
          <a:xfrm>
            <a:off x="8481392" y="440668"/>
            <a:ext cx="288032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>
            <a:hlinkClick r:id="rId10" action="ppaction://hlinksldjump"/>
            <a:extLst>
              <a:ext uri="{FF2B5EF4-FFF2-40B4-BE49-F238E27FC236}">
                <a16:creationId xmlns:a16="http://schemas.microsoft.com/office/drawing/2014/main" id="{27482AB1-7B16-4F0F-A512-2ECFA493AB42}"/>
              </a:ext>
            </a:extLst>
          </p:cNvPr>
          <p:cNvSpPr/>
          <p:nvPr/>
        </p:nvSpPr>
        <p:spPr>
          <a:xfrm>
            <a:off x="9231184" y="440668"/>
            <a:ext cx="288032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431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895279" y="4286979"/>
            <a:ext cx="8102835" cy="1590293"/>
            <a:chOff x="895279" y="4286979"/>
            <a:chExt cx="8102835" cy="1590293"/>
          </a:xfrm>
        </p:grpSpPr>
        <p:grpSp>
          <p:nvGrpSpPr>
            <p:cNvPr id="40" name="그룹 39"/>
            <p:cNvGrpSpPr/>
            <p:nvPr/>
          </p:nvGrpSpPr>
          <p:grpSpPr>
            <a:xfrm>
              <a:off x="941928" y="4286979"/>
              <a:ext cx="8056186" cy="441950"/>
              <a:chOff x="941928" y="1376773"/>
              <a:chExt cx="8056186" cy="441950"/>
            </a:xfrm>
          </p:grpSpPr>
          <p:sp>
            <p:nvSpPr>
              <p:cNvPr id="43" name="내용 개체 틀 3">
                <a:extLst>
                  <a:ext uri="{FF2B5EF4-FFF2-40B4-BE49-F238E27FC236}">
                    <a16:creationId xmlns:a16="http://schemas.microsoft.com/office/drawing/2014/main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8085" y="1376773"/>
                <a:ext cx="7870029" cy="4419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문제를 해결할 수 있는 계획을 세워 말해 보세요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  <p:sp>
            <p:nvSpPr>
              <p:cNvPr id="46" name="모서리가 둥근 직사각형 75">
                <a:extLst>
                  <a:ext uri="{FF2B5EF4-FFF2-40B4-BE49-F238E27FC236}">
                    <a16:creationId xmlns:a16="http://schemas.microsoft.com/office/drawing/2014/main" id="{F0AB48C1-5FE5-4697-B304-E6BF0DAF4CE0}"/>
                  </a:ext>
                </a:extLst>
              </p:cNvPr>
              <p:cNvSpPr/>
              <p:nvPr/>
            </p:nvSpPr>
            <p:spPr>
              <a:xfrm>
                <a:off x="941928" y="1496715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7" name="모서리가 둥근 직사각형 46"/>
            <p:cNvSpPr/>
            <p:nvPr/>
          </p:nvSpPr>
          <p:spPr bwMode="auto">
            <a:xfrm>
              <a:off x="895279" y="4743007"/>
              <a:ext cx="8102835" cy="1134265"/>
            </a:xfrm>
            <a:prstGeom prst="roundRect">
              <a:avLst>
                <a:gd name="adj" fmla="val 16806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8" name="내용 개체 틀 2"/>
          <p:cNvSpPr txBox="1">
            <a:spLocks/>
          </p:cNvSpPr>
          <p:nvPr/>
        </p:nvSpPr>
        <p:spPr>
          <a:xfrm>
            <a:off x="963330" y="4685945"/>
            <a:ext cx="7808654" cy="1191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90000"/>
              </a:lnSpc>
            </a:pPr>
            <a:r>
              <a:rPr lang="en-US" altLang="ko-KR" dirty="0"/>
              <a:t>     </a:t>
            </a:r>
            <a:r>
              <a:rPr lang="ko-KR" altLang="en-US" dirty="0"/>
              <a:t>보다 큰 분수는 분자를 </a:t>
            </a:r>
            <a:r>
              <a:rPr lang="en-US" altLang="ko-KR" dirty="0"/>
              <a:t>2</a:t>
            </a:r>
            <a:r>
              <a:rPr lang="ko-KR" altLang="en-US" dirty="0"/>
              <a:t>배 한 수가 분모보다 커야 합니다</a:t>
            </a:r>
            <a:r>
              <a:rPr lang="en-US" altLang="ko-KR" dirty="0"/>
              <a:t>.</a:t>
            </a:r>
          </a:p>
          <a:p>
            <a:pPr>
              <a:lnSpc>
                <a:spcPct val="190000"/>
              </a:lnSpc>
            </a:pPr>
            <a:r>
              <a:rPr lang="ko-KR" altLang="en-US" dirty="0"/>
              <a:t>조건을 만족하는지 분수를 통분하여 비교해 볼 수 있습니다</a:t>
            </a:r>
            <a:r>
              <a:rPr lang="en-US" altLang="ko-KR" dirty="0"/>
              <a:t>.</a:t>
            </a:r>
          </a:p>
        </p:txBody>
      </p:sp>
      <p:pic>
        <p:nvPicPr>
          <p:cNvPr id="29" name="그림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aphicFrame>
        <p:nvGraphicFramePr>
          <p:cNvPr id="49" name="표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115021"/>
              </p:ext>
            </p:extLst>
          </p:nvPr>
        </p:nvGraphicFramePr>
        <p:xfrm>
          <a:off x="1244588" y="4725216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5" name="그림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00" y="7200"/>
            <a:ext cx="4005960" cy="910789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1438891" y="1484784"/>
            <a:ext cx="7474549" cy="2607041"/>
            <a:chOff x="1438891" y="1805626"/>
            <a:chExt cx="7474549" cy="2607041"/>
          </a:xfrm>
        </p:grpSpPr>
        <p:pic>
          <p:nvPicPr>
            <p:cNvPr id="19" name="그림 1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10" t="24454" r="27744" b="66395"/>
            <a:stretch/>
          </p:blipFill>
          <p:spPr>
            <a:xfrm>
              <a:off x="2860983" y="1805626"/>
              <a:ext cx="4310743" cy="1193909"/>
            </a:xfrm>
            <a:prstGeom prst="rect">
              <a:avLst/>
            </a:prstGeom>
          </p:spPr>
        </p:pic>
        <p:pic>
          <p:nvPicPr>
            <p:cNvPr id="20" name="그림 1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29" t="22684" r="64726" b="66046"/>
            <a:stretch/>
          </p:blipFill>
          <p:spPr>
            <a:xfrm>
              <a:off x="1438891" y="2942316"/>
              <a:ext cx="1741714" cy="1470351"/>
            </a:xfrm>
            <a:prstGeom prst="rect">
              <a:avLst/>
            </a:prstGeom>
          </p:spPr>
        </p:pic>
        <p:pic>
          <p:nvPicPr>
            <p:cNvPr id="21" name="그림 2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28" t="13239" r="49806" b="77287"/>
            <a:stretch/>
          </p:blipFill>
          <p:spPr>
            <a:xfrm>
              <a:off x="2699031" y="2672965"/>
              <a:ext cx="2170444" cy="1236000"/>
            </a:xfrm>
            <a:prstGeom prst="rect">
              <a:avLst/>
            </a:prstGeom>
          </p:spPr>
        </p:pic>
        <p:pic>
          <p:nvPicPr>
            <p:cNvPr id="22" name="그림 2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34" t="22684" r="11521" b="66046"/>
            <a:stretch/>
          </p:blipFill>
          <p:spPr>
            <a:xfrm>
              <a:off x="7171726" y="2942316"/>
              <a:ext cx="1741714" cy="1470351"/>
            </a:xfrm>
            <a:prstGeom prst="rect">
              <a:avLst/>
            </a:prstGeom>
          </p:spPr>
        </p:pic>
        <p:pic>
          <p:nvPicPr>
            <p:cNvPr id="23" name="그림 2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51" t="13239" r="24283" b="77287"/>
            <a:stretch/>
          </p:blipFill>
          <p:spPr>
            <a:xfrm>
              <a:off x="5327323" y="2669722"/>
              <a:ext cx="2170444" cy="1236000"/>
            </a:xfrm>
            <a:prstGeom prst="rect">
              <a:avLst/>
            </a:prstGeom>
          </p:spPr>
        </p:pic>
      </p:grpSp>
      <p:sp>
        <p:nvSpPr>
          <p:cNvPr id="24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조건에 맞은 분수 찾기</a:t>
            </a:r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40606" y="516445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직사각형 24">
            <a:hlinkClick r:id="rId7" action="ppaction://hlinksldjump"/>
            <a:extLst>
              <a:ext uri="{FF2B5EF4-FFF2-40B4-BE49-F238E27FC236}">
                <a16:creationId xmlns:a16="http://schemas.microsoft.com/office/drawing/2014/main" id="{9FB3A6A1-F770-4470-800D-4B5FF91385DC}"/>
              </a:ext>
            </a:extLst>
          </p:cNvPr>
          <p:cNvSpPr/>
          <p:nvPr/>
        </p:nvSpPr>
        <p:spPr>
          <a:xfrm>
            <a:off x="7689304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hlinkClick r:id="rId8" action="ppaction://hlinksldjump"/>
            <a:extLst>
              <a:ext uri="{FF2B5EF4-FFF2-40B4-BE49-F238E27FC236}">
                <a16:creationId xmlns:a16="http://schemas.microsoft.com/office/drawing/2014/main" id="{232823FF-1C48-434E-A764-7CBB95F41517}"/>
              </a:ext>
            </a:extLst>
          </p:cNvPr>
          <p:cNvSpPr/>
          <p:nvPr/>
        </p:nvSpPr>
        <p:spPr>
          <a:xfrm>
            <a:off x="8085348" y="440668"/>
            <a:ext cx="288032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9" action="ppaction://hlinksldjump"/>
            <a:extLst>
              <a:ext uri="{FF2B5EF4-FFF2-40B4-BE49-F238E27FC236}">
                <a16:creationId xmlns:a16="http://schemas.microsoft.com/office/drawing/2014/main" id="{E53C0739-4B2B-4FE7-90EB-D96E221C2745}"/>
              </a:ext>
            </a:extLst>
          </p:cNvPr>
          <p:cNvSpPr/>
          <p:nvPr/>
        </p:nvSpPr>
        <p:spPr>
          <a:xfrm>
            <a:off x="8481392" y="440668"/>
            <a:ext cx="288032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10" action="ppaction://hlinksldjump"/>
            <a:extLst>
              <a:ext uri="{FF2B5EF4-FFF2-40B4-BE49-F238E27FC236}">
                <a16:creationId xmlns:a16="http://schemas.microsoft.com/office/drawing/2014/main" id="{3AA2EECA-D056-497F-ACEA-BB86D0119F58}"/>
              </a:ext>
            </a:extLst>
          </p:cNvPr>
          <p:cNvSpPr/>
          <p:nvPr/>
        </p:nvSpPr>
        <p:spPr>
          <a:xfrm>
            <a:off x="9231184" y="440668"/>
            <a:ext cx="288032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160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941928" y="2528888"/>
            <a:ext cx="8056186" cy="1980232"/>
            <a:chOff x="941928" y="2528888"/>
            <a:chExt cx="8056186" cy="1980232"/>
          </a:xfrm>
        </p:grpSpPr>
        <p:grpSp>
          <p:nvGrpSpPr>
            <p:cNvPr id="38" name="그룹 37"/>
            <p:cNvGrpSpPr/>
            <p:nvPr/>
          </p:nvGrpSpPr>
          <p:grpSpPr>
            <a:xfrm>
              <a:off x="941928" y="2528888"/>
              <a:ext cx="8056186" cy="441950"/>
              <a:chOff x="941928" y="1376773"/>
              <a:chExt cx="8056186" cy="441950"/>
            </a:xfrm>
          </p:grpSpPr>
          <p:sp>
            <p:nvSpPr>
              <p:cNvPr id="39" name="내용 개체 틀 3">
                <a:extLst>
                  <a:ext uri="{FF2B5EF4-FFF2-40B4-BE49-F238E27FC236}">
                    <a16:creationId xmlns:a16="http://schemas.microsoft.com/office/drawing/2014/main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8085" y="1376773"/>
                <a:ext cx="7870029" cy="4419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슬기와 지혜가 바꾼 조건을 모두 만족하는 분수는 무엇인가요</a:t>
                </a:r>
                <a:r>
                  <a:rPr lang="en-US" altLang="ko-KR" dirty="0"/>
                  <a:t>?</a:t>
                </a:r>
                <a:endParaRPr lang="ko-KR" altLang="en-US" dirty="0"/>
              </a:p>
            </p:txBody>
          </p:sp>
          <p:sp>
            <p:nvSpPr>
              <p:cNvPr id="40" name="모서리가 둥근 직사각형 75">
                <a:extLst>
                  <a:ext uri="{FF2B5EF4-FFF2-40B4-BE49-F238E27FC236}">
                    <a16:creationId xmlns:a16="http://schemas.microsoft.com/office/drawing/2014/main" id="{F0AB48C1-5FE5-4697-B304-E6BF0DAF4CE0}"/>
                  </a:ext>
                </a:extLst>
              </p:cNvPr>
              <p:cNvSpPr/>
              <p:nvPr/>
            </p:nvSpPr>
            <p:spPr>
              <a:xfrm>
                <a:off x="941928" y="1496715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3" name="모서리가 둥근 직사각형 45">
              <a:extLst>
                <a:ext uri="{FF2B5EF4-FFF2-40B4-BE49-F238E27FC236}">
                  <a16:creationId xmlns:a16="http://schemas.microsoft.com/office/drawing/2014/main" id="{5BA1385C-02F5-477D-82B9-5197A85F5FFB}"/>
                </a:ext>
              </a:extLst>
            </p:cNvPr>
            <p:cNvSpPr/>
            <p:nvPr/>
          </p:nvSpPr>
          <p:spPr bwMode="auto">
            <a:xfrm>
              <a:off x="941928" y="2999568"/>
              <a:ext cx="8056186" cy="1509552"/>
            </a:xfrm>
            <a:prstGeom prst="roundRect">
              <a:avLst>
                <a:gd name="adj" fmla="val 10478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6" name="내용 개체 틀 2">
            <a:extLst>
              <a:ext uri="{FF2B5EF4-FFF2-40B4-BE49-F238E27FC236}">
                <a16:creationId xmlns:a16="http://schemas.microsoft.com/office/drawing/2014/main" id="{1A47EF71-A766-4578-B7BC-8F8B7C8310B5}"/>
              </a:ext>
            </a:extLst>
          </p:cNvPr>
          <p:cNvSpPr txBox="1">
            <a:spLocks/>
          </p:cNvSpPr>
          <p:nvPr/>
        </p:nvSpPr>
        <p:spPr>
          <a:xfrm>
            <a:off x="997372" y="3068960"/>
            <a:ext cx="7664040" cy="1674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90000"/>
              </a:lnSpc>
            </a:pPr>
            <a:r>
              <a:rPr lang="en-US" altLang="ko-KR" dirty="0"/>
              <a:t>      </a:t>
            </a:r>
            <a:r>
              <a:rPr lang="ko-KR" altLang="en-US" dirty="0"/>
              <a:t>보다 큰 분수는 </a:t>
            </a:r>
            <a:r>
              <a:rPr lang="en-US" altLang="ko-KR" dirty="0"/>
              <a:t>       </a:t>
            </a:r>
            <a:r>
              <a:rPr lang="ko-KR" altLang="en-US" dirty="0"/>
              <a:t>과 </a:t>
            </a:r>
            <a:r>
              <a:rPr lang="en-US" altLang="ko-KR" dirty="0"/>
              <a:t>       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  <a:p>
            <a:pPr>
              <a:lnSpc>
                <a:spcPct val="190000"/>
              </a:lnSpc>
            </a:pPr>
            <a:r>
              <a:rPr lang="en-US" altLang="ko-KR" dirty="0"/>
              <a:t>      </a:t>
            </a:r>
            <a:r>
              <a:rPr lang="ko-KR" altLang="en-US" dirty="0"/>
              <a:t>과 </a:t>
            </a:r>
            <a:r>
              <a:rPr lang="en-US" altLang="ko-KR" dirty="0"/>
              <a:t>       </a:t>
            </a:r>
            <a:r>
              <a:rPr lang="ko-KR" altLang="en-US" dirty="0"/>
              <a:t>를 </a:t>
            </a:r>
            <a:r>
              <a:rPr lang="en-US" altLang="ko-KR" dirty="0"/>
              <a:t>     </a:t>
            </a:r>
            <a:r>
              <a:rPr lang="ko-KR" altLang="en-US" dirty="0"/>
              <a:t>와 통분하여 비교하면 </a:t>
            </a:r>
            <a:r>
              <a:rPr lang="en-US" altLang="ko-KR" dirty="0"/>
              <a:t>       </a:t>
            </a:r>
            <a:r>
              <a:rPr lang="ko-KR" altLang="en-US" dirty="0"/>
              <a:t>가 </a:t>
            </a:r>
            <a:r>
              <a:rPr lang="en-US" altLang="ko-KR" dirty="0"/>
              <a:t>     </a:t>
            </a:r>
            <a:r>
              <a:rPr lang="ko-KR" altLang="en-US" dirty="0"/>
              <a:t>보다 작습니다</a:t>
            </a:r>
            <a:r>
              <a:rPr lang="en-US" altLang="ko-KR" dirty="0"/>
              <a:t>. </a:t>
            </a:r>
          </a:p>
        </p:txBody>
      </p:sp>
      <p:graphicFrame>
        <p:nvGraphicFramePr>
          <p:cNvPr id="47" name="표 46">
            <a:extLst>
              <a:ext uri="{FF2B5EF4-FFF2-40B4-BE49-F238E27FC236}">
                <a16:creationId xmlns:a16="http://schemas.microsoft.com/office/drawing/2014/main" id="{8F398C34-C22C-42F2-856C-9503C51F5E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270719"/>
              </p:ext>
            </p:extLst>
          </p:nvPr>
        </p:nvGraphicFramePr>
        <p:xfrm>
          <a:off x="1278630" y="3102460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9" name="표 48">
            <a:extLst>
              <a:ext uri="{FF2B5EF4-FFF2-40B4-BE49-F238E27FC236}">
                <a16:creationId xmlns:a16="http://schemas.microsoft.com/office/drawing/2014/main" id="{599F36B1-E606-43B8-AF80-EC172602C9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12557"/>
              </p:ext>
            </p:extLst>
          </p:nvPr>
        </p:nvGraphicFramePr>
        <p:xfrm>
          <a:off x="3179300" y="3102460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0" name="표 49">
            <a:extLst>
              <a:ext uri="{FF2B5EF4-FFF2-40B4-BE49-F238E27FC236}">
                <a16:creationId xmlns:a16="http://schemas.microsoft.com/office/drawing/2014/main" id="{FD716B73-DC3B-412A-8896-C9704FAC08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662100"/>
              </p:ext>
            </p:extLst>
          </p:nvPr>
        </p:nvGraphicFramePr>
        <p:xfrm>
          <a:off x="3906962" y="3102460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15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0" name="표 59">
            <a:extLst>
              <a:ext uri="{FF2B5EF4-FFF2-40B4-BE49-F238E27FC236}">
                <a16:creationId xmlns:a16="http://schemas.microsoft.com/office/drawing/2014/main" id="{A7FB99C2-D215-47E5-96C9-59050409E9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75402"/>
              </p:ext>
            </p:extLst>
          </p:nvPr>
        </p:nvGraphicFramePr>
        <p:xfrm>
          <a:off x="1264292" y="3680090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1" name="표 60">
            <a:extLst>
              <a:ext uri="{FF2B5EF4-FFF2-40B4-BE49-F238E27FC236}">
                <a16:creationId xmlns:a16="http://schemas.microsoft.com/office/drawing/2014/main" id="{8060B240-D5AA-4D06-959C-4439D83B78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571446"/>
              </p:ext>
            </p:extLst>
          </p:nvPr>
        </p:nvGraphicFramePr>
        <p:xfrm>
          <a:off x="1984860" y="3680090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15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2" name="표 61">
            <a:extLst>
              <a:ext uri="{FF2B5EF4-FFF2-40B4-BE49-F238E27FC236}">
                <a16:creationId xmlns:a16="http://schemas.microsoft.com/office/drawing/2014/main" id="{F174279C-0AEF-4BF8-BFF8-9F25006980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919284"/>
              </p:ext>
            </p:extLst>
          </p:nvPr>
        </p:nvGraphicFramePr>
        <p:xfrm>
          <a:off x="2673619" y="3678524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3" name="표 62">
            <a:extLst>
              <a:ext uri="{FF2B5EF4-FFF2-40B4-BE49-F238E27FC236}">
                <a16:creationId xmlns:a16="http://schemas.microsoft.com/office/drawing/2014/main" id="{2514E3BA-5E1A-4496-B04A-8E1103D5C2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334662"/>
              </p:ext>
            </p:extLst>
          </p:nvPr>
        </p:nvGraphicFramePr>
        <p:xfrm>
          <a:off x="5152684" y="3680090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15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4" name="표 63">
            <a:extLst>
              <a:ext uri="{FF2B5EF4-FFF2-40B4-BE49-F238E27FC236}">
                <a16:creationId xmlns:a16="http://schemas.microsoft.com/office/drawing/2014/main" id="{5261C267-C98A-494F-802D-6F6F93970C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537462"/>
              </p:ext>
            </p:extLst>
          </p:nvPr>
        </p:nvGraphicFramePr>
        <p:xfrm>
          <a:off x="5817096" y="3678524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2" name="그림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00" y="7200"/>
            <a:ext cx="4005960" cy="910789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0" t="24454" r="27744" b="66395"/>
          <a:stretch/>
        </p:blipFill>
        <p:spPr>
          <a:xfrm>
            <a:off x="2673620" y="1335475"/>
            <a:ext cx="4685470" cy="1297694"/>
          </a:xfrm>
          <a:prstGeom prst="rect">
            <a:avLst/>
          </a:prstGeom>
        </p:spPr>
      </p:pic>
      <p:sp>
        <p:nvSpPr>
          <p:cNvPr id="34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조건에 맞은 분수 찾기</a:t>
            </a:r>
          </a:p>
        </p:txBody>
      </p:sp>
      <p:pic>
        <p:nvPicPr>
          <p:cNvPr id="41" name="그림 4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2910" y="354170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직사각형 21">
            <a:hlinkClick r:id="rId6" action="ppaction://hlinksldjump"/>
            <a:extLst>
              <a:ext uri="{FF2B5EF4-FFF2-40B4-BE49-F238E27FC236}">
                <a16:creationId xmlns:a16="http://schemas.microsoft.com/office/drawing/2014/main" id="{5A43936C-406A-437C-AEF3-B3A60C6DBD28}"/>
              </a:ext>
            </a:extLst>
          </p:cNvPr>
          <p:cNvSpPr/>
          <p:nvPr/>
        </p:nvSpPr>
        <p:spPr>
          <a:xfrm>
            <a:off x="7689304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hlinkClick r:id="rId7" action="ppaction://hlinksldjump"/>
            <a:extLst>
              <a:ext uri="{FF2B5EF4-FFF2-40B4-BE49-F238E27FC236}">
                <a16:creationId xmlns:a16="http://schemas.microsoft.com/office/drawing/2014/main" id="{3D5DEB6A-5122-490D-AAD0-9C072FD58690}"/>
              </a:ext>
            </a:extLst>
          </p:cNvPr>
          <p:cNvSpPr/>
          <p:nvPr/>
        </p:nvSpPr>
        <p:spPr>
          <a:xfrm>
            <a:off x="8085348" y="440668"/>
            <a:ext cx="288032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8" action="ppaction://hlinksldjump"/>
            <a:extLst>
              <a:ext uri="{FF2B5EF4-FFF2-40B4-BE49-F238E27FC236}">
                <a16:creationId xmlns:a16="http://schemas.microsoft.com/office/drawing/2014/main" id="{618ED866-9828-4C46-A36F-F93A9AA2548A}"/>
              </a:ext>
            </a:extLst>
          </p:cNvPr>
          <p:cNvSpPr/>
          <p:nvPr/>
        </p:nvSpPr>
        <p:spPr>
          <a:xfrm>
            <a:off x="8481392" y="440668"/>
            <a:ext cx="288032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hlinkClick r:id="rId9" action="ppaction://hlinksldjump"/>
            <a:extLst>
              <a:ext uri="{FF2B5EF4-FFF2-40B4-BE49-F238E27FC236}">
                <a16:creationId xmlns:a16="http://schemas.microsoft.com/office/drawing/2014/main" id="{E2A65813-89EA-4367-8795-ADD3639F01B2}"/>
              </a:ext>
            </a:extLst>
          </p:cNvPr>
          <p:cNvSpPr/>
          <p:nvPr/>
        </p:nvSpPr>
        <p:spPr>
          <a:xfrm>
            <a:off x="9231184" y="440668"/>
            <a:ext cx="288032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346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1" t="69010" r="13519" b="11654"/>
          <a:stretch/>
        </p:blipFill>
        <p:spPr>
          <a:xfrm>
            <a:off x="1028564" y="3155407"/>
            <a:ext cx="7846562" cy="2797812"/>
          </a:xfrm>
          <a:prstGeom prst="rect">
            <a:avLst/>
          </a:prstGeom>
        </p:spPr>
      </p:pic>
      <p:sp>
        <p:nvSpPr>
          <p:cNvPr id="40" name="내용 개체 틀 2">
            <a:extLst>
              <a:ext uri="{FF2B5EF4-FFF2-40B4-BE49-F238E27FC236}">
                <a16:creationId xmlns:a16="http://schemas.microsoft.com/office/drawing/2014/main" id="{1A47EF71-A766-4578-B7BC-8F8B7C8310B5}"/>
              </a:ext>
            </a:extLst>
          </p:cNvPr>
          <p:cNvSpPr txBox="1">
            <a:spLocks/>
          </p:cNvSpPr>
          <p:nvPr/>
        </p:nvSpPr>
        <p:spPr>
          <a:xfrm>
            <a:off x="4268924" y="4262014"/>
            <a:ext cx="4368754" cy="11459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90000"/>
              </a:lnSpc>
              <a:buNone/>
            </a:pPr>
            <a:r>
              <a:rPr lang="ko-KR" altLang="en-US" dirty="0"/>
              <a:t>조건 ①에 알맞은 분수      과       을      와</a:t>
            </a:r>
            <a:endParaRPr lang="en-US" altLang="ko-KR" dirty="0"/>
          </a:p>
        </p:txBody>
      </p:sp>
      <p:graphicFrame>
        <p:nvGraphicFramePr>
          <p:cNvPr id="27" name="표 26">
            <a:extLst>
              <a:ext uri="{FF2B5EF4-FFF2-40B4-BE49-F238E27FC236}">
                <a16:creationId xmlns:a16="http://schemas.microsoft.com/office/drawing/2014/main" id="{8F398C34-C22C-42F2-856C-9503C51F5E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971390"/>
              </p:ext>
            </p:extLst>
          </p:nvPr>
        </p:nvGraphicFramePr>
        <p:xfrm>
          <a:off x="6567634" y="4309926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8" name="표 37">
            <a:extLst>
              <a:ext uri="{FF2B5EF4-FFF2-40B4-BE49-F238E27FC236}">
                <a16:creationId xmlns:a16="http://schemas.microsoft.com/office/drawing/2014/main" id="{FD716B73-DC3B-412A-8896-C9704FAC08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489369"/>
              </p:ext>
            </p:extLst>
          </p:nvPr>
        </p:nvGraphicFramePr>
        <p:xfrm>
          <a:off x="7149244" y="4309927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27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36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" name="표 23">
            <a:extLst>
              <a:ext uri="{FF2B5EF4-FFF2-40B4-BE49-F238E27FC236}">
                <a16:creationId xmlns:a16="http://schemas.microsoft.com/office/drawing/2014/main" id="{8F398C34-C22C-42F2-856C-9503C51F5E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722305"/>
              </p:ext>
            </p:extLst>
          </p:nvPr>
        </p:nvGraphicFramePr>
        <p:xfrm>
          <a:off x="4168299" y="3548174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9" name="그림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0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조건을 바꾸어 </a:t>
            </a:r>
            <a:r>
              <a:rPr lang="ko-KR" altLang="en-US" sz="2200" spc="-150" dirty="0">
                <a:solidFill>
                  <a:srgbClr val="695A35"/>
                </a:solidFill>
              </a:rPr>
              <a:t>새로운 문제 만들기</a:t>
            </a:r>
          </a:p>
        </p:txBody>
      </p:sp>
      <p:pic>
        <p:nvPicPr>
          <p:cNvPr id="39" name="그림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00" y="7200"/>
            <a:ext cx="4005960" cy="910789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920552" y="1412776"/>
            <a:ext cx="8220371" cy="1403548"/>
            <a:chOff x="920552" y="1412776"/>
            <a:chExt cx="8220371" cy="1403548"/>
          </a:xfrm>
        </p:grpSpPr>
        <p:sp>
          <p:nvSpPr>
            <p:cNvPr id="20" name="내용 개체 틀 3">
              <a:extLst>
                <a:ext uri="{FF2B5EF4-FFF2-40B4-BE49-F238E27FC236}">
                  <a16:creationId xmlns:a16="http://schemas.microsoft.com/office/drawing/2014/main" id="{87509F4E-857D-4FD5-BC67-597AD50AA27C}"/>
                </a:ext>
              </a:extLst>
            </p:cNvPr>
            <p:cNvSpPr txBox="1">
              <a:spLocks/>
            </p:cNvSpPr>
            <p:nvPr/>
          </p:nvSpPr>
          <p:spPr>
            <a:xfrm>
              <a:off x="1128085" y="1412776"/>
              <a:ext cx="8012838" cy="140354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모둠 친구들과 조건을 하나씩 이야기하면서 문제를 만들고</a:t>
              </a:r>
              <a:r>
                <a:rPr lang="en-US" altLang="ko-KR" dirty="0"/>
                <a:t>, </a:t>
              </a:r>
              <a:r>
                <a:rPr lang="ko-KR" altLang="en-US" dirty="0"/>
                <a:t>조건을 모두 만족하는 분수를 찾아봅시다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grpSp>
          <p:nvGrpSpPr>
            <p:cNvPr id="13" name="그룹 12"/>
            <p:cNvGrpSpPr/>
            <p:nvPr/>
          </p:nvGrpSpPr>
          <p:grpSpPr>
            <a:xfrm>
              <a:off x="920552" y="1483783"/>
              <a:ext cx="217025" cy="217025"/>
              <a:chOff x="4520952" y="3717032"/>
              <a:chExt cx="217025" cy="217025"/>
            </a:xfrm>
          </p:grpSpPr>
          <p:grpSp>
            <p:nvGrpSpPr>
              <p:cNvPr id="14" name="그룹 13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16" name="모서리가 둥근 직사각형 15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  <p:sp>
              <p:nvSpPr>
                <p:cNvPr id="17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</p:grpSp>
          <p:sp>
            <p:nvSpPr>
              <p:cNvPr id="15" name="모서리가 둥근 직사각형 14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18" name="내용 개체 틀 2">
            <a:extLst>
              <a:ext uri="{FF2B5EF4-FFF2-40B4-BE49-F238E27FC236}">
                <a16:creationId xmlns:a16="http://schemas.microsoft.com/office/drawing/2014/main" id="{1A47EF71-A766-4578-B7BC-8F8B7C8310B5}"/>
              </a:ext>
            </a:extLst>
          </p:cNvPr>
          <p:cNvSpPr txBox="1">
            <a:spLocks/>
          </p:cNvSpPr>
          <p:nvPr/>
        </p:nvSpPr>
        <p:spPr>
          <a:xfrm>
            <a:off x="1691206" y="3500263"/>
            <a:ext cx="2448272" cy="695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90000"/>
              </a:lnSpc>
              <a:buNone/>
            </a:pPr>
            <a:r>
              <a:rPr lang="ko-KR" altLang="en-US" dirty="0"/>
              <a:t>① </a:t>
            </a:r>
            <a:r>
              <a:rPr lang="en-US" altLang="ko-KR" dirty="0"/>
              <a:t>     </a:t>
            </a:r>
            <a:r>
              <a:rPr lang="ko-KR" altLang="en-US" dirty="0"/>
              <a:t>보다 큽니다</a:t>
            </a:r>
            <a:r>
              <a:rPr lang="en-US" altLang="ko-KR" dirty="0"/>
              <a:t>.</a:t>
            </a:r>
          </a:p>
        </p:txBody>
      </p:sp>
      <p:graphicFrame>
        <p:nvGraphicFramePr>
          <p:cNvPr id="21" name="표 20">
            <a:extLst>
              <a:ext uri="{FF2B5EF4-FFF2-40B4-BE49-F238E27FC236}">
                <a16:creationId xmlns:a16="http://schemas.microsoft.com/office/drawing/2014/main" id="{8F398C34-C22C-42F2-856C-9503C51F5E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728926"/>
              </p:ext>
            </p:extLst>
          </p:nvPr>
        </p:nvGraphicFramePr>
        <p:xfrm>
          <a:off x="2070370" y="3548174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오른쪽 화살표 1"/>
          <p:cNvSpPr/>
          <p:nvPr/>
        </p:nvSpPr>
        <p:spPr>
          <a:xfrm>
            <a:off x="3764868" y="3728122"/>
            <a:ext cx="252028" cy="254777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내용 개체 틀 2">
            <a:extLst>
              <a:ext uri="{FF2B5EF4-FFF2-40B4-BE49-F238E27FC236}">
                <a16:creationId xmlns:a16="http://schemas.microsoft.com/office/drawing/2014/main" id="{1A47EF71-A766-4578-B7BC-8F8B7C8310B5}"/>
              </a:ext>
            </a:extLst>
          </p:cNvPr>
          <p:cNvSpPr txBox="1">
            <a:spLocks/>
          </p:cNvSpPr>
          <p:nvPr/>
        </p:nvSpPr>
        <p:spPr>
          <a:xfrm>
            <a:off x="4412940" y="3429000"/>
            <a:ext cx="235188" cy="742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90000"/>
              </a:lnSpc>
              <a:buNone/>
            </a:pPr>
            <a:r>
              <a:rPr lang="en-US" altLang="ko-KR" dirty="0"/>
              <a:t>,</a:t>
            </a:r>
          </a:p>
        </p:txBody>
      </p:sp>
      <p:graphicFrame>
        <p:nvGraphicFramePr>
          <p:cNvPr id="25" name="표 24">
            <a:extLst>
              <a:ext uri="{FF2B5EF4-FFF2-40B4-BE49-F238E27FC236}">
                <a16:creationId xmlns:a16="http://schemas.microsoft.com/office/drawing/2014/main" id="{FD716B73-DC3B-412A-8896-C9704FAC08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77508"/>
              </p:ext>
            </p:extLst>
          </p:nvPr>
        </p:nvGraphicFramePr>
        <p:xfrm>
          <a:off x="4701012" y="3548175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27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36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" name="내용 개체 틀 2">
            <a:extLst>
              <a:ext uri="{FF2B5EF4-FFF2-40B4-BE49-F238E27FC236}">
                <a16:creationId xmlns:a16="http://schemas.microsoft.com/office/drawing/2014/main" id="{1A47EF71-A766-4578-B7BC-8F8B7C8310B5}"/>
              </a:ext>
            </a:extLst>
          </p:cNvPr>
          <p:cNvSpPr txBox="1">
            <a:spLocks/>
          </p:cNvSpPr>
          <p:nvPr/>
        </p:nvSpPr>
        <p:spPr>
          <a:xfrm>
            <a:off x="1206274" y="3515483"/>
            <a:ext cx="576064" cy="742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90000"/>
              </a:lnSpc>
              <a:buNone/>
            </a:pPr>
            <a:r>
              <a:rPr lang="en-US" altLang="ko-KR" dirty="0"/>
              <a:t> </a:t>
            </a:r>
            <a:r>
              <a:rPr lang="ko-KR" altLang="en-US" dirty="0"/>
              <a:t>예</a:t>
            </a:r>
            <a:r>
              <a:rPr lang="en-US" altLang="ko-KR" dirty="0"/>
              <a:t>)</a:t>
            </a:r>
          </a:p>
        </p:txBody>
      </p:sp>
      <p:sp>
        <p:nvSpPr>
          <p:cNvPr id="28" name="내용 개체 틀 2">
            <a:extLst>
              <a:ext uri="{FF2B5EF4-FFF2-40B4-BE49-F238E27FC236}">
                <a16:creationId xmlns:a16="http://schemas.microsoft.com/office/drawing/2014/main" id="{1A47EF71-A766-4578-B7BC-8F8B7C8310B5}"/>
              </a:ext>
            </a:extLst>
          </p:cNvPr>
          <p:cNvSpPr txBox="1">
            <a:spLocks/>
          </p:cNvSpPr>
          <p:nvPr/>
        </p:nvSpPr>
        <p:spPr>
          <a:xfrm>
            <a:off x="1691206" y="4262015"/>
            <a:ext cx="2448272" cy="695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90000"/>
              </a:lnSpc>
              <a:buNone/>
            </a:pPr>
            <a:r>
              <a:rPr lang="ko-KR" altLang="en-US" dirty="0"/>
              <a:t>② </a:t>
            </a:r>
            <a:r>
              <a:rPr lang="en-US" altLang="ko-KR" dirty="0"/>
              <a:t>     </a:t>
            </a:r>
            <a:r>
              <a:rPr lang="ko-KR" altLang="en-US" dirty="0"/>
              <a:t>보다 작습니다</a:t>
            </a:r>
            <a:r>
              <a:rPr lang="en-US" altLang="ko-KR" dirty="0"/>
              <a:t>.</a:t>
            </a:r>
          </a:p>
        </p:txBody>
      </p:sp>
      <p:graphicFrame>
        <p:nvGraphicFramePr>
          <p:cNvPr id="31" name="표 30">
            <a:extLst>
              <a:ext uri="{FF2B5EF4-FFF2-40B4-BE49-F238E27FC236}">
                <a16:creationId xmlns:a16="http://schemas.microsoft.com/office/drawing/2014/main" id="{8F398C34-C22C-42F2-856C-9503C51F5E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58789"/>
              </p:ext>
            </p:extLst>
          </p:nvPr>
        </p:nvGraphicFramePr>
        <p:xfrm>
          <a:off x="2070370" y="4309926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" name="오른쪽 화살표 31"/>
          <p:cNvSpPr/>
          <p:nvPr/>
        </p:nvSpPr>
        <p:spPr>
          <a:xfrm>
            <a:off x="3959458" y="4489874"/>
            <a:ext cx="252028" cy="254777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41" name="표 40">
            <a:extLst>
              <a:ext uri="{FF2B5EF4-FFF2-40B4-BE49-F238E27FC236}">
                <a16:creationId xmlns:a16="http://schemas.microsoft.com/office/drawing/2014/main" id="{8F398C34-C22C-42F2-856C-9503C51F5E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1080"/>
              </p:ext>
            </p:extLst>
          </p:nvPr>
        </p:nvGraphicFramePr>
        <p:xfrm>
          <a:off x="7820387" y="4309926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2" name="내용 개체 틀 2">
            <a:extLst>
              <a:ext uri="{FF2B5EF4-FFF2-40B4-BE49-F238E27FC236}">
                <a16:creationId xmlns:a16="http://schemas.microsoft.com/office/drawing/2014/main" id="{1A47EF71-A766-4578-B7BC-8F8B7C8310B5}"/>
              </a:ext>
            </a:extLst>
          </p:cNvPr>
          <p:cNvSpPr txBox="1">
            <a:spLocks/>
          </p:cNvSpPr>
          <p:nvPr/>
        </p:nvSpPr>
        <p:spPr>
          <a:xfrm>
            <a:off x="2000672" y="5060035"/>
            <a:ext cx="6613935" cy="69591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90000"/>
              </a:lnSpc>
              <a:buNone/>
            </a:pPr>
            <a:r>
              <a:rPr lang="en-US" altLang="ko-KR" dirty="0"/>
              <a:t>2</a:t>
            </a:r>
            <a:r>
              <a:rPr lang="ko-KR" altLang="en-US" dirty="0"/>
              <a:t>개씩 짝 지어 통분하여 크기를 비교하면       이     보다 작습니다</a:t>
            </a:r>
            <a:r>
              <a:rPr lang="en-US" altLang="ko-KR" dirty="0"/>
              <a:t>.</a:t>
            </a:r>
          </a:p>
        </p:txBody>
      </p:sp>
      <p:graphicFrame>
        <p:nvGraphicFramePr>
          <p:cNvPr id="43" name="표 42">
            <a:extLst>
              <a:ext uri="{FF2B5EF4-FFF2-40B4-BE49-F238E27FC236}">
                <a16:creationId xmlns:a16="http://schemas.microsoft.com/office/drawing/2014/main" id="{FD716B73-DC3B-412A-8896-C9704FAC08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694274"/>
              </p:ext>
            </p:extLst>
          </p:nvPr>
        </p:nvGraphicFramePr>
        <p:xfrm>
          <a:off x="6069165" y="5096346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27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36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4" name="표 43">
            <a:extLst>
              <a:ext uri="{FF2B5EF4-FFF2-40B4-BE49-F238E27FC236}">
                <a16:creationId xmlns:a16="http://schemas.microsoft.com/office/drawing/2014/main" id="{8F398C34-C22C-42F2-856C-9503C51F5E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856660"/>
              </p:ext>
            </p:extLst>
          </p:nvPr>
        </p:nvGraphicFramePr>
        <p:xfrm>
          <a:off x="6681193" y="5096345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6" name="그림 4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2893" y="432713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그림 32"/>
          <p:cNvPicPr preferRelativeResize="0"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3" t="44618" r="15248" b="45833"/>
          <a:stretch/>
        </p:blipFill>
        <p:spPr>
          <a:xfrm>
            <a:off x="2716309" y="2242770"/>
            <a:ext cx="4648201" cy="1047750"/>
          </a:xfrm>
          <a:prstGeom prst="rect">
            <a:avLst/>
          </a:prstGeom>
        </p:spPr>
      </p:pic>
      <p:sp>
        <p:nvSpPr>
          <p:cNvPr id="34" name="직사각형 33">
            <a:hlinkClick r:id="rId7" action="ppaction://hlinksldjump"/>
            <a:extLst>
              <a:ext uri="{FF2B5EF4-FFF2-40B4-BE49-F238E27FC236}">
                <a16:creationId xmlns:a16="http://schemas.microsoft.com/office/drawing/2014/main" id="{E32C9093-FF4E-4979-8EDB-D98F2FD10ECF}"/>
              </a:ext>
            </a:extLst>
          </p:cNvPr>
          <p:cNvSpPr/>
          <p:nvPr/>
        </p:nvSpPr>
        <p:spPr>
          <a:xfrm>
            <a:off x="7689304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hlinkClick r:id="rId8" action="ppaction://hlinksldjump"/>
            <a:extLst>
              <a:ext uri="{FF2B5EF4-FFF2-40B4-BE49-F238E27FC236}">
                <a16:creationId xmlns:a16="http://schemas.microsoft.com/office/drawing/2014/main" id="{6F372398-F744-4D34-85FB-9CE0B044471E}"/>
              </a:ext>
            </a:extLst>
          </p:cNvPr>
          <p:cNvSpPr/>
          <p:nvPr/>
        </p:nvSpPr>
        <p:spPr>
          <a:xfrm>
            <a:off x="8085348" y="440668"/>
            <a:ext cx="288032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9" action="ppaction://hlinksldjump"/>
            <a:extLst>
              <a:ext uri="{FF2B5EF4-FFF2-40B4-BE49-F238E27FC236}">
                <a16:creationId xmlns:a16="http://schemas.microsoft.com/office/drawing/2014/main" id="{32AAA072-4AC6-4F2B-A10E-AE98BBC7417C}"/>
              </a:ext>
            </a:extLst>
          </p:cNvPr>
          <p:cNvSpPr/>
          <p:nvPr/>
        </p:nvSpPr>
        <p:spPr>
          <a:xfrm>
            <a:off x="8481392" y="440668"/>
            <a:ext cx="288032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hlinkClick r:id="rId10" action="ppaction://hlinksldjump"/>
            <a:extLst>
              <a:ext uri="{FF2B5EF4-FFF2-40B4-BE49-F238E27FC236}">
                <a16:creationId xmlns:a16="http://schemas.microsoft.com/office/drawing/2014/main" id="{B9DAB803-1B29-41DB-8E7D-D12FAAC0AA1A}"/>
              </a:ext>
            </a:extLst>
          </p:cNvPr>
          <p:cNvSpPr/>
          <p:nvPr/>
        </p:nvSpPr>
        <p:spPr>
          <a:xfrm>
            <a:off x="8853411" y="440668"/>
            <a:ext cx="288032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328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18" grpId="0"/>
      <p:bldP spid="2" grpId="0" animBg="1"/>
      <p:bldP spid="23" grpId="0"/>
      <p:bldP spid="26" grpId="0"/>
      <p:bldP spid="28" grpId="0"/>
      <p:bldP spid="32" grpId="0" animBg="1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32" name="TextBox 31"/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9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024300" y="3000417"/>
            <a:ext cx="4468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얼마나 알고 있나요</a:t>
            </a:r>
          </a:p>
        </p:txBody>
      </p:sp>
      <p:pic>
        <p:nvPicPr>
          <p:cNvPr id="18" name="그림 1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8504" y="44066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8</a:t>
            </a:r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16596" y="476672"/>
            <a:ext cx="3204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도전 수학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2480" y="2024844"/>
            <a:ext cx="375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695A35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</a:p>
        </p:txBody>
      </p:sp>
    </p:spTree>
    <p:extLst>
      <p:ext uri="{BB962C8B-B14F-4D97-AF65-F5344CB8AC3E}">
        <p14:creationId xmlns:p14="http://schemas.microsoft.com/office/powerpoint/2010/main" val="176670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851077" y="2731277"/>
            <a:ext cx="11632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705814" y="2768208"/>
            <a:ext cx="53376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조건에 맞는 분수를 찾아 보아요</a:t>
            </a:r>
            <a:r>
              <a:rPr lang="en-US" altLang="ko-KR" sz="3600" b="1" dirty="0"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5" name="그림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88504" y="44066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8</a:t>
            </a:r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16596" y="476672"/>
            <a:ext cx="3204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도전 수학</a:t>
            </a: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00" y="7200"/>
            <a:ext cx="4005960" cy="910789"/>
          </a:xfrm>
          <a:prstGeom prst="rect">
            <a:avLst/>
          </a:prstGeom>
        </p:spPr>
      </p:pic>
      <p:sp>
        <p:nvSpPr>
          <p:cNvPr id="9" name="직사각형 8">
            <a:hlinkClick r:id="rId4" action="ppaction://hlinksldjump"/>
            <a:extLst>
              <a:ext uri="{FF2B5EF4-FFF2-40B4-BE49-F238E27FC236}">
                <a16:creationId xmlns:a16="http://schemas.microsoft.com/office/drawing/2014/main" id="{5A2109C1-1E29-470C-93CE-5C25FA4D2652}"/>
              </a:ext>
            </a:extLst>
          </p:cNvPr>
          <p:cNvSpPr/>
          <p:nvPr/>
        </p:nvSpPr>
        <p:spPr>
          <a:xfrm>
            <a:off x="7689304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hlinkClick r:id="rId5" action="ppaction://hlinksldjump"/>
            <a:extLst>
              <a:ext uri="{FF2B5EF4-FFF2-40B4-BE49-F238E27FC236}">
                <a16:creationId xmlns:a16="http://schemas.microsoft.com/office/drawing/2014/main" id="{51E12DA1-91C9-4FF0-A29C-BA0E9BFBF93C}"/>
              </a:ext>
            </a:extLst>
          </p:cNvPr>
          <p:cNvSpPr/>
          <p:nvPr/>
        </p:nvSpPr>
        <p:spPr>
          <a:xfrm>
            <a:off x="8481392" y="440668"/>
            <a:ext cx="288032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hlinkClick r:id="rId6" action="ppaction://hlinksldjump"/>
            <a:extLst>
              <a:ext uri="{FF2B5EF4-FFF2-40B4-BE49-F238E27FC236}">
                <a16:creationId xmlns:a16="http://schemas.microsoft.com/office/drawing/2014/main" id="{A6456E7C-E69D-4FF6-ABCD-BC94284FB185}"/>
              </a:ext>
            </a:extLst>
          </p:cNvPr>
          <p:cNvSpPr/>
          <p:nvPr/>
        </p:nvSpPr>
        <p:spPr>
          <a:xfrm>
            <a:off x="8853411" y="440668"/>
            <a:ext cx="288032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hlinkClick r:id="rId7" action="ppaction://hlinksldjump"/>
            <a:extLst>
              <a:ext uri="{FF2B5EF4-FFF2-40B4-BE49-F238E27FC236}">
                <a16:creationId xmlns:a16="http://schemas.microsoft.com/office/drawing/2014/main" id="{035B88F4-DA52-496F-96B9-15F5BCDACE5C}"/>
              </a:ext>
            </a:extLst>
          </p:cNvPr>
          <p:cNvSpPr/>
          <p:nvPr/>
        </p:nvSpPr>
        <p:spPr>
          <a:xfrm>
            <a:off x="9231184" y="440668"/>
            <a:ext cx="288032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140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3" t="36337" r="29894" b="45135"/>
          <a:stretch/>
        </p:blipFill>
        <p:spPr>
          <a:xfrm>
            <a:off x="2324708" y="1863337"/>
            <a:ext cx="5566252" cy="3520094"/>
          </a:xfrm>
          <a:prstGeom prst="rect">
            <a:avLst/>
          </a:prstGeom>
        </p:spPr>
      </p:pic>
      <p:sp>
        <p:nvSpPr>
          <p:cNvPr id="34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분모가 다른 분수를 통분하여 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크기를 비교하기</a:t>
            </a:r>
          </a:p>
        </p:txBody>
      </p:sp>
    </p:spTree>
    <p:extLst>
      <p:ext uri="{BB962C8B-B14F-4D97-AF65-F5344CB8AC3E}">
        <p14:creationId xmlns:p14="http://schemas.microsoft.com/office/powerpoint/2010/main" val="1304971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3" t="36337" r="29894" b="45135"/>
          <a:stretch/>
        </p:blipFill>
        <p:spPr>
          <a:xfrm>
            <a:off x="2862714" y="3691384"/>
            <a:ext cx="3829748" cy="242193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0" t="24454" r="27744" b="66395"/>
          <a:stretch/>
        </p:blipFill>
        <p:spPr>
          <a:xfrm>
            <a:off x="2010354" y="2183088"/>
            <a:ext cx="6038990" cy="1672568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4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분모가 다른 분수를 통분하여 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크기를 비교하기</a:t>
            </a:r>
          </a:p>
        </p:txBody>
      </p:sp>
      <p:pic>
        <p:nvPicPr>
          <p:cNvPr id="45" name="그림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00" y="7200"/>
            <a:ext cx="4005960" cy="910789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920552" y="1449388"/>
            <a:ext cx="8077562" cy="955511"/>
            <a:chOff x="920552" y="1449388"/>
            <a:chExt cx="8077562" cy="955511"/>
          </a:xfrm>
        </p:grpSpPr>
        <p:sp>
          <p:nvSpPr>
            <p:cNvPr id="36" name="내용 개체 틀 3">
              <a:extLst>
                <a:ext uri="{FF2B5EF4-FFF2-40B4-BE49-F238E27FC236}">
                  <a16:creationId xmlns:a16="http://schemas.microsoft.com/office/drawing/2014/main" id="{87509F4E-857D-4FD5-BC67-597AD50AA27C}"/>
                </a:ext>
              </a:extLst>
            </p:cNvPr>
            <p:cNvSpPr txBox="1">
              <a:spLocks/>
            </p:cNvSpPr>
            <p:nvPr/>
          </p:nvSpPr>
          <p:spPr>
            <a:xfrm>
              <a:off x="1128085" y="1449388"/>
              <a:ext cx="7870029" cy="95551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준기는 친구들과 함께 조건에 맞는 분수를 찾으려고 합니다</a:t>
              </a:r>
              <a:r>
                <a:rPr lang="en-US" altLang="ko-KR" dirty="0"/>
                <a:t>. </a:t>
              </a:r>
              <a:r>
                <a:rPr lang="ko-KR" altLang="en-US" dirty="0"/>
                <a:t>다음 중 조건을 만족하는 분수를 찾아봅시다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grpSp>
          <p:nvGrpSpPr>
            <p:cNvPr id="22" name="그룹 21"/>
            <p:cNvGrpSpPr/>
            <p:nvPr/>
          </p:nvGrpSpPr>
          <p:grpSpPr>
            <a:xfrm>
              <a:off x="920552" y="1520788"/>
              <a:ext cx="217025" cy="217025"/>
              <a:chOff x="1496616" y="995289"/>
              <a:chExt cx="216024" cy="216024"/>
            </a:xfrm>
          </p:grpSpPr>
          <p:sp>
            <p:nvSpPr>
              <p:cNvPr id="24" name="모서리가 둥근 직사각형 23"/>
              <p:cNvSpPr/>
              <p:nvPr/>
            </p:nvSpPr>
            <p:spPr>
              <a:xfrm>
                <a:off x="1496616" y="995289"/>
                <a:ext cx="216024" cy="216024"/>
              </a:xfrm>
              <a:prstGeom prst="roundRect">
                <a:avLst>
                  <a:gd name="adj" fmla="val 28425"/>
                </a:avLst>
              </a:prstGeom>
              <a:solidFill>
                <a:srgbClr val="FFC8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25" name="모서리가 둥근 직사각형 5"/>
              <p:cNvSpPr/>
              <p:nvPr/>
            </p:nvSpPr>
            <p:spPr>
              <a:xfrm>
                <a:off x="1496616" y="1103301"/>
                <a:ext cx="216024" cy="108012"/>
              </a:xfrm>
              <a:custGeom>
                <a:avLst/>
                <a:gdLst/>
                <a:ahLst/>
                <a:cxnLst/>
                <a:rect l="l" t="t" r="r" b="b"/>
                <a:pathLst>
                  <a:path w="216024" h="108012">
                    <a:moveTo>
                      <a:pt x="0" y="0"/>
                    </a:moveTo>
                    <a:lnTo>
                      <a:pt x="216024" y="0"/>
                    </a:lnTo>
                    <a:lnTo>
                      <a:pt x="216024" y="46607"/>
                    </a:lnTo>
                    <a:cubicBezTo>
                      <a:pt x="216024" y="80520"/>
                      <a:pt x="188532" y="108012"/>
                      <a:pt x="154619" y="108012"/>
                    </a:cubicBezTo>
                    <a:lnTo>
                      <a:pt x="61405" y="108012"/>
                    </a:lnTo>
                    <a:cubicBezTo>
                      <a:pt x="27492" y="108012"/>
                      <a:pt x="0" y="80520"/>
                      <a:pt x="0" y="46607"/>
                    </a:cubicBezTo>
                    <a:close/>
                  </a:path>
                </a:pathLst>
              </a:cu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sp>
          <p:nvSpPr>
            <p:cNvPr id="23" name="모서리가 둥근 직사각형 22"/>
            <p:cNvSpPr/>
            <p:nvPr/>
          </p:nvSpPr>
          <p:spPr>
            <a:xfrm>
              <a:off x="988457" y="1588693"/>
              <a:ext cx="81214" cy="81214"/>
            </a:xfrm>
            <a:prstGeom prst="roundRect">
              <a:avLst>
                <a:gd name="adj" fmla="val 2658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5" name="직사각형 14">
            <a:hlinkClick r:id="rId5" action="ppaction://hlinksldjump"/>
            <a:extLst>
              <a:ext uri="{FF2B5EF4-FFF2-40B4-BE49-F238E27FC236}">
                <a16:creationId xmlns:a16="http://schemas.microsoft.com/office/drawing/2014/main" id="{ADB62955-3A87-4760-9475-A85316201B01}"/>
              </a:ext>
            </a:extLst>
          </p:cNvPr>
          <p:cNvSpPr/>
          <p:nvPr/>
        </p:nvSpPr>
        <p:spPr>
          <a:xfrm>
            <a:off x="7689304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6" action="ppaction://hlinksldjump"/>
            <a:extLst>
              <a:ext uri="{FF2B5EF4-FFF2-40B4-BE49-F238E27FC236}">
                <a16:creationId xmlns:a16="http://schemas.microsoft.com/office/drawing/2014/main" id="{871D00E8-EAAE-4163-8E13-005DE4F79794}"/>
              </a:ext>
            </a:extLst>
          </p:cNvPr>
          <p:cNvSpPr/>
          <p:nvPr/>
        </p:nvSpPr>
        <p:spPr>
          <a:xfrm>
            <a:off x="8085348" y="440668"/>
            <a:ext cx="288032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7" action="ppaction://hlinksldjump"/>
            <a:extLst>
              <a:ext uri="{FF2B5EF4-FFF2-40B4-BE49-F238E27FC236}">
                <a16:creationId xmlns:a16="http://schemas.microsoft.com/office/drawing/2014/main" id="{46B8B541-F100-41B1-8FFB-9EAD0FC91C60}"/>
              </a:ext>
            </a:extLst>
          </p:cNvPr>
          <p:cNvSpPr/>
          <p:nvPr/>
        </p:nvSpPr>
        <p:spPr>
          <a:xfrm>
            <a:off x="8853411" y="440668"/>
            <a:ext cx="288032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hlinkClick r:id="rId8" action="ppaction://hlinksldjump"/>
            <a:extLst>
              <a:ext uri="{FF2B5EF4-FFF2-40B4-BE49-F238E27FC236}">
                <a16:creationId xmlns:a16="http://schemas.microsoft.com/office/drawing/2014/main" id="{78DB203B-F3FB-4E80-A40D-1EE91003FCB7}"/>
              </a:ext>
            </a:extLst>
          </p:cNvPr>
          <p:cNvSpPr/>
          <p:nvPr/>
        </p:nvSpPr>
        <p:spPr>
          <a:xfrm>
            <a:off x="9231184" y="440668"/>
            <a:ext cx="288032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11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895279" y="2779458"/>
            <a:ext cx="8102835" cy="873945"/>
            <a:chOff x="895279" y="2779458"/>
            <a:chExt cx="8102835" cy="873945"/>
          </a:xfrm>
        </p:grpSpPr>
        <p:sp>
          <p:nvSpPr>
            <p:cNvPr id="18" name="모서리가 둥근 직사각형 17"/>
            <p:cNvSpPr/>
            <p:nvPr/>
          </p:nvSpPr>
          <p:spPr bwMode="auto">
            <a:xfrm>
              <a:off x="895279" y="3185403"/>
              <a:ext cx="8102835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27" name="그룹 26"/>
            <p:cNvGrpSpPr/>
            <p:nvPr/>
          </p:nvGrpSpPr>
          <p:grpSpPr>
            <a:xfrm>
              <a:off x="941928" y="2779458"/>
              <a:ext cx="8056186" cy="441950"/>
              <a:chOff x="941928" y="1376773"/>
              <a:chExt cx="8056186" cy="441950"/>
            </a:xfrm>
          </p:grpSpPr>
          <p:sp>
            <p:nvSpPr>
              <p:cNvPr id="30" name="내용 개체 틀 3">
                <a:extLst>
                  <a:ext uri="{FF2B5EF4-FFF2-40B4-BE49-F238E27FC236}">
                    <a16:creationId xmlns:a16="http://schemas.microsoft.com/office/drawing/2014/main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8085" y="1376773"/>
                <a:ext cx="7870029" cy="4419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준기는 친구들과 무엇을 하고 있나요</a:t>
                </a:r>
                <a:r>
                  <a:rPr lang="en-US" altLang="ko-KR" dirty="0"/>
                  <a:t>?</a:t>
                </a:r>
                <a:endParaRPr lang="ko-KR" altLang="en-US" dirty="0"/>
              </a:p>
            </p:txBody>
          </p:sp>
          <p:sp>
            <p:nvSpPr>
              <p:cNvPr id="31" name="모서리가 둥근 직사각형 75">
                <a:extLst>
                  <a:ext uri="{FF2B5EF4-FFF2-40B4-BE49-F238E27FC236}">
                    <a16:creationId xmlns:a16="http://schemas.microsoft.com/office/drawing/2014/main" id="{F0AB48C1-5FE5-4697-B304-E6BF0DAF4CE0}"/>
                  </a:ext>
                </a:extLst>
              </p:cNvPr>
              <p:cNvSpPr/>
              <p:nvPr/>
            </p:nvSpPr>
            <p:spPr>
              <a:xfrm>
                <a:off x="941928" y="1496715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" name="그룹 1"/>
          <p:cNvGrpSpPr/>
          <p:nvPr/>
        </p:nvGrpSpPr>
        <p:grpSpPr>
          <a:xfrm>
            <a:off x="653472" y="1288380"/>
            <a:ext cx="8077324" cy="1672568"/>
            <a:chOff x="653472" y="1288380"/>
            <a:chExt cx="8077324" cy="1672568"/>
          </a:xfrm>
        </p:grpSpPr>
        <p:pic>
          <p:nvPicPr>
            <p:cNvPr id="28" name="그림 2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53" t="36337" r="29894" b="45135"/>
            <a:stretch/>
          </p:blipFill>
          <p:spPr>
            <a:xfrm>
              <a:off x="6431318" y="1419043"/>
              <a:ext cx="2299478" cy="1454188"/>
            </a:xfrm>
            <a:prstGeom prst="rect">
              <a:avLst/>
            </a:prstGeom>
          </p:spPr>
        </p:pic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10" t="24454" r="27744" b="66395"/>
            <a:stretch/>
          </p:blipFill>
          <p:spPr>
            <a:xfrm>
              <a:off x="653472" y="1288380"/>
              <a:ext cx="6038990" cy="1672568"/>
            </a:xfrm>
            <a:prstGeom prst="rect">
              <a:avLst/>
            </a:prstGeom>
          </p:spPr>
        </p:pic>
      </p:grpSp>
      <p:pic>
        <p:nvPicPr>
          <p:cNvPr id="26" name="그림 25">
            <a:hlinkClick r:id="" action="ppaction://customshow?id=0&amp;return=tru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925" y="1652592"/>
            <a:ext cx="276515" cy="273955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4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분모가 다른 분수를 통분하여 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크기를 비교하기</a:t>
            </a:r>
          </a:p>
        </p:txBody>
      </p:sp>
      <p:pic>
        <p:nvPicPr>
          <p:cNvPr id="45" name="그림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00" y="7200"/>
            <a:ext cx="4005960" cy="910789"/>
          </a:xfrm>
          <a:prstGeom prst="rect">
            <a:avLst/>
          </a:prstGeom>
        </p:spPr>
      </p:pic>
      <p:sp>
        <p:nvSpPr>
          <p:cNvPr id="20" name="내용 개체 틀 2"/>
          <p:cNvSpPr txBox="1">
            <a:spLocks/>
          </p:cNvSpPr>
          <p:nvPr/>
        </p:nvSpPr>
        <p:spPr>
          <a:xfrm>
            <a:off x="953132" y="3254296"/>
            <a:ext cx="7783185" cy="376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조건에 맞는 분수를 찾고 있습니다</a:t>
            </a:r>
            <a:r>
              <a:rPr lang="en-US" altLang="ko-KR" dirty="0"/>
              <a:t>.</a:t>
            </a:r>
          </a:p>
        </p:txBody>
      </p:sp>
      <p:grpSp>
        <p:nvGrpSpPr>
          <p:cNvPr id="5" name="그룹 4"/>
          <p:cNvGrpSpPr/>
          <p:nvPr/>
        </p:nvGrpSpPr>
        <p:grpSpPr>
          <a:xfrm>
            <a:off x="895279" y="3717032"/>
            <a:ext cx="8102835" cy="2160240"/>
            <a:chOff x="895279" y="3717032"/>
            <a:chExt cx="8102835" cy="2160240"/>
          </a:xfrm>
        </p:grpSpPr>
        <p:sp>
          <p:nvSpPr>
            <p:cNvPr id="32" name="모서리가 둥근 직사각형 31"/>
            <p:cNvSpPr/>
            <p:nvPr/>
          </p:nvSpPr>
          <p:spPr bwMode="auto">
            <a:xfrm>
              <a:off x="895279" y="4128022"/>
              <a:ext cx="8102835" cy="1749250"/>
            </a:xfrm>
            <a:prstGeom prst="roundRect">
              <a:avLst>
                <a:gd name="adj" fmla="val 11688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3" name="그룹 32"/>
            <p:cNvGrpSpPr/>
            <p:nvPr/>
          </p:nvGrpSpPr>
          <p:grpSpPr>
            <a:xfrm>
              <a:off x="941928" y="3717032"/>
              <a:ext cx="8056186" cy="441950"/>
              <a:chOff x="941928" y="1376773"/>
              <a:chExt cx="8056186" cy="441950"/>
            </a:xfrm>
          </p:grpSpPr>
          <p:sp>
            <p:nvSpPr>
              <p:cNvPr id="35" name="내용 개체 틀 3">
                <a:extLst>
                  <a:ext uri="{FF2B5EF4-FFF2-40B4-BE49-F238E27FC236}">
                    <a16:creationId xmlns:a16="http://schemas.microsoft.com/office/drawing/2014/main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8085" y="1376773"/>
                <a:ext cx="7870029" cy="4419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주어진 조건은 무엇인가요</a:t>
                </a:r>
                <a:r>
                  <a:rPr lang="en-US" altLang="ko-KR" dirty="0"/>
                  <a:t>?</a:t>
                </a:r>
                <a:endParaRPr lang="ko-KR" altLang="en-US" dirty="0"/>
              </a:p>
            </p:txBody>
          </p:sp>
          <p:sp>
            <p:nvSpPr>
              <p:cNvPr id="38" name="모서리가 둥근 직사각형 75">
                <a:extLst>
                  <a:ext uri="{FF2B5EF4-FFF2-40B4-BE49-F238E27FC236}">
                    <a16:creationId xmlns:a16="http://schemas.microsoft.com/office/drawing/2014/main" id="{F0AB48C1-5FE5-4697-B304-E6BF0DAF4CE0}"/>
                  </a:ext>
                </a:extLst>
              </p:cNvPr>
              <p:cNvSpPr/>
              <p:nvPr/>
            </p:nvSpPr>
            <p:spPr>
              <a:xfrm>
                <a:off x="941928" y="1496715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39" name="내용 개체 틀 2"/>
          <p:cNvSpPr txBox="1">
            <a:spLocks/>
          </p:cNvSpPr>
          <p:nvPr/>
        </p:nvSpPr>
        <p:spPr>
          <a:xfrm>
            <a:off x="963330" y="4070960"/>
            <a:ext cx="5681858" cy="1986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90000"/>
              </a:lnSpc>
            </a:pPr>
            <a:r>
              <a:rPr lang="ko-KR" altLang="en-US" dirty="0"/>
              <a:t>첫 번째 조건은 </a:t>
            </a:r>
            <a:r>
              <a:rPr lang="en-US" altLang="ko-KR" dirty="0"/>
              <a:t> “      </a:t>
            </a:r>
            <a:r>
              <a:rPr lang="ko-KR" altLang="en-US" dirty="0"/>
              <a:t>보다 작습니다</a:t>
            </a:r>
            <a:r>
              <a:rPr lang="en-US" altLang="ko-KR" dirty="0"/>
              <a:t>.”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  <a:p>
            <a:pPr>
              <a:lnSpc>
                <a:spcPct val="190000"/>
              </a:lnSpc>
            </a:pPr>
            <a:r>
              <a:rPr lang="ko-KR" altLang="en-US" dirty="0"/>
              <a:t>두 번째 조건은 </a:t>
            </a:r>
            <a:r>
              <a:rPr lang="en-US" altLang="ko-KR" dirty="0"/>
              <a:t> “     </a:t>
            </a:r>
            <a:r>
              <a:rPr lang="ko-KR" altLang="en-US" dirty="0"/>
              <a:t>보다 큽니다</a:t>
            </a:r>
            <a:r>
              <a:rPr lang="en-US" altLang="ko-KR" dirty="0"/>
              <a:t>.”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  <a:p>
            <a:pPr>
              <a:lnSpc>
                <a:spcPct val="190000"/>
              </a:lnSpc>
            </a:pPr>
            <a:r>
              <a:rPr lang="ko-KR" altLang="en-US" dirty="0"/>
              <a:t>세 번째 조건은 </a:t>
            </a:r>
            <a:r>
              <a:rPr lang="en-US" altLang="ko-KR" dirty="0"/>
              <a:t> “      </a:t>
            </a:r>
            <a:r>
              <a:rPr lang="ko-KR" altLang="en-US" dirty="0"/>
              <a:t>보다 큽니다</a:t>
            </a:r>
            <a:r>
              <a:rPr lang="en-US" altLang="ko-KR" dirty="0"/>
              <a:t>.”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</p:txBody>
      </p:sp>
      <p:graphicFrame>
        <p:nvGraphicFramePr>
          <p:cNvPr id="40" name="표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546931"/>
              </p:ext>
            </p:extLst>
          </p:nvPr>
        </p:nvGraphicFramePr>
        <p:xfrm>
          <a:off x="2936776" y="4119523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" name="표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013669"/>
              </p:ext>
            </p:extLst>
          </p:nvPr>
        </p:nvGraphicFramePr>
        <p:xfrm>
          <a:off x="2895464" y="4725144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4" name="표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033957"/>
              </p:ext>
            </p:extLst>
          </p:nvPr>
        </p:nvGraphicFramePr>
        <p:xfrm>
          <a:off x="2900772" y="5265204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7" name="그림 4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45668" y="325429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그림 4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45668" y="477812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직사각형 35">
            <a:hlinkClick r:id="rId7" action="ppaction://hlinksldjump"/>
            <a:extLst>
              <a:ext uri="{FF2B5EF4-FFF2-40B4-BE49-F238E27FC236}">
                <a16:creationId xmlns:a16="http://schemas.microsoft.com/office/drawing/2014/main" id="{4C718CF3-9B08-469C-BAC6-89B4C771C1B0}"/>
              </a:ext>
            </a:extLst>
          </p:cNvPr>
          <p:cNvSpPr/>
          <p:nvPr/>
        </p:nvSpPr>
        <p:spPr>
          <a:xfrm>
            <a:off x="7689304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hlinkClick r:id="rId8" action="ppaction://hlinksldjump"/>
            <a:extLst>
              <a:ext uri="{FF2B5EF4-FFF2-40B4-BE49-F238E27FC236}">
                <a16:creationId xmlns:a16="http://schemas.microsoft.com/office/drawing/2014/main" id="{DD5F9EE8-DF6A-45FB-9E3C-9FF1E8A4683D}"/>
              </a:ext>
            </a:extLst>
          </p:cNvPr>
          <p:cNvSpPr/>
          <p:nvPr/>
        </p:nvSpPr>
        <p:spPr>
          <a:xfrm>
            <a:off x="8085348" y="440668"/>
            <a:ext cx="288032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>
            <a:hlinkClick r:id="rId9" action="ppaction://hlinksldjump"/>
            <a:extLst>
              <a:ext uri="{FF2B5EF4-FFF2-40B4-BE49-F238E27FC236}">
                <a16:creationId xmlns:a16="http://schemas.microsoft.com/office/drawing/2014/main" id="{DEA2EB3A-E939-4D91-9079-2D3F27113171}"/>
              </a:ext>
            </a:extLst>
          </p:cNvPr>
          <p:cNvSpPr/>
          <p:nvPr/>
        </p:nvSpPr>
        <p:spPr>
          <a:xfrm>
            <a:off x="8853411" y="440668"/>
            <a:ext cx="288032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>
            <a:hlinkClick r:id="rId10" action="ppaction://hlinksldjump"/>
            <a:extLst>
              <a:ext uri="{FF2B5EF4-FFF2-40B4-BE49-F238E27FC236}">
                <a16:creationId xmlns:a16="http://schemas.microsoft.com/office/drawing/2014/main" id="{1CF9C0D5-2264-4B73-867F-7812D4E66200}"/>
              </a:ext>
            </a:extLst>
          </p:cNvPr>
          <p:cNvSpPr/>
          <p:nvPr/>
        </p:nvSpPr>
        <p:spPr>
          <a:xfrm>
            <a:off x="9231184" y="440668"/>
            <a:ext cx="288032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744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895279" y="3040886"/>
            <a:ext cx="8102835" cy="1590293"/>
            <a:chOff x="895279" y="3040886"/>
            <a:chExt cx="8102835" cy="1590293"/>
          </a:xfrm>
        </p:grpSpPr>
        <p:grpSp>
          <p:nvGrpSpPr>
            <p:cNvPr id="38" name="그룹 37"/>
            <p:cNvGrpSpPr/>
            <p:nvPr/>
          </p:nvGrpSpPr>
          <p:grpSpPr>
            <a:xfrm>
              <a:off x="941928" y="3040886"/>
              <a:ext cx="8056186" cy="441950"/>
              <a:chOff x="941928" y="1376773"/>
              <a:chExt cx="8056186" cy="441950"/>
            </a:xfrm>
          </p:grpSpPr>
          <p:sp>
            <p:nvSpPr>
              <p:cNvPr id="40" name="내용 개체 틀 3">
                <a:extLst>
                  <a:ext uri="{FF2B5EF4-FFF2-40B4-BE49-F238E27FC236}">
                    <a16:creationId xmlns:a16="http://schemas.microsoft.com/office/drawing/2014/main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8085" y="1376773"/>
                <a:ext cx="7870029" cy="4419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문제를 해결할 수 있는 계획을 세워 말해 보세요</a:t>
                </a:r>
              </a:p>
            </p:txBody>
          </p:sp>
          <p:sp>
            <p:nvSpPr>
              <p:cNvPr id="43" name="모서리가 둥근 직사각형 75">
                <a:extLst>
                  <a:ext uri="{FF2B5EF4-FFF2-40B4-BE49-F238E27FC236}">
                    <a16:creationId xmlns:a16="http://schemas.microsoft.com/office/drawing/2014/main" id="{F0AB48C1-5FE5-4697-B304-E6BF0DAF4CE0}"/>
                  </a:ext>
                </a:extLst>
              </p:cNvPr>
              <p:cNvSpPr/>
              <p:nvPr/>
            </p:nvSpPr>
            <p:spPr>
              <a:xfrm>
                <a:off x="941928" y="1496715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6" name="모서리가 둥근 직사각형 45"/>
            <p:cNvSpPr/>
            <p:nvPr/>
          </p:nvSpPr>
          <p:spPr bwMode="auto">
            <a:xfrm>
              <a:off x="895279" y="3496914"/>
              <a:ext cx="8102835" cy="1134265"/>
            </a:xfrm>
            <a:prstGeom prst="roundRect">
              <a:avLst>
                <a:gd name="adj" fmla="val 16806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9" name="그림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7" name="내용 개체 틀 2"/>
          <p:cNvSpPr txBox="1">
            <a:spLocks/>
          </p:cNvSpPr>
          <p:nvPr/>
        </p:nvSpPr>
        <p:spPr>
          <a:xfrm>
            <a:off x="963330" y="3439852"/>
            <a:ext cx="7122018" cy="11913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90000"/>
              </a:lnSpc>
            </a:pPr>
            <a:r>
              <a:rPr lang="en-US" altLang="ko-KR" dirty="0"/>
              <a:t>      </a:t>
            </a:r>
            <a:r>
              <a:rPr lang="ko-KR" altLang="en-US" dirty="0"/>
              <a:t>보다 작은 분수는 분자를 </a:t>
            </a:r>
            <a:r>
              <a:rPr lang="en-US" altLang="ko-KR" dirty="0"/>
              <a:t>2</a:t>
            </a:r>
            <a:r>
              <a:rPr lang="ko-KR" altLang="en-US" dirty="0"/>
              <a:t>배 한 수가 분모보다 작아야 합니다</a:t>
            </a:r>
            <a:r>
              <a:rPr lang="en-US" altLang="ko-KR" dirty="0"/>
              <a:t>.</a:t>
            </a:r>
          </a:p>
          <a:p>
            <a:pPr>
              <a:lnSpc>
                <a:spcPct val="190000"/>
              </a:lnSpc>
            </a:pPr>
            <a:r>
              <a:rPr lang="ko-KR" altLang="en-US" dirty="0"/>
              <a:t>조건에 맞는지 분수를 통분하여 비교해 볼 수 있습니다</a:t>
            </a:r>
            <a:r>
              <a:rPr lang="en-US" altLang="ko-KR" dirty="0"/>
              <a:t>.</a:t>
            </a:r>
          </a:p>
        </p:txBody>
      </p:sp>
      <p:graphicFrame>
        <p:nvGraphicFramePr>
          <p:cNvPr id="48" name="표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916868"/>
              </p:ext>
            </p:extLst>
          </p:nvPr>
        </p:nvGraphicFramePr>
        <p:xfrm>
          <a:off x="1280592" y="3488415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2" name="그림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00" y="7200"/>
            <a:ext cx="4005960" cy="910789"/>
          </a:xfrm>
          <a:prstGeom prst="rect">
            <a:avLst/>
          </a:prstGeom>
        </p:spPr>
      </p:pic>
      <p:pic>
        <p:nvPicPr>
          <p:cNvPr id="22" name="그림 21">
            <a:hlinkClick r:id="" action="ppaction://customshow?id=0&amp;return=tru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925" y="1652592"/>
            <a:ext cx="276515" cy="273955"/>
          </a:xfrm>
          <a:prstGeom prst="rect">
            <a:avLst/>
          </a:prstGeom>
        </p:spPr>
      </p:pic>
      <p:grpSp>
        <p:nvGrpSpPr>
          <p:cNvPr id="23" name="그룹 22"/>
          <p:cNvGrpSpPr/>
          <p:nvPr/>
        </p:nvGrpSpPr>
        <p:grpSpPr>
          <a:xfrm>
            <a:off x="653472" y="1288380"/>
            <a:ext cx="8077324" cy="1672568"/>
            <a:chOff x="653472" y="1288380"/>
            <a:chExt cx="8077324" cy="1672568"/>
          </a:xfrm>
        </p:grpSpPr>
        <p:pic>
          <p:nvPicPr>
            <p:cNvPr id="24" name="그림 2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53" t="36337" r="29894" b="45135"/>
            <a:stretch/>
          </p:blipFill>
          <p:spPr>
            <a:xfrm>
              <a:off x="6431318" y="1419043"/>
              <a:ext cx="2299478" cy="1454188"/>
            </a:xfrm>
            <a:prstGeom prst="rect">
              <a:avLst/>
            </a:prstGeom>
          </p:spPr>
        </p:pic>
        <p:pic>
          <p:nvPicPr>
            <p:cNvPr id="25" name="그림 2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10" t="24454" r="27744" b="66395"/>
            <a:stretch/>
          </p:blipFill>
          <p:spPr>
            <a:xfrm>
              <a:off x="653472" y="1288380"/>
              <a:ext cx="6038990" cy="1672568"/>
            </a:xfrm>
            <a:prstGeom prst="rect">
              <a:avLst/>
            </a:prstGeom>
          </p:spPr>
        </p:pic>
      </p:grpSp>
      <p:pic>
        <p:nvPicPr>
          <p:cNvPr id="27" name="그림 2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82172" y="391298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분모가 다른 분수를 통분하여 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크기를 비교하기</a:t>
            </a:r>
          </a:p>
        </p:txBody>
      </p:sp>
      <p:sp>
        <p:nvSpPr>
          <p:cNvPr id="19" name="직사각형 18">
            <a:hlinkClick r:id="rId7" action="ppaction://hlinksldjump"/>
            <a:extLst>
              <a:ext uri="{FF2B5EF4-FFF2-40B4-BE49-F238E27FC236}">
                <a16:creationId xmlns:a16="http://schemas.microsoft.com/office/drawing/2014/main" id="{F3FF9BEB-5DFA-4D18-A92F-71F595F30F70}"/>
              </a:ext>
            </a:extLst>
          </p:cNvPr>
          <p:cNvSpPr/>
          <p:nvPr/>
        </p:nvSpPr>
        <p:spPr>
          <a:xfrm>
            <a:off x="7689304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hlinkClick r:id="rId8" action="ppaction://hlinksldjump"/>
            <a:extLst>
              <a:ext uri="{FF2B5EF4-FFF2-40B4-BE49-F238E27FC236}">
                <a16:creationId xmlns:a16="http://schemas.microsoft.com/office/drawing/2014/main" id="{AF06FCCC-BBF6-42F2-98A2-3706AF768401}"/>
              </a:ext>
            </a:extLst>
          </p:cNvPr>
          <p:cNvSpPr/>
          <p:nvPr/>
        </p:nvSpPr>
        <p:spPr>
          <a:xfrm>
            <a:off x="8085348" y="440668"/>
            <a:ext cx="288032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hlinkClick r:id="rId9" action="ppaction://hlinksldjump"/>
            <a:extLst>
              <a:ext uri="{FF2B5EF4-FFF2-40B4-BE49-F238E27FC236}">
                <a16:creationId xmlns:a16="http://schemas.microsoft.com/office/drawing/2014/main" id="{739AC07B-CDB7-4152-8E92-54D4FCD06B0E}"/>
              </a:ext>
            </a:extLst>
          </p:cNvPr>
          <p:cNvSpPr/>
          <p:nvPr/>
        </p:nvSpPr>
        <p:spPr>
          <a:xfrm>
            <a:off x="8853411" y="440668"/>
            <a:ext cx="288032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10" action="ppaction://hlinksldjump"/>
            <a:extLst>
              <a:ext uri="{FF2B5EF4-FFF2-40B4-BE49-F238E27FC236}">
                <a16:creationId xmlns:a16="http://schemas.microsoft.com/office/drawing/2014/main" id="{E47BDC06-901C-41F1-BFD8-1EE9A3EF6941}"/>
              </a:ext>
            </a:extLst>
          </p:cNvPr>
          <p:cNvSpPr/>
          <p:nvPr/>
        </p:nvSpPr>
        <p:spPr>
          <a:xfrm>
            <a:off x="9231184" y="440668"/>
            <a:ext cx="288032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467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그룹 40"/>
          <p:cNvGrpSpPr/>
          <p:nvPr/>
        </p:nvGrpSpPr>
        <p:grpSpPr>
          <a:xfrm>
            <a:off x="653472" y="1288380"/>
            <a:ext cx="8077324" cy="1672568"/>
            <a:chOff x="653472" y="1288380"/>
            <a:chExt cx="8077324" cy="1672568"/>
          </a:xfrm>
        </p:grpSpPr>
        <p:pic>
          <p:nvPicPr>
            <p:cNvPr id="42" name="그림 4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53" t="36337" r="29894" b="45135"/>
            <a:stretch/>
          </p:blipFill>
          <p:spPr>
            <a:xfrm>
              <a:off x="6431318" y="1419043"/>
              <a:ext cx="2299478" cy="1454188"/>
            </a:xfrm>
            <a:prstGeom prst="rect">
              <a:avLst/>
            </a:prstGeom>
          </p:spPr>
        </p:pic>
        <p:pic>
          <p:nvPicPr>
            <p:cNvPr id="44" name="그림 4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10" t="24454" r="27744" b="66395"/>
            <a:stretch/>
          </p:blipFill>
          <p:spPr>
            <a:xfrm>
              <a:off x="653472" y="1288380"/>
              <a:ext cx="6038990" cy="1672568"/>
            </a:xfrm>
            <a:prstGeom prst="rect">
              <a:avLst/>
            </a:prstGeom>
          </p:spPr>
        </p:pic>
      </p:grpSp>
      <p:sp>
        <p:nvSpPr>
          <p:cNvPr id="3" name="직사각형 2"/>
          <p:cNvSpPr/>
          <p:nvPr/>
        </p:nvSpPr>
        <p:spPr>
          <a:xfrm>
            <a:off x="3235300" y="1652592"/>
            <a:ext cx="853604" cy="996689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5470934" y="1652592"/>
            <a:ext cx="853604" cy="996689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895279" y="3208835"/>
            <a:ext cx="8102835" cy="1876349"/>
            <a:chOff x="895279" y="3208835"/>
            <a:chExt cx="8102835" cy="1876349"/>
          </a:xfrm>
        </p:grpSpPr>
        <p:grpSp>
          <p:nvGrpSpPr>
            <p:cNvPr id="43" name="그룹 42"/>
            <p:cNvGrpSpPr/>
            <p:nvPr/>
          </p:nvGrpSpPr>
          <p:grpSpPr>
            <a:xfrm>
              <a:off x="941928" y="3208835"/>
              <a:ext cx="8056186" cy="441950"/>
              <a:chOff x="941928" y="1376773"/>
              <a:chExt cx="8056186" cy="441950"/>
            </a:xfrm>
          </p:grpSpPr>
          <p:sp>
            <p:nvSpPr>
              <p:cNvPr id="46" name="내용 개체 틀 3">
                <a:extLst>
                  <a:ext uri="{FF2B5EF4-FFF2-40B4-BE49-F238E27FC236}">
                    <a16:creationId xmlns:a16="http://schemas.microsoft.com/office/drawing/2014/main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8085" y="1376773"/>
                <a:ext cx="7870029" cy="4419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조건      을 만족하는 분수를 모두 찾아 설명해 보세요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  <p:sp>
            <p:nvSpPr>
              <p:cNvPr id="47" name="모서리가 둥근 직사각형 75">
                <a:extLst>
                  <a:ext uri="{FF2B5EF4-FFF2-40B4-BE49-F238E27FC236}">
                    <a16:creationId xmlns:a16="http://schemas.microsoft.com/office/drawing/2014/main" id="{F0AB48C1-5FE5-4697-B304-E6BF0DAF4CE0}"/>
                  </a:ext>
                </a:extLst>
              </p:cNvPr>
              <p:cNvSpPr/>
              <p:nvPr/>
            </p:nvSpPr>
            <p:spPr>
              <a:xfrm>
                <a:off x="941928" y="1496715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8" name="모서리가 둥근 직사각형 47"/>
            <p:cNvSpPr/>
            <p:nvPr/>
          </p:nvSpPr>
          <p:spPr bwMode="auto">
            <a:xfrm>
              <a:off x="895279" y="3664863"/>
              <a:ext cx="8102835" cy="1420321"/>
            </a:xfrm>
            <a:prstGeom prst="roundRect">
              <a:avLst>
                <a:gd name="adj" fmla="val 16806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35" name="그림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6" t="40431" r="60400" b="57688"/>
          <a:stretch/>
        </p:blipFill>
        <p:spPr>
          <a:xfrm>
            <a:off x="1721716" y="3248980"/>
            <a:ext cx="314960" cy="290037"/>
          </a:xfrm>
          <a:prstGeom prst="rect">
            <a:avLst/>
          </a:prstGeom>
        </p:spPr>
      </p:pic>
      <p:pic>
        <p:nvPicPr>
          <p:cNvPr id="33" name="그림 32">
            <a:hlinkClick r:id="" action="ppaction://customshow?id=0&amp;return=tru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925" y="1652592"/>
            <a:ext cx="276515" cy="273955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9" name="내용 개체 틀 2"/>
          <p:cNvSpPr txBox="1">
            <a:spLocks/>
          </p:cNvSpPr>
          <p:nvPr/>
        </p:nvSpPr>
        <p:spPr>
          <a:xfrm>
            <a:off x="963330" y="3749913"/>
            <a:ext cx="7950110" cy="119132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90000"/>
              </a:lnSpc>
            </a:pPr>
            <a:r>
              <a:rPr lang="en-US" altLang="ko-KR" dirty="0"/>
              <a:t>      </a:t>
            </a:r>
            <a:r>
              <a:rPr lang="ko-KR" altLang="en-US" dirty="0"/>
              <a:t>보다 작은 분수는 분자를 </a:t>
            </a:r>
            <a:r>
              <a:rPr lang="en-US" altLang="ko-KR" dirty="0"/>
              <a:t>2</a:t>
            </a:r>
            <a:r>
              <a:rPr lang="ko-KR" altLang="en-US" dirty="0"/>
              <a:t>배 한 수가 분모보다 작아야 하므로 </a:t>
            </a:r>
            <a:r>
              <a:rPr lang="en-US" altLang="ko-KR" dirty="0"/>
              <a:t>       ,         ,               </a:t>
            </a:r>
          </a:p>
          <a:p>
            <a:pPr indent="0">
              <a:lnSpc>
                <a:spcPct val="190000"/>
              </a:lnSpc>
              <a:buNone/>
            </a:pPr>
            <a:r>
              <a:rPr lang="en-US" altLang="ko-KR" dirty="0"/>
              <a:t>        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</p:txBody>
      </p:sp>
      <p:graphicFrame>
        <p:nvGraphicFramePr>
          <p:cNvPr id="51" name="표 50">
            <a:extLst>
              <a:ext uri="{FF2B5EF4-FFF2-40B4-BE49-F238E27FC236}">
                <a16:creationId xmlns:a16="http://schemas.microsoft.com/office/drawing/2014/main" id="{37AE3F5D-D7EF-440A-ACB1-3D9E91844C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100198"/>
              </p:ext>
            </p:extLst>
          </p:nvPr>
        </p:nvGraphicFramePr>
        <p:xfrm>
          <a:off x="1249383" y="3789112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2" name="표 51">
            <a:extLst>
              <a:ext uri="{FF2B5EF4-FFF2-40B4-BE49-F238E27FC236}">
                <a16:creationId xmlns:a16="http://schemas.microsoft.com/office/drawing/2014/main" id="{C527AEA1-A838-497A-B3DD-81BB83A44A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593682"/>
              </p:ext>
            </p:extLst>
          </p:nvPr>
        </p:nvGraphicFramePr>
        <p:xfrm>
          <a:off x="7593973" y="3782400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16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5" name="표 54">
            <a:extLst>
              <a:ext uri="{FF2B5EF4-FFF2-40B4-BE49-F238E27FC236}">
                <a16:creationId xmlns:a16="http://schemas.microsoft.com/office/drawing/2014/main" id="{F173FB97-47B9-4908-8222-0E86342A63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390518"/>
              </p:ext>
            </p:extLst>
          </p:nvPr>
        </p:nvGraphicFramePr>
        <p:xfrm>
          <a:off x="8193400" y="3782400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17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36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6" name="표 55">
            <a:extLst>
              <a:ext uri="{FF2B5EF4-FFF2-40B4-BE49-F238E27FC236}">
                <a16:creationId xmlns:a16="http://schemas.microsoft.com/office/drawing/2014/main" id="{26133AE9-69F1-484E-9796-6A506D3296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952098"/>
              </p:ext>
            </p:extLst>
          </p:nvPr>
        </p:nvGraphicFramePr>
        <p:xfrm>
          <a:off x="1244588" y="4365176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9" name="그림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00" y="7200"/>
            <a:ext cx="4005960" cy="910789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3296816" y="1703599"/>
            <a:ext cx="3024336" cy="945682"/>
            <a:chOff x="3224808" y="1668595"/>
            <a:chExt cx="3024336" cy="945682"/>
          </a:xfrm>
        </p:grpSpPr>
        <p:cxnSp>
          <p:nvCxnSpPr>
            <p:cNvPr id="4" name="직선 연결선 3"/>
            <p:cNvCxnSpPr/>
            <p:nvPr/>
          </p:nvCxnSpPr>
          <p:spPr>
            <a:xfrm flipH="1">
              <a:off x="3224808" y="1668595"/>
              <a:ext cx="720080" cy="945682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직선 연결선 30"/>
            <p:cNvCxnSpPr/>
            <p:nvPr/>
          </p:nvCxnSpPr>
          <p:spPr>
            <a:xfrm flipH="1">
              <a:off x="5529064" y="1668595"/>
              <a:ext cx="720080" cy="945682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45" name="그림 44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92866" y="422835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분모가 다른 분수를 통분하여 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크기를 비교하기</a:t>
            </a:r>
          </a:p>
        </p:txBody>
      </p:sp>
      <p:sp>
        <p:nvSpPr>
          <p:cNvPr id="27" name="직사각형 26">
            <a:hlinkClick r:id="rId7" action="ppaction://hlinksldjump"/>
            <a:extLst>
              <a:ext uri="{FF2B5EF4-FFF2-40B4-BE49-F238E27FC236}">
                <a16:creationId xmlns:a16="http://schemas.microsoft.com/office/drawing/2014/main" id="{F29BB2D7-E473-41BC-899D-7F32EB5E9064}"/>
              </a:ext>
            </a:extLst>
          </p:cNvPr>
          <p:cNvSpPr/>
          <p:nvPr/>
        </p:nvSpPr>
        <p:spPr>
          <a:xfrm>
            <a:off x="7689304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8" action="ppaction://hlinksldjump"/>
            <a:extLst>
              <a:ext uri="{FF2B5EF4-FFF2-40B4-BE49-F238E27FC236}">
                <a16:creationId xmlns:a16="http://schemas.microsoft.com/office/drawing/2014/main" id="{939B01F1-834D-4533-B429-03256F7ECA8A}"/>
              </a:ext>
            </a:extLst>
          </p:cNvPr>
          <p:cNvSpPr/>
          <p:nvPr/>
        </p:nvSpPr>
        <p:spPr>
          <a:xfrm>
            <a:off x="8085348" y="440668"/>
            <a:ext cx="288032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9" action="ppaction://hlinksldjump"/>
            <a:extLst>
              <a:ext uri="{FF2B5EF4-FFF2-40B4-BE49-F238E27FC236}">
                <a16:creationId xmlns:a16="http://schemas.microsoft.com/office/drawing/2014/main" id="{E17DC89F-F677-4E13-ABB4-3AFB29E841AD}"/>
              </a:ext>
            </a:extLst>
          </p:cNvPr>
          <p:cNvSpPr/>
          <p:nvPr/>
        </p:nvSpPr>
        <p:spPr>
          <a:xfrm>
            <a:off x="8853411" y="440668"/>
            <a:ext cx="288032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hlinkClick r:id="rId10" action="ppaction://hlinksldjump"/>
            <a:extLst>
              <a:ext uri="{FF2B5EF4-FFF2-40B4-BE49-F238E27FC236}">
                <a16:creationId xmlns:a16="http://schemas.microsoft.com/office/drawing/2014/main" id="{CE33FCF6-2EC9-4524-9C7B-DC4921F411AF}"/>
              </a:ext>
            </a:extLst>
          </p:cNvPr>
          <p:cNvSpPr/>
          <p:nvPr/>
        </p:nvSpPr>
        <p:spPr>
          <a:xfrm>
            <a:off x="9231184" y="440668"/>
            <a:ext cx="288032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765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6" grpId="0" animBg="1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895279" y="3650366"/>
            <a:ext cx="8102835" cy="2208971"/>
            <a:chOff x="895279" y="3650366"/>
            <a:chExt cx="8102835" cy="2208971"/>
          </a:xfrm>
        </p:grpSpPr>
        <p:grpSp>
          <p:nvGrpSpPr>
            <p:cNvPr id="48" name="그룹 47"/>
            <p:cNvGrpSpPr/>
            <p:nvPr/>
          </p:nvGrpSpPr>
          <p:grpSpPr>
            <a:xfrm>
              <a:off x="941928" y="3650366"/>
              <a:ext cx="8056186" cy="441950"/>
              <a:chOff x="941928" y="1376773"/>
              <a:chExt cx="8056186" cy="441950"/>
            </a:xfrm>
          </p:grpSpPr>
          <p:sp>
            <p:nvSpPr>
              <p:cNvPr id="49" name="내용 개체 틀 3">
                <a:extLst>
                  <a:ext uri="{FF2B5EF4-FFF2-40B4-BE49-F238E27FC236}">
                    <a16:creationId xmlns:a16="http://schemas.microsoft.com/office/drawing/2014/main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8085" y="1376773"/>
                <a:ext cx="7870029" cy="4419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조건     </a:t>
                </a:r>
                <a:r>
                  <a:rPr lang="en-US" altLang="ko-KR" dirty="0"/>
                  <a:t>,</a:t>
                </a:r>
                <a:r>
                  <a:rPr lang="ko-KR" altLang="en-US" dirty="0"/>
                  <a:t>    </a:t>
                </a:r>
                <a:r>
                  <a:rPr lang="en-US" altLang="ko-KR" dirty="0"/>
                  <a:t>,,</a:t>
                </a:r>
                <a:r>
                  <a:rPr lang="ko-KR" altLang="en-US" dirty="0"/>
                  <a:t>     을 모두 만족하는 분수를 찾아 설명해 보세요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  <p:sp>
            <p:nvSpPr>
              <p:cNvPr id="50" name="모서리가 둥근 직사각형 75">
                <a:extLst>
                  <a:ext uri="{FF2B5EF4-FFF2-40B4-BE49-F238E27FC236}">
                    <a16:creationId xmlns:a16="http://schemas.microsoft.com/office/drawing/2014/main" id="{F0AB48C1-5FE5-4697-B304-E6BF0DAF4CE0}"/>
                  </a:ext>
                </a:extLst>
              </p:cNvPr>
              <p:cNvSpPr/>
              <p:nvPr/>
            </p:nvSpPr>
            <p:spPr>
              <a:xfrm>
                <a:off x="941928" y="1496715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61" name="모서리가 둥근 직사각형 60"/>
            <p:cNvSpPr/>
            <p:nvPr/>
          </p:nvSpPr>
          <p:spPr bwMode="auto">
            <a:xfrm>
              <a:off x="895279" y="4077072"/>
              <a:ext cx="8102835" cy="1782265"/>
            </a:xfrm>
            <a:prstGeom prst="roundRect">
              <a:avLst>
                <a:gd name="adj" fmla="val 16806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3" name="그림 4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6" t="40431" r="60400" b="57688"/>
          <a:stretch/>
        </p:blipFill>
        <p:spPr>
          <a:xfrm>
            <a:off x="1676636" y="3681028"/>
            <a:ext cx="314960" cy="290037"/>
          </a:xfrm>
          <a:prstGeom prst="rect">
            <a:avLst/>
          </a:prstGeom>
        </p:spPr>
      </p:pic>
      <p:pic>
        <p:nvPicPr>
          <p:cNvPr id="47" name="그림 4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6" t="44630" r="60400" b="53489"/>
          <a:stretch/>
        </p:blipFill>
        <p:spPr>
          <a:xfrm>
            <a:off x="2052911" y="3693691"/>
            <a:ext cx="314960" cy="290037"/>
          </a:xfrm>
          <a:prstGeom prst="rect">
            <a:avLst/>
          </a:prstGeom>
        </p:spPr>
      </p:pic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6" t="48645" r="60400" b="49474"/>
          <a:stretch/>
        </p:blipFill>
        <p:spPr>
          <a:xfrm>
            <a:off x="2441796" y="3677307"/>
            <a:ext cx="314960" cy="290037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62" name="내용 개체 틀 2"/>
          <p:cNvSpPr txBox="1">
            <a:spLocks/>
          </p:cNvSpPr>
          <p:nvPr/>
        </p:nvSpPr>
        <p:spPr>
          <a:xfrm>
            <a:off x="963330" y="4049332"/>
            <a:ext cx="7950110" cy="2043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>
              <a:lnSpc>
                <a:spcPct val="190000"/>
              </a:lnSpc>
            </a:pPr>
            <a:r>
              <a:rPr lang="ko-KR" altLang="en-US" dirty="0"/>
              <a:t>조건에 알맞은 </a:t>
            </a:r>
            <a:r>
              <a:rPr lang="en-US" altLang="ko-KR" dirty="0"/>
              <a:t>       ,       ,      </a:t>
            </a:r>
            <a:r>
              <a:rPr lang="ko-KR" altLang="en-US" dirty="0"/>
              <a:t>중 </a:t>
            </a:r>
            <a:r>
              <a:rPr lang="en-US" altLang="ko-KR" dirty="0"/>
              <a:t>     </a:t>
            </a:r>
            <a:r>
              <a:rPr lang="ko-KR" altLang="en-US" dirty="0"/>
              <a:t>와 </a:t>
            </a:r>
            <a:r>
              <a:rPr lang="en-US" altLang="ko-KR" dirty="0"/>
              <a:t>2</a:t>
            </a:r>
            <a:r>
              <a:rPr lang="ko-KR" altLang="en-US" dirty="0"/>
              <a:t>개씩 짝 지어 통분하고 크기를 비교하여 큰 분수를 구합니다</a:t>
            </a:r>
            <a:r>
              <a:rPr lang="en-US" altLang="ko-KR" dirty="0"/>
              <a:t>. </a:t>
            </a:r>
          </a:p>
          <a:p>
            <a:pPr>
              <a:lnSpc>
                <a:spcPct val="190000"/>
              </a:lnSpc>
            </a:pPr>
            <a:r>
              <a:rPr lang="ko-KR" altLang="en-US" dirty="0"/>
              <a:t>조건 </a:t>
            </a:r>
            <a:r>
              <a:rPr lang="en-US" altLang="ko-KR" dirty="0"/>
              <a:t>1, 2, 3</a:t>
            </a:r>
            <a:r>
              <a:rPr lang="ko-KR" altLang="en-US" dirty="0"/>
              <a:t>을 모두 만족하는 분수는 </a:t>
            </a:r>
            <a:r>
              <a:rPr lang="en-US" altLang="ko-KR" dirty="0"/>
              <a:t>       </a:t>
            </a:r>
            <a:r>
              <a:rPr lang="ko-KR" altLang="en-US" dirty="0"/>
              <a:t>입니다</a:t>
            </a:r>
            <a:r>
              <a:rPr lang="en-US" altLang="ko-KR" dirty="0"/>
              <a:t>. </a:t>
            </a:r>
          </a:p>
          <a:p>
            <a:pPr>
              <a:lnSpc>
                <a:spcPct val="190000"/>
              </a:lnSpc>
            </a:pPr>
            <a:endParaRPr lang="en-US" altLang="ko-KR" dirty="0"/>
          </a:p>
        </p:txBody>
      </p:sp>
      <p:graphicFrame>
        <p:nvGraphicFramePr>
          <p:cNvPr id="64" name="표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931333"/>
              </p:ext>
            </p:extLst>
          </p:nvPr>
        </p:nvGraphicFramePr>
        <p:xfrm>
          <a:off x="2684748" y="4087202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16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5" name="표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74916"/>
              </p:ext>
            </p:extLst>
          </p:nvPr>
        </p:nvGraphicFramePr>
        <p:xfrm>
          <a:off x="4880992" y="5219822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17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36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6" name="표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205378"/>
              </p:ext>
            </p:extLst>
          </p:nvPr>
        </p:nvGraphicFramePr>
        <p:xfrm>
          <a:off x="3748456" y="4073352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6" name="표 55">
            <a:extLst>
              <a:ext uri="{FF2B5EF4-FFF2-40B4-BE49-F238E27FC236}">
                <a16:creationId xmlns:a16="http://schemas.microsoft.com/office/drawing/2014/main" id="{2DA448CE-B458-4A68-A420-85F282BF5A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183280"/>
              </p:ext>
            </p:extLst>
          </p:nvPr>
        </p:nvGraphicFramePr>
        <p:xfrm>
          <a:off x="3224828" y="4073352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17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36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7" name="표 56">
            <a:extLst>
              <a:ext uri="{FF2B5EF4-FFF2-40B4-BE49-F238E27FC236}">
                <a16:creationId xmlns:a16="http://schemas.microsoft.com/office/drawing/2014/main" id="{3C352F71-C87B-45A8-9C7B-368F55952A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345865"/>
              </p:ext>
            </p:extLst>
          </p:nvPr>
        </p:nvGraphicFramePr>
        <p:xfrm>
          <a:off x="4340932" y="4073352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8" name="그림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00" y="7200"/>
            <a:ext cx="4005960" cy="910789"/>
          </a:xfrm>
          <a:prstGeom prst="rect">
            <a:avLst/>
          </a:prstGeom>
        </p:spPr>
      </p:pic>
      <p:pic>
        <p:nvPicPr>
          <p:cNvPr id="71" name="그림 7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4747" y="479198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분모가 다른 분수를 통분하여 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크기를 비교하기</a:t>
            </a:r>
          </a:p>
        </p:txBody>
      </p:sp>
      <p:grpSp>
        <p:nvGrpSpPr>
          <p:cNvPr id="72" name="그룹 71"/>
          <p:cNvGrpSpPr/>
          <p:nvPr/>
        </p:nvGrpSpPr>
        <p:grpSpPr>
          <a:xfrm>
            <a:off x="653472" y="1288380"/>
            <a:ext cx="8077324" cy="1672568"/>
            <a:chOff x="653472" y="1288380"/>
            <a:chExt cx="8077324" cy="1672568"/>
          </a:xfrm>
        </p:grpSpPr>
        <p:pic>
          <p:nvPicPr>
            <p:cNvPr id="75" name="그림 7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53" t="36337" r="29894" b="45135"/>
            <a:stretch/>
          </p:blipFill>
          <p:spPr>
            <a:xfrm>
              <a:off x="6431318" y="1419043"/>
              <a:ext cx="2299478" cy="1454188"/>
            </a:xfrm>
            <a:prstGeom prst="rect">
              <a:avLst/>
            </a:prstGeom>
          </p:spPr>
        </p:pic>
        <p:pic>
          <p:nvPicPr>
            <p:cNvPr id="76" name="그림 7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10" t="24454" r="27744" b="66395"/>
            <a:stretch/>
          </p:blipFill>
          <p:spPr>
            <a:xfrm>
              <a:off x="653472" y="1288380"/>
              <a:ext cx="6038990" cy="1672568"/>
            </a:xfrm>
            <a:prstGeom prst="rect">
              <a:avLst/>
            </a:prstGeom>
          </p:spPr>
        </p:pic>
      </p:grpSp>
      <p:pic>
        <p:nvPicPr>
          <p:cNvPr id="79" name="그림 78">
            <a:hlinkClick r:id="" action="ppaction://customshow?id=0&amp;return=tru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925" y="1652592"/>
            <a:ext cx="276515" cy="273955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3235300" y="1652592"/>
            <a:ext cx="3089238" cy="996689"/>
            <a:chOff x="3235300" y="1652592"/>
            <a:chExt cx="3089238" cy="996689"/>
          </a:xfrm>
        </p:grpSpPr>
        <p:sp>
          <p:nvSpPr>
            <p:cNvPr id="77" name="직사각형 76"/>
            <p:cNvSpPr/>
            <p:nvPr/>
          </p:nvSpPr>
          <p:spPr>
            <a:xfrm>
              <a:off x="3235300" y="1652592"/>
              <a:ext cx="853604" cy="996689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8" name="직사각형 77"/>
            <p:cNvSpPr/>
            <p:nvPr/>
          </p:nvSpPr>
          <p:spPr>
            <a:xfrm>
              <a:off x="5470934" y="1652592"/>
              <a:ext cx="853604" cy="996689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80" name="그룹 79"/>
            <p:cNvGrpSpPr/>
            <p:nvPr/>
          </p:nvGrpSpPr>
          <p:grpSpPr>
            <a:xfrm>
              <a:off x="3296816" y="1703599"/>
              <a:ext cx="3024336" cy="945682"/>
              <a:chOff x="3224808" y="1668595"/>
              <a:chExt cx="3024336" cy="945682"/>
            </a:xfrm>
          </p:grpSpPr>
          <p:cxnSp>
            <p:nvCxnSpPr>
              <p:cNvPr id="81" name="직선 연결선 80"/>
              <p:cNvCxnSpPr/>
              <p:nvPr/>
            </p:nvCxnSpPr>
            <p:spPr>
              <a:xfrm flipH="1">
                <a:off x="3224808" y="1668595"/>
                <a:ext cx="720080" cy="945682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2" name="직선 연결선 81"/>
              <p:cNvCxnSpPr/>
              <p:nvPr/>
            </p:nvCxnSpPr>
            <p:spPr>
              <a:xfrm flipH="1">
                <a:off x="5529064" y="1668595"/>
                <a:ext cx="720080" cy="945682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83" name="직사각형 82"/>
          <p:cNvSpPr/>
          <p:nvPr/>
        </p:nvSpPr>
        <p:spPr>
          <a:xfrm>
            <a:off x="900576" y="1638136"/>
            <a:ext cx="853604" cy="996689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직사각형 83"/>
          <p:cNvSpPr/>
          <p:nvPr/>
        </p:nvSpPr>
        <p:spPr>
          <a:xfrm>
            <a:off x="4314520" y="1638136"/>
            <a:ext cx="853604" cy="996689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/>
          <p:cNvGrpSpPr/>
          <p:nvPr/>
        </p:nvGrpSpPr>
        <p:grpSpPr>
          <a:xfrm>
            <a:off x="1100659" y="1706394"/>
            <a:ext cx="4049697" cy="945682"/>
            <a:chOff x="1011355" y="1668595"/>
            <a:chExt cx="4049697" cy="945682"/>
          </a:xfrm>
        </p:grpSpPr>
        <p:cxnSp>
          <p:nvCxnSpPr>
            <p:cNvPr id="33" name="직선 연결선 32"/>
            <p:cNvCxnSpPr/>
            <p:nvPr/>
          </p:nvCxnSpPr>
          <p:spPr>
            <a:xfrm flipH="1">
              <a:off x="1011355" y="1668595"/>
              <a:ext cx="720080" cy="945682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직선 연결선 35"/>
            <p:cNvCxnSpPr/>
            <p:nvPr/>
          </p:nvCxnSpPr>
          <p:spPr>
            <a:xfrm flipH="1">
              <a:off x="4340972" y="1668595"/>
              <a:ext cx="720080" cy="945682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9" name="직사각형 38">
            <a:hlinkClick r:id="rId7" action="ppaction://hlinksldjump"/>
            <a:extLst>
              <a:ext uri="{FF2B5EF4-FFF2-40B4-BE49-F238E27FC236}">
                <a16:creationId xmlns:a16="http://schemas.microsoft.com/office/drawing/2014/main" id="{F7855CDC-CB54-46E1-8D8C-ABAB051E2EF8}"/>
              </a:ext>
            </a:extLst>
          </p:cNvPr>
          <p:cNvSpPr/>
          <p:nvPr/>
        </p:nvSpPr>
        <p:spPr>
          <a:xfrm>
            <a:off x="7689304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hlinkClick r:id="rId8" action="ppaction://hlinksldjump"/>
            <a:extLst>
              <a:ext uri="{FF2B5EF4-FFF2-40B4-BE49-F238E27FC236}">
                <a16:creationId xmlns:a16="http://schemas.microsoft.com/office/drawing/2014/main" id="{089CEEE3-F53C-436F-9B9C-1B0504523CC4}"/>
              </a:ext>
            </a:extLst>
          </p:cNvPr>
          <p:cNvSpPr/>
          <p:nvPr/>
        </p:nvSpPr>
        <p:spPr>
          <a:xfrm>
            <a:off x="8085348" y="440668"/>
            <a:ext cx="288032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hlinkClick r:id="rId9" action="ppaction://hlinksldjump"/>
            <a:extLst>
              <a:ext uri="{FF2B5EF4-FFF2-40B4-BE49-F238E27FC236}">
                <a16:creationId xmlns:a16="http://schemas.microsoft.com/office/drawing/2014/main" id="{2E7FA020-1F1C-4EB4-89FD-6C19DAE9DADB}"/>
              </a:ext>
            </a:extLst>
          </p:cNvPr>
          <p:cNvSpPr/>
          <p:nvPr/>
        </p:nvSpPr>
        <p:spPr>
          <a:xfrm>
            <a:off x="8853411" y="440668"/>
            <a:ext cx="288032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hlinkClick r:id="rId10" action="ppaction://hlinksldjump"/>
            <a:extLst>
              <a:ext uri="{FF2B5EF4-FFF2-40B4-BE49-F238E27FC236}">
                <a16:creationId xmlns:a16="http://schemas.microsoft.com/office/drawing/2014/main" id="{574DE2EC-AD78-47C4-A32B-3FBF757F5892}"/>
              </a:ext>
            </a:extLst>
          </p:cNvPr>
          <p:cNvSpPr/>
          <p:nvPr/>
        </p:nvSpPr>
        <p:spPr>
          <a:xfrm>
            <a:off x="9231184" y="440668"/>
            <a:ext cx="288032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107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83" grpId="0" animBg="1"/>
      <p:bldP spid="8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895279" y="4761148"/>
            <a:ext cx="8102835" cy="1260140"/>
            <a:chOff x="895279" y="3498777"/>
            <a:chExt cx="8102835" cy="1260140"/>
          </a:xfrm>
        </p:grpSpPr>
        <p:grpSp>
          <p:nvGrpSpPr>
            <p:cNvPr id="49" name="그룹 48"/>
            <p:cNvGrpSpPr/>
            <p:nvPr/>
          </p:nvGrpSpPr>
          <p:grpSpPr>
            <a:xfrm>
              <a:off x="941928" y="3498777"/>
              <a:ext cx="8056186" cy="441950"/>
              <a:chOff x="941928" y="1376773"/>
              <a:chExt cx="8056186" cy="441950"/>
            </a:xfrm>
          </p:grpSpPr>
          <p:sp>
            <p:nvSpPr>
              <p:cNvPr id="50" name="내용 개체 틀 3">
                <a:extLst>
                  <a:ext uri="{FF2B5EF4-FFF2-40B4-BE49-F238E27FC236}">
                    <a16:creationId xmlns:a16="http://schemas.microsoft.com/office/drawing/2014/main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8085" y="1376773"/>
                <a:ext cx="7870029" cy="4419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위의 조건 중에서 없어도 되는 조건을 찾아보세요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  <p:sp>
            <p:nvSpPr>
              <p:cNvPr id="51" name="모서리가 둥근 직사각형 75">
                <a:extLst>
                  <a:ext uri="{FF2B5EF4-FFF2-40B4-BE49-F238E27FC236}">
                    <a16:creationId xmlns:a16="http://schemas.microsoft.com/office/drawing/2014/main" id="{F0AB48C1-5FE5-4697-B304-E6BF0DAF4CE0}"/>
                  </a:ext>
                </a:extLst>
              </p:cNvPr>
              <p:cNvSpPr/>
              <p:nvPr/>
            </p:nvSpPr>
            <p:spPr>
              <a:xfrm>
                <a:off x="941928" y="1496715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2" name="모서리가 둥근 직사각형 51"/>
            <p:cNvSpPr/>
            <p:nvPr/>
          </p:nvSpPr>
          <p:spPr bwMode="auto">
            <a:xfrm>
              <a:off x="895279" y="3971102"/>
              <a:ext cx="8102835" cy="787815"/>
            </a:xfrm>
            <a:prstGeom prst="roundRect">
              <a:avLst>
                <a:gd name="adj" fmla="val 16806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aphicFrame>
        <p:nvGraphicFramePr>
          <p:cNvPr id="62" name="표 61">
            <a:extLst>
              <a:ext uri="{FF2B5EF4-FFF2-40B4-BE49-F238E27FC236}">
                <a16:creationId xmlns:a16="http://schemas.microsoft.com/office/drawing/2014/main" id="{82955EA6-75F2-4FD3-B0C2-8063E87F0B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892872"/>
              </p:ext>
            </p:extLst>
          </p:nvPr>
        </p:nvGraphicFramePr>
        <p:xfrm>
          <a:off x="1244588" y="5337212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3" name="표 62">
            <a:extLst>
              <a:ext uri="{FF2B5EF4-FFF2-40B4-BE49-F238E27FC236}">
                <a16:creationId xmlns:a16="http://schemas.microsoft.com/office/drawing/2014/main" id="{55FFE2D6-C634-4C4A-B788-7F98ADA0B2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885348"/>
              </p:ext>
            </p:extLst>
          </p:nvPr>
        </p:nvGraphicFramePr>
        <p:xfrm>
          <a:off x="1850273" y="5337212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4" name="표 63">
            <a:extLst>
              <a:ext uri="{FF2B5EF4-FFF2-40B4-BE49-F238E27FC236}">
                <a16:creationId xmlns:a16="http://schemas.microsoft.com/office/drawing/2014/main" id="{EDE99046-AD67-4FA9-A409-DA5A90BAB5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295483"/>
              </p:ext>
            </p:extLst>
          </p:nvPr>
        </p:nvGraphicFramePr>
        <p:xfrm>
          <a:off x="3872880" y="5337212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5" name="그림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00" y="7200"/>
            <a:ext cx="4005960" cy="910789"/>
          </a:xfrm>
          <a:prstGeom prst="rect">
            <a:avLst/>
          </a:prstGeom>
        </p:spPr>
      </p:pic>
      <p:pic>
        <p:nvPicPr>
          <p:cNvPr id="75" name="그림 7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0629" y="547149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분모가 다른 분수를 통분하여 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크기를 비교하기</a:t>
            </a:r>
          </a:p>
        </p:txBody>
      </p:sp>
      <p:pic>
        <p:nvPicPr>
          <p:cNvPr id="48" name="그림 4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3" t="36337" r="29894" b="45135"/>
          <a:stretch/>
        </p:blipFill>
        <p:spPr>
          <a:xfrm>
            <a:off x="3349189" y="2490809"/>
            <a:ext cx="3674039" cy="2323459"/>
          </a:xfrm>
          <a:prstGeom prst="rect">
            <a:avLst/>
          </a:prstGeom>
        </p:spPr>
      </p:pic>
      <p:pic>
        <p:nvPicPr>
          <p:cNvPr id="56" name="그림 5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0" t="24454" r="27744" b="66395"/>
          <a:stretch/>
        </p:blipFill>
        <p:spPr>
          <a:xfrm>
            <a:off x="2000672" y="1108360"/>
            <a:ext cx="6038990" cy="1672568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2247776" y="1484784"/>
            <a:ext cx="5423962" cy="1020481"/>
            <a:chOff x="2247776" y="1628800"/>
            <a:chExt cx="5423962" cy="1020481"/>
          </a:xfrm>
        </p:grpSpPr>
        <p:grpSp>
          <p:nvGrpSpPr>
            <p:cNvPr id="77" name="그룹 76"/>
            <p:cNvGrpSpPr/>
            <p:nvPr/>
          </p:nvGrpSpPr>
          <p:grpSpPr>
            <a:xfrm>
              <a:off x="4582500" y="1628800"/>
              <a:ext cx="3089238" cy="1020481"/>
              <a:chOff x="3235300" y="1628800"/>
              <a:chExt cx="3089238" cy="1020481"/>
            </a:xfrm>
          </p:grpSpPr>
          <p:sp>
            <p:nvSpPr>
              <p:cNvPr id="78" name="직사각형 77"/>
              <p:cNvSpPr/>
              <p:nvPr/>
            </p:nvSpPr>
            <p:spPr>
              <a:xfrm>
                <a:off x="3235300" y="1652592"/>
                <a:ext cx="853604" cy="996689"/>
              </a:xfrm>
              <a:prstGeom prst="rect">
                <a:avLst/>
              </a:prstGeom>
              <a:solidFill>
                <a:srgbClr val="FFFFFF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9" name="직사각형 78"/>
              <p:cNvSpPr/>
              <p:nvPr/>
            </p:nvSpPr>
            <p:spPr>
              <a:xfrm>
                <a:off x="5470934" y="1652592"/>
                <a:ext cx="853604" cy="996689"/>
              </a:xfrm>
              <a:prstGeom prst="rect">
                <a:avLst/>
              </a:prstGeom>
              <a:solidFill>
                <a:srgbClr val="FFFFFF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80" name="그룹 79"/>
              <p:cNvGrpSpPr/>
              <p:nvPr/>
            </p:nvGrpSpPr>
            <p:grpSpPr>
              <a:xfrm>
                <a:off x="3296816" y="1628800"/>
                <a:ext cx="3024336" cy="945682"/>
                <a:chOff x="3224808" y="1593796"/>
                <a:chExt cx="3024336" cy="945682"/>
              </a:xfrm>
            </p:grpSpPr>
            <p:cxnSp>
              <p:nvCxnSpPr>
                <p:cNvPr id="81" name="직선 연결선 80"/>
                <p:cNvCxnSpPr/>
                <p:nvPr/>
              </p:nvCxnSpPr>
              <p:spPr>
                <a:xfrm flipH="1">
                  <a:off x="3224808" y="1593796"/>
                  <a:ext cx="720080" cy="945682"/>
                </a:xfrm>
                <a:prstGeom prst="line">
                  <a:avLst/>
                </a:prstGeom>
                <a:ln w="571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직선 연결선 81"/>
                <p:cNvCxnSpPr/>
                <p:nvPr/>
              </p:nvCxnSpPr>
              <p:spPr>
                <a:xfrm flipH="1">
                  <a:off x="5529064" y="1593796"/>
                  <a:ext cx="720080" cy="945682"/>
                </a:xfrm>
                <a:prstGeom prst="line">
                  <a:avLst/>
                </a:prstGeom>
                <a:ln w="571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3" name="직사각형 82"/>
            <p:cNvSpPr/>
            <p:nvPr/>
          </p:nvSpPr>
          <p:spPr>
            <a:xfrm>
              <a:off x="2247776" y="1638136"/>
              <a:ext cx="853604" cy="996689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직사각형 83"/>
            <p:cNvSpPr/>
            <p:nvPr/>
          </p:nvSpPr>
          <p:spPr>
            <a:xfrm>
              <a:off x="5661720" y="1638136"/>
              <a:ext cx="853604" cy="996689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85" name="그룹 84"/>
            <p:cNvGrpSpPr/>
            <p:nvPr/>
          </p:nvGrpSpPr>
          <p:grpSpPr>
            <a:xfrm>
              <a:off x="2447859" y="1631595"/>
              <a:ext cx="4049697" cy="945682"/>
              <a:chOff x="1011355" y="1593796"/>
              <a:chExt cx="4049697" cy="945682"/>
            </a:xfrm>
          </p:grpSpPr>
          <p:cxnSp>
            <p:nvCxnSpPr>
              <p:cNvPr id="86" name="직선 연결선 85"/>
              <p:cNvCxnSpPr/>
              <p:nvPr/>
            </p:nvCxnSpPr>
            <p:spPr>
              <a:xfrm flipH="1">
                <a:off x="1011355" y="1593796"/>
                <a:ext cx="720080" cy="945682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7" name="직선 연결선 86"/>
              <p:cNvCxnSpPr/>
              <p:nvPr/>
            </p:nvCxnSpPr>
            <p:spPr>
              <a:xfrm flipH="1">
                <a:off x="4340972" y="1593796"/>
                <a:ext cx="720080" cy="945682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61" name="내용 개체 틀 2">
            <a:extLst>
              <a:ext uri="{FF2B5EF4-FFF2-40B4-BE49-F238E27FC236}">
                <a16:creationId xmlns:a16="http://schemas.microsoft.com/office/drawing/2014/main" id="{231B467D-C0A3-479D-840A-2C82356B10F8}"/>
              </a:ext>
            </a:extLst>
          </p:cNvPr>
          <p:cNvSpPr txBox="1">
            <a:spLocks/>
          </p:cNvSpPr>
          <p:nvPr/>
        </p:nvSpPr>
        <p:spPr>
          <a:xfrm>
            <a:off x="900114" y="5463966"/>
            <a:ext cx="8098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      </a:t>
            </a:r>
            <a:r>
              <a:rPr lang="ko-KR" altLang="en-US" dirty="0"/>
              <a:t>은 </a:t>
            </a:r>
            <a:r>
              <a:rPr lang="en-US" altLang="ko-KR" dirty="0"/>
              <a:t>     </a:t>
            </a:r>
            <a:r>
              <a:rPr lang="ko-KR" altLang="en-US" dirty="0"/>
              <a:t>보다 작기 때문에 </a:t>
            </a:r>
            <a:r>
              <a:rPr lang="en-US" altLang="ko-KR" dirty="0"/>
              <a:t>      </a:t>
            </a:r>
            <a:r>
              <a:rPr lang="ko-KR" altLang="en-US" dirty="0"/>
              <a:t>보다 크다는 조건 </a:t>
            </a:r>
            <a:r>
              <a:rPr lang="en-US" altLang="ko-KR" dirty="0"/>
              <a:t>2</a:t>
            </a:r>
            <a:r>
              <a:rPr lang="ko-KR" altLang="en-US" dirty="0"/>
              <a:t>는 없어도 됩니다</a:t>
            </a:r>
            <a:r>
              <a:rPr lang="en-US" altLang="ko-KR" dirty="0"/>
              <a:t>.</a:t>
            </a:r>
          </a:p>
        </p:txBody>
      </p:sp>
      <p:sp>
        <p:nvSpPr>
          <p:cNvPr id="31" name="직사각형 30">
            <a:hlinkClick r:id="rId6" action="ppaction://hlinksldjump"/>
            <a:extLst>
              <a:ext uri="{FF2B5EF4-FFF2-40B4-BE49-F238E27FC236}">
                <a16:creationId xmlns:a16="http://schemas.microsoft.com/office/drawing/2014/main" id="{C455BE78-CADD-44D3-B2E8-D07E4CD60F6D}"/>
              </a:ext>
            </a:extLst>
          </p:cNvPr>
          <p:cNvSpPr/>
          <p:nvPr/>
        </p:nvSpPr>
        <p:spPr>
          <a:xfrm>
            <a:off x="7689304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7" action="ppaction://hlinksldjump"/>
            <a:extLst>
              <a:ext uri="{FF2B5EF4-FFF2-40B4-BE49-F238E27FC236}">
                <a16:creationId xmlns:a16="http://schemas.microsoft.com/office/drawing/2014/main" id="{0DE32EBE-8E4C-4015-AD97-E7E9B74DD4EB}"/>
              </a:ext>
            </a:extLst>
          </p:cNvPr>
          <p:cNvSpPr/>
          <p:nvPr/>
        </p:nvSpPr>
        <p:spPr>
          <a:xfrm>
            <a:off x="8085348" y="440668"/>
            <a:ext cx="288032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8" action="ppaction://hlinksldjump"/>
            <a:extLst>
              <a:ext uri="{FF2B5EF4-FFF2-40B4-BE49-F238E27FC236}">
                <a16:creationId xmlns:a16="http://schemas.microsoft.com/office/drawing/2014/main" id="{6664C9CC-8AEF-4213-99C2-E60F8E3C4043}"/>
              </a:ext>
            </a:extLst>
          </p:cNvPr>
          <p:cNvSpPr/>
          <p:nvPr/>
        </p:nvSpPr>
        <p:spPr>
          <a:xfrm>
            <a:off x="8853411" y="440668"/>
            <a:ext cx="288032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9" action="ppaction://hlinksldjump"/>
            <a:extLst>
              <a:ext uri="{FF2B5EF4-FFF2-40B4-BE49-F238E27FC236}">
                <a16:creationId xmlns:a16="http://schemas.microsoft.com/office/drawing/2014/main" id="{D263F3C0-F552-482C-BBCF-7620EBB0D31D}"/>
              </a:ext>
            </a:extLst>
          </p:cNvPr>
          <p:cNvSpPr/>
          <p:nvPr/>
        </p:nvSpPr>
        <p:spPr>
          <a:xfrm>
            <a:off x="9231184" y="440668"/>
            <a:ext cx="288032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688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>
        <a:normAutofit lnSpcReduction="10000"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3415</TotalTime>
  <Words>520</Words>
  <Application>Microsoft Office PowerPoint</Application>
  <PresentationFormat>A4 용지(210x297mm)</PresentationFormat>
  <Paragraphs>154</Paragraphs>
  <Slides>15</Slides>
  <Notes>1</Notes>
  <HiddenSlides>1</HiddenSlides>
  <MMClips>0</MMClips>
  <ScaleCrop>false</ScaleCrop>
  <HeadingPairs>
    <vt:vector size="8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15</vt:i4>
      </vt:variant>
      <vt:variant>
        <vt:lpstr>재구성한 쇼</vt:lpstr>
      </vt:variant>
      <vt:variant>
        <vt:i4>1</vt:i4>
      </vt:variant>
    </vt:vector>
  </HeadingPairs>
  <TitlesOfParts>
    <vt:vector size="22" baseType="lpstr">
      <vt:lpstr>나눔고딕</vt:lpstr>
      <vt:lpstr>나눔고딕 ExtraBold</vt:lpstr>
      <vt:lpstr>맑은 고딕</vt:lpstr>
      <vt:lpstr>Arial</vt:lpstr>
      <vt:lpstr>디자인 사용자 지정</vt:lpstr>
      <vt:lpstr>1_디자인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재구성한 쇼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사용자</dc:creator>
  <cp:lastModifiedBy>이서복</cp:lastModifiedBy>
  <cp:revision>265</cp:revision>
  <cp:lastPrinted>2018-12-03T01:41:52Z</cp:lastPrinted>
  <dcterms:created xsi:type="dcterms:W3CDTF">2017-09-24T23:31:15Z</dcterms:created>
  <dcterms:modified xsi:type="dcterms:W3CDTF">2021-02-09T05:32:35Z</dcterms:modified>
</cp:coreProperties>
</file>