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22"/>
  </p:notesMasterIdLst>
  <p:sldIdLst>
    <p:sldId id="258" r:id="rId3"/>
    <p:sldId id="260" r:id="rId4"/>
    <p:sldId id="270" r:id="rId5"/>
    <p:sldId id="295" r:id="rId6"/>
    <p:sldId id="296" r:id="rId7"/>
    <p:sldId id="291" r:id="rId8"/>
    <p:sldId id="286" r:id="rId9"/>
    <p:sldId id="292" r:id="rId10"/>
    <p:sldId id="293" r:id="rId11"/>
    <p:sldId id="282" r:id="rId12"/>
    <p:sldId id="285" r:id="rId13"/>
    <p:sldId id="277" r:id="rId14"/>
    <p:sldId id="294" r:id="rId15"/>
    <p:sldId id="287" r:id="rId16"/>
    <p:sldId id="264" r:id="rId17"/>
    <p:sldId id="288" r:id="rId18"/>
    <p:sldId id="289" r:id="rId19"/>
    <p:sldId id="290" r:id="rId20"/>
    <p:sldId id="263" r:id="rId21"/>
  </p:sldIdLst>
  <p:sldSz cx="9906000" cy="6858000" type="A4"/>
  <p:notesSz cx="6858000" cy="9144000"/>
  <p:custShowLst>
    <p:custShow name="재구성한 쇼 1" id="0">
      <p:sldLst>
        <p:sld r:id="rId5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5" pos="602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4020">
          <p15:clr>
            <a:srgbClr val="A4A3A4"/>
          </p15:clr>
        </p15:guide>
        <p15:guide id="9" orient="horz" pos="867">
          <p15:clr>
            <a:srgbClr val="A4A3A4"/>
          </p15:clr>
        </p15:guide>
        <p15:guide id="11" pos="37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B0F0"/>
    <a:srgbClr val="228A38"/>
    <a:srgbClr val="F5A200"/>
    <a:srgbClr val="FFFFFF"/>
    <a:srgbClr val="F08300"/>
    <a:srgbClr val="3C4BA0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2" autoAdjust="0"/>
    <p:restoredTop sz="94699" autoAdjust="0"/>
  </p:normalViewPr>
  <p:slideViewPr>
    <p:cSldViewPr snapToObjects="1" showGuides="1">
      <p:cViewPr>
        <p:scale>
          <a:sx n="70" d="100"/>
          <a:sy n="70" d="100"/>
        </p:scale>
        <p:origin x="-1932" y="-504"/>
      </p:cViewPr>
      <p:guideLst>
        <p:guide orient="horz" pos="537"/>
        <p:guide orient="horz" pos="3861"/>
        <p:guide orient="horz" pos="913"/>
        <p:guide orient="horz" pos="527"/>
        <p:guide orient="horz" pos="4020"/>
        <p:guide orient="horz" pos="867"/>
        <p:guide pos="6023"/>
        <p:guide pos="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BFB536CD-3547-4197-BA39-DAF6F57557EE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="" xmlns:a16="http://schemas.microsoft.com/office/drawing/2014/main" id="{FFEEEE58-423A-40FC-8EBE-8C862A260144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6D781AEC-B65E-4DF4-BBAF-C7F33C124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AC047AEB-29AE-4DF5-B888-B8A3674612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="" xmlns:a16="http://schemas.microsoft.com/office/drawing/2014/main" id="{AD6A1F89-FA0E-4414-880B-6B1DD59EDDC9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="" xmlns:a16="http://schemas.microsoft.com/office/drawing/2014/main" id="{95C16512-8D82-4225-8AD0-0E0DAB94E951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B38B7D8E-67B4-4654-BB8D-E4154E863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162B0252-2931-4060-8B40-351339A65D3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810A8E48-279A-4241-9ECC-DE8BE8268612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BE3941B7-F12A-4C26-AEB4-2CCFD6A9D11D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2D15784B-93F1-4A2C-8B90-99EE17C2F6E9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="" xmlns:a16="http://schemas.microsoft.com/office/drawing/2014/main" id="{D27912C4-C3FE-41A5-9E72-532D3CA17D4A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="" xmlns:a16="http://schemas.microsoft.com/office/drawing/2014/main" id="{51CC90DC-C2EE-42B7-B963-F64B13115499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="" xmlns:a16="http://schemas.microsoft.com/office/drawing/2014/main" id="{81FCDB4B-C2C1-4D29-AE3C-50216F8494B0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8165C906-12B8-4D7C-8D8B-D79D33C8D34E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="" xmlns:a16="http://schemas.microsoft.com/office/drawing/2014/main" id="{CCA3C858-FC07-4807-B64F-A9B445057C2D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B1BFE25D-94CC-4191-8A0A-78F7CE16D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FA4586E6-3EA5-4CDC-AB01-D0D30FCD9294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B9A6BC5A-4D86-4DC4-A5CA-FEC1770F74B9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="" xmlns:a16="http://schemas.microsoft.com/office/drawing/2014/main" id="{47A36528-BFAA-41F6-8CEA-190DCF64120C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5FECE633-7E8D-4435-B5F6-7CBB4CCCE0BD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="" xmlns:a16="http://schemas.microsoft.com/office/drawing/2014/main" id="{4AFDC321-B35B-4568-A567-7F2711B6EA9C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250148AC-8ECB-4F47-860B-78D41402CB61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39FB0CEF-921D-4962-B81D-CE3422CAE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="" xmlns:a16="http://schemas.microsoft.com/office/drawing/2014/main" id="{70644D99-A8E1-4886-A582-DD6CCF198D5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5B1BC128-E31B-4535-8C03-BB1D9E58577B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4481A29B-2821-4CC5-9A91-C88F8A84EC5E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C3B1132-ED44-419F-B63D-859EF5477FC7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41F7EF3-5D5B-4B1E-9060-298368A90FD6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분모가 같은 분수로 나타내어 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="" xmlns:a16="http://schemas.microsoft.com/office/drawing/2014/main" id="{1790B44B-2848-4AAA-BB90-C7487D061B7B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="" xmlns:a16="http://schemas.microsoft.com/office/drawing/2014/main" id="{AC75929C-EF9C-4A6A-9B57-8BC6B344631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D14814B1-92A1-4E4A-8855-6CD7415BB829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="" xmlns:a16="http://schemas.microsoft.com/office/drawing/2014/main" id="{1898131C-D884-40E2-AC44-3C07CB4C9FA8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49ED38E3-AD08-4B33-8C5F-AE9245E97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042E4B07-991D-4189-9945-302900BF88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="" xmlns:a16="http://schemas.microsoft.com/office/drawing/2014/main" id="{7FAF3878-7F42-4C1C-9114-DAFFD66170B7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4867D0A2-8838-4AAA-91C4-45E473FCBD45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6C8BC690-E321-4172-9149-B58190CE7A66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="" xmlns:a16="http://schemas.microsoft.com/office/drawing/2014/main" id="{8545614D-D8F1-4503-9399-6B2E29E3B268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="" xmlns:a16="http://schemas.microsoft.com/office/drawing/2014/main" id="{07D4C778-0A7C-4927-8E54-31CD4E07DBD3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8345A104-D037-4C85-A85D-C18E8A7B0CE5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="" xmlns:a16="http://schemas.microsoft.com/office/drawing/2014/main" id="{132ACF40-E38C-4677-8B3A-F5D8D0B89890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1A1D06D4-7B1E-4AC1-9B4B-F758285BA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="" xmlns:a16="http://schemas.microsoft.com/office/drawing/2014/main" id="{F7410F00-521D-436D-8AE5-61AE2460C0E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29C314E4-931B-40FA-AC59-D5BB1A2CB2F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8E5CB159-BB38-4DCA-B775-FD013C4D2F8E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5FFBB95-9019-4B60-9019-96CB08A748CA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="" xmlns:a16="http://schemas.microsoft.com/office/drawing/2014/main" id="{8730F37E-980D-4E6A-9DEF-A85156167119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41F7EF3-5D5B-4B1E-9060-298368A90FD6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분모가 같은 분수로 나타내어 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4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10" Type="http://schemas.openxmlformats.org/officeDocument/2006/relationships/slide" Target="slide15.xml"/><Relationship Id="rId4" Type="http://schemas.openxmlformats.org/officeDocument/2006/relationships/image" Target="../media/image12.png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15.xml"/><Relationship Id="rId5" Type="http://schemas.openxmlformats.org/officeDocument/2006/relationships/image" Target="../media/image12.png"/><Relationship Id="rId10" Type="http://schemas.openxmlformats.org/officeDocument/2006/relationships/slide" Target="slide12.xml"/><Relationship Id="rId4" Type="http://schemas.openxmlformats.org/officeDocument/2006/relationships/image" Target="../media/image14.png"/><Relationship Id="rId9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slide" Target="slide15.xml"/><Relationship Id="rId12" Type="http://schemas.openxmlformats.org/officeDocument/2006/relationships/image" Target="../media/image12.png"/><Relationship Id="rId17" Type="http://schemas.openxmlformats.org/officeDocument/2006/relationships/slide" Target="slide9.xml"/><Relationship Id="rId2" Type="http://schemas.openxmlformats.org/officeDocument/2006/relationships/image" Target="../media/image4.png"/><Relationship Id="rId16" Type="http://schemas.openxmlformats.org/officeDocument/2006/relationships/slide" Target="slide4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16.png"/><Relationship Id="rId15" Type="http://schemas.openxmlformats.org/officeDocument/2006/relationships/slide" Target="slide2.xml"/><Relationship Id="rId10" Type="http://schemas.openxmlformats.org/officeDocument/2006/relationships/image" Target="../media/image20.png"/><Relationship Id="rId9" Type="http://schemas.openxmlformats.org/officeDocument/2006/relationships/image" Target="../media/image190.png"/><Relationship Id="rId1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10" Type="http://schemas.openxmlformats.org/officeDocument/2006/relationships/slide" Target="slide15.xml"/><Relationship Id="rId4" Type="http://schemas.openxmlformats.org/officeDocument/2006/relationships/image" Target="../media/image12.png"/><Relationship Id="rId9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8.jpeg"/><Relationship Id="rId7" Type="http://schemas.openxmlformats.org/officeDocument/2006/relationships/image" Target="../media/image10.png"/><Relationship Id="rId12" Type="http://schemas.openxmlformats.org/officeDocument/2006/relationships/slide" Target="slide1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slide" Target="slide9.xml"/><Relationship Id="rId5" Type="http://schemas.openxmlformats.org/officeDocument/2006/relationships/image" Target="../media/image16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9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0.png"/><Relationship Id="rId9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9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10.png"/><Relationship Id="rId9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10" Type="http://schemas.openxmlformats.org/officeDocument/2006/relationships/slide" Target="slide12.xml"/><Relationship Id="rId4" Type="http://schemas.openxmlformats.org/officeDocument/2006/relationships/image" Target="../media/image19.png"/><Relationship Id="rId9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10" Type="http://schemas.openxmlformats.org/officeDocument/2006/relationships/slide" Target="slide12.xml"/><Relationship Id="rId4" Type="http://schemas.openxmlformats.org/officeDocument/2006/relationships/image" Target="../media/image19.png"/><Relationship Id="rId9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.png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15.xml"/><Relationship Id="rId5" Type="http://schemas.openxmlformats.org/officeDocument/2006/relationships/image" Target="../media/image9.png"/><Relationship Id="rId10" Type="http://schemas.openxmlformats.org/officeDocument/2006/relationships/slide" Target="slide12.xml"/><Relationship Id="rId4" Type="http://schemas.openxmlformats.org/officeDocument/2006/relationships/image" Target="../media/image7.png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15.xml"/><Relationship Id="rId5" Type="http://schemas.openxmlformats.org/officeDocument/2006/relationships/image" Target="../media/image9.png"/><Relationship Id="rId10" Type="http://schemas.openxmlformats.org/officeDocument/2006/relationships/slide" Target="slide12.xml"/><Relationship Id="rId4" Type="http://schemas.openxmlformats.org/officeDocument/2006/relationships/image" Target="../media/image7.pn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15.xml"/><Relationship Id="rId5" Type="http://schemas.openxmlformats.org/officeDocument/2006/relationships/image" Target="../media/image9.png"/><Relationship Id="rId10" Type="http://schemas.openxmlformats.org/officeDocument/2006/relationships/slide" Target="slide12.xml"/><Relationship Id="rId4" Type="http://schemas.openxmlformats.org/officeDocument/2006/relationships/image" Target="../media/image7.png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15.xml"/><Relationship Id="rId5" Type="http://schemas.openxmlformats.org/officeDocument/2006/relationships/image" Target="../media/image10.png"/><Relationship Id="rId10" Type="http://schemas.openxmlformats.org/officeDocument/2006/relationships/slide" Target="slide12.xml"/><Relationship Id="rId4" Type="http://schemas.openxmlformats.org/officeDocument/2006/relationships/image" Target="../media/image7.pn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10" Type="http://schemas.openxmlformats.org/officeDocument/2006/relationships/slide" Target="slide15.xml"/><Relationship Id="rId4" Type="http://schemas.openxmlformats.org/officeDocument/2006/relationships/image" Target="../media/image8.png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15.xml"/><Relationship Id="rId5" Type="http://schemas.openxmlformats.org/officeDocument/2006/relationships/image" Target="../media/image14.png"/><Relationship Id="rId10" Type="http://schemas.openxmlformats.org/officeDocument/2006/relationships/slide" Target="slide12.xml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44888" y="2852936"/>
            <a:ext cx="517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분모가 같은 분수로 나타내어 볼까요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5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약분과 통분</a:t>
            </a: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72~73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48~49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64" y="7200"/>
            <a:ext cx="4032448" cy="916811"/>
          </a:xfrm>
          <a:prstGeom prst="rect">
            <a:avLst/>
          </a:prstGeom>
        </p:spPr>
      </p:pic>
      <p:sp>
        <p:nvSpPr>
          <p:cNvPr id="11" name="직사각형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34A2ECFD-7237-4859-BE6E-043B6E660D94}"/>
              </a:ext>
            </a:extLst>
          </p:cNvPr>
          <p:cNvSpPr/>
          <p:nvPr/>
        </p:nvSpPr>
        <p:spPr>
          <a:xfrm>
            <a:off x="772530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587EE9CF-0A7E-49AB-AD16-2DECF8B23E39}"/>
              </a:ext>
            </a:extLst>
          </p:cNvPr>
          <p:cNvSpPr/>
          <p:nvPr/>
        </p:nvSpPr>
        <p:spPr>
          <a:xfrm>
            <a:off x="811562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A2C3BB2B-1B31-4F82-B2CC-EC42DDE6B256}"/>
              </a:ext>
            </a:extLst>
          </p:cNvPr>
          <p:cNvSpPr/>
          <p:nvPr/>
        </p:nvSpPr>
        <p:spPr>
          <a:xfrm>
            <a:off x="8481392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  <a:extLst>
              <a:ext uri="{FF2B5EF4-FFF2-40B4-BE49-F238E27FC236}">
                <a16:creationId xmlns="" xmlns:a16="http://schemas.microsoft.com/office/drawing/2014/main" id="{BBF8489A-838A-442D-AAE4-B327CA92FD11}"/>
              </a:ext>
            </a:extLst>
          </p:cNvPr>
          <p:cNvSpPr/>
          <p:nvPr/>
        </p:nvSpPr>
        <p:spPr>
          <a:xfrm>
            <a:off x="8848216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9" action="ppaction://hlinksldjump"/>
            <a:extLst>
              <a:ext uri="{FF2B5EF4-FFF2-40B4-BE49-F238E27FC236}">
                <a16:creationId xmlns="" xmlns:a16="http://schemas.microsoft.com/office/drawing/2014/main" id="{EE86C660-9CCF-4B72-AF4D-170C1BAD34E2}"/>
              </a:ext>
            </a:extLst>
          </p:cNvPr>
          <p:cNvSpPr/>
          <p:nvPr/>
        </p:nvSpPr>
        <p:spPr>
          <a:xfrm>
            <a:off x="922605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17680" y="3753036"/>
            <a:ext cx="8103772" cy="2052228"/>
            <a:chOff x="917680" y="3753036"/>
            <a:chExt cx="8103772" cy="2052228"/>
          </a:xfrm>
        </p:grpSpPr>
        <p:grpSp>
          <p:nvGrpSpPr>
            <p:cNvPr id="48" name="그룹 47"/>
            <p:cNvGrpSpPr/>
            <p:nvPr/>
          </p:nvGrpSpPr>
          <p:grpSpPr>
            <a:xfrm>
              <a:off x="941928" y="3753036"/>
              <a:ext cx="8067831" cy="352582"/>
              <a:chOff x="941928" y="1484784"/>
              <a:chExt cx="8067831" cy="352582"/>
            </a:xfrm>
          </p:grpSpPr>
          <p:sp>
            <p:nvSpPr>
              <p:cNvPr id="49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0572" y="1484784"/>
                <a:ext cx="7909187" cy="3525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분모의 크기를 같게 만들기 위해서 </a:t>
                </a:r>
                <a:r>
                  <a:rPr lang="en-US" altLang="ko-KR" dirty="0"/>
                  <a:t>     </a:t>
                </a:r>
                <a:r>
                  <a:rPr lang="ko-KR" altLang="en-US" dirty="0"/>
                  <a:t>와 </a:t>
                </a:r>
                <a:r>
                  <a:rPr lang="en-US" altLang="ko-KR" dirty="0"/>
                  <a:t>      </a:t>
                </a:r>
                <a:r>
                  <a:rPr lang="ko-KR" altLang="en-US" dirty="0"/>
                  <a:t>에 각각 얼마를 곱했나요</a:t>
                </a:r>
                <a:r>
                  <a:rPr lang="en-US" altLang="ko-KR" dirty="0"/>
                  <a:t>?</a:t>
                </a:r>
              </a:p>
            </p:txBody>
          </p:sp>
          <p:sp>
            <p:nvSpPr>
              <p:cNvPr id="50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4" name="모서리가 둥근 직사각형 63"/>
            <p:cNvSpPr/>
            <p:nvPr/>
          </p:nvSpPr>
          <p:spPr bwMode="auto">
            <a:xfrm>
              <a:off x="917680" y="4222968"/>
              <a:ext cx="8103772" cy="158229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1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분모를 같게 만들어 보기</a:t>
            </a:r>
          </a:p>
        </p:txBody>
      </p:sp>
      <p:grpSp>
        <p:nvGrpSpPr>
          <p:cNvPr id="40" name="그룹 39"/>
          <p:cNvGrpSpPr/>
          <p:nvPr/>
        </p:nvGrpSpPr>
        <p:grpSpPr>
          <a:xfrm>
            <a:off x="941928" y="1556720"/>
            <a:ext cx="8164458" cy="352582"/>
            <a:chOff x="941928" y="1484784"/>
            <a:chExt cx="8164458" cy="352582"/>
          </a:xfrm>
        </p:grpSpPr>
        <p:sp>
          <p:nvSpPr>
            <p:cNvPr id="42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97199" y="1484784"/>
              <a:ext cx="7909187" cy="3525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    와       의 분모와 분자에 각각 같은 수를 곱해 분모를 같게 만들어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43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882583"/>
              </p:ext>
            </p:extLst>
          </p:nvPr>
        </p:nvGraphicFramePr>
        <p:xfrm>
          <a:off x="1208584" y="14127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26073"/>
              </p:ext>
            </p:extLst>
          </p:nvPr>
        </p:nvGraphicFramePr>
        <p:xfrm>
          <a:off x="1856656" y="141284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600601"/>
              </p:ext>
            </p:extLst>
          </p:nvPr>
        </p:nvGraphicFramePr>
        <p:xfrm>
          <a:off x="4520952" y="360909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488014"/>
              </p:ext>
            </p:extLst>
          </p:nvPr>
        </p:nvGraphicFramePr>
        <p:xfrm>
          <a:off x="5169024" y="360909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7" name="내용 개체 틀 2"/>
          <p:cNvSpPr txBox="1">
            <a:spLocks/>
          </p:cNvSpPr>
          <p:nvPr/>
        </p:nvSpPr>
        <p:spPr>
          <a:xfrm>
            <a:off x="959241" y="4257092"/>
            <a:ext cx="8242232" cy="1692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altLang="ko-KR" dirty="0"/>
              <a:t>     </a:t>
            </a:r>
            <a:r>
              <a:rPr lang="ko-KR" altLang="en-US" dirty="0"/>
              <a:t>에는 </a:t>
            </a:r>
            <a:r>
              <a:rPr lang="en-US" altLang="ko-KR" dirty="0"/>
              <a:t>4</a:t>
            </a:r>
            <a:r>
              <a:rPr lang="ko-KR" altLang="en-US" dirty="0"/>
              <a:t>를</a:t>
            </a:r>
            <a:r>
              <a:rPr lang="en-US" altLang="ko-KR" dirty="0"/>
              <a:t>,       </a:t>
            </a:r>
            <a:r>
              <a:rPr lang="ko-KR" altLang="en-US" dirty="0"/>
              <a:t>에는 </a:t>
            </a:r>
            <a:r>
              <a:rPr lang="en-US" altLang="ko-KR" dirty="0"/>
              <a:t>3</a:t>
            </a:r>
            <a:r>
              <a:rPr lang="ko-KR" altLang="en-US" dirty="0"/>
              <a:t>을 곱했습니다</a:t>
            </a:r>
            <a:r>
              <a:rPr lang="en-US" altLang="ko-KR" dirty="0"/>
              <a:t>.</a:t>
            </a:r>
          </a:p>
          <a:p>
            <a:pPr marL="179388" indent="-179388">
              <a:lnSpc>
                <a:spcPct val="160000"/>
              </a:lnSpc>
            </a:pPr>
            <a:r>
              <a:rPr lang="ko-KR" altLang="en-US" dirty="0"/>
              <a:t>분모인 </a:t>
            </a:r>
            <a:r>
              <a:rPr lang="en-US" altLang="ko-KR" dirty="0"/>
              <a:t>3</a:t>
            </a:r>
            <a:r>
              <a:rPr lang="ko-KR" altLang="en-US" dirty="0"/>
              <a:t>과 </a:t>
            </a:r>
            <a:r>
              <a:rPr lang="en-US" altLang="ko-KR" dirty="0"/>
              <a:t>4</a:t>
            </a:r>
            <a:r>
              <a:rPr lang="ko-KR" altLang="en-US" dirty="0"/>
              <a:t>의 최소공배수가 </a:t>
            </a:r>
            <a:r>
              <a:rPr lang="en-US" altLang="ko-KR" dirty="0"/>
              <a:t>12</a:t>
            </a:r>
            <a:r>
              <a:rPr lang="ko-KR" altLang="en-US" dirty="0"/>
              <a:t>이므로 </a:t>
            </a:r>
            <a:r>
              <a:rPr lang="en-US" altLang="ko-KR" dirty="0"/>
              <a:t>     </a:t>
            </a:r>
            <a:r>
              <a:rPr lang="ko-KR" altLang="en-US" dirty="0"/>
              <a:t>에는 분모와 분자에 각각 </a:t>
            </a:r>
            <a:r>
              <a:rPr lang="en-US" altLang="ko-KR" dirty="0"/>
              <a:t>4</a:t>
            </a:r>
            <a:r>
              <a:rPr lang="ko-KR" altLang="en-US" dirty="0"/>
              <a:t>를</a:t>
            </a:r>
            <a:r>
              <a:rPr lang="en-US" altLang="ko-KR" dirty="0"/>
              <a:t>,       </a:t>
            </a:r>
            <a:r>
              <a:rPr lang="ko-KR" altLang="en-US" dirty="0"/>
              <a:t>에는 분모와 분자에 각각 </a:t>
            </a:r>
            <a:r>
              <a:rPr lang="en-US" altLang="ko-KR" dirty="0"/>
              <a:t>3</a:t>
            </a:r>
            <a:r>
              <a:rPr lang="ko-KR" altLang="en-US" dirty="0"/>
              <a:t>을  곱했습니다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855236"/>
              </p:ext>
            </p:extLst>
          </p:nvPr>
        </p:nvGraphicFramePr>
        <p:xfrm>
          <a:off x="1244588" y="4263607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0" name="표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829766"/>
              </p:ext>
            </p:extLst>
          </p:nvPr>
        </p:nvGraphicFramePr>
        <p:xfrm>
          <a:off x="2576736" y="425716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1" name="표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67132"/>
              </p:ext>
            </p:extLst>
          </p:nvPr>
        </p:nvGraphicFramePr>
        <p:xfrm>
          <a:off x="5125925" y="4758735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2" name="표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994429"/>
              </p:ext>
            </p:extLst>
          </p:nvPr>
        </p:nvGraphicFramePr>
        <p:xfrm>
          <a:off x="8348835" y="4758735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5" name="그림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9" t="35704" r="19905" b="55672"/>
          <a:stretch/>
        </p:blipFill>
        <p:spPr>
          <a:xfrm>
            <a:off x="1856656" y="2334379"/>
            <a:ext cx="5721350" cy="1125167"/>
          </a:xfrm>
          <a:prstGeom prst="rect">
            <a:avLst/>
          </a:prstGeom>
        </p:spPr>
      </p:pic>
      <p:sp>
        <p:nvSpPr>
          <p:cNvPr id="33" name="내용 개체 틀 2"/>
          <p:cNvSpPr txBox="1">
            <a:spLocks/>
          </p:cNvSpPr>
          <p:nvPr/>
        </p:nvSpPr>
        <p:spPr>
          <a:xfrm>
            <a:off x="2936776" y="2435941"/>
            <a:ext cx="368363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</a:t>
            </a:r>
          </a:p>
        </p:txBody>
      </p:sp>
      <p:sp>
        <p:nvSpPr>
          <p:cNvPr id="34" name="내용 개체 틀 2"/>
          <p:cNvSpPr txBox="1">
            <a:spLocks/>
          </p:cNvSpPr>
          <p:nvPr/>
        </p:nvSpPr>
        <p:spPr>
          <a:xfrm>
            <a:off x="2936776" y="2831985"/>
            <a:ext cx="368363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</a:t>
            </a:r>
          </a:p>
        </p:txBody>
      </p:sp>
      <p:sp>
        <p:nvSpPr>
          <p:cNvPr id="35" name="내용 개체 틀 2"/>
          <p:cNvSpPr txBox="1">
            <a:spLocks/>
          </p:cNvSpPr>
          <p:nvPr/>
        </p:nvSpPr>
        <p:spPr>
          <a:xfrm>
            <a:off x="3648533" y="2435941"/>
            <a:ext cx="368363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</a:t>
            </a:r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6249144" y="2435941"/>
            <a:ext cx="368363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3</a:t>
            </a:r>
          </a:p>
        </p:txBody>
      </p:sp>
      <p:sp>
        <p:nvSpPr>
          <p:cNvPr id="38" name="내용 개체 틀 2"/>
          <p:cNvSpPr txBox="1">
            <a:spLocks/>
          </p:cNvSpPr>
          <p:nvPr/>
        </p:nvSpPr>
        <p:spPr>
          <a:xfrm>
            <a:off x="6249144" y="2831985"/>
            <a:ext cx="368363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3</a:t>
            </a:r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6933220" y="2435941"/>
            <a:ext cx="368363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9</a:t>
            </a: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7020" y="26232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6232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8984" y="49006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직사각형 46">
            <a:hlinkClick r:id="rId6" action="ppaction://hlinksldjump"/>
            <a:extLst>
              <a:ext uri="{FF2B5EF4-FFF2-40B4-BE49-F238E27FC236}">
                <a16:creationId xmlns="" xmlns:a16="http://schemas.microsoft.com/office/drawing/2014/main" id="{FC43F891-4A50-42F0-92DC-592046C0936F}"/>
              </a:ext>
            </a:extLst>
          </p:cNvPr>
          <p:cNvSpPr/>
          <p:nvPr/>
        </p:nvSpPr>
        <p:spPr>
          <a:xfrm>
            <a:off x="732926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7" action="ppaction://hlinksldjump"/>
            <a:extLst>
              <a:ext uri="{FF2B5EF4-FFF2-40B4-BE49-F238E27FC236}">
                <a16:creationId xmlns="" xmlns:a16="http://schemas.microsoft.com/office/drawing/2014/main" id="{AD8AA4B0-048E-4186-9188-669DD9C4E06F}"/>
              </a:ext>
            </a:extLst>
          </p:cNvPr>
          <p:cNvSpPr/>
          <p:nvPr/>
        </p:nvSpPr>
        <p:spPr>
          <a:xfrm>
            <a:off x="772530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8" action="ppaction://hlinksldjump"/>
            <a:extLst>
              <a:ext uri="{FF2B5EF4-FFF2-40B4-BE49-F238E27FC236}">
                <a16:creationId xmlns="" xmlns:a16="http://schemas.microsoft.com/office/drawing/2014/main" id="{8DD34FDB-E19E-4F26-8BDB-09DD01F9D8BE}"/>
              </a:ext>
            </a:extLst>
          </p:cNvPr>
          <p:cNvSpPr/>
          <p:nvPr/>
        </p:nvSpPr>
        <p:spPr>
          <a:xfrm>
            <a:off x="811562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9" action="ppaction://hlinksldjump"/>
            <a:extLst>
              <a:ext uri="{FF2B5EF4-FFF2-40B4-BE49-F238E27FC236}">
                <a16:creationId xmlns="" xmlns:a16="http://schemas.microsoft.com/office/drawing/2014/main" id="{FF62442B-4FA4-4B86-906D-AD0D8E44C26E}"/>
              </a:ext>
            </a:extLst>
          </p:cNvPr>
          <p:cNvSpPr/>
          <p:nvPr/>
        </p:nvSpPr>
        <p:spPr>
          <a:xfrm>
            <a:off x="8848216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854D4AD-647E-44F0-8B43-A9EE16DBC41F}"/>
              </a:ext>
            </a:extLst>
          </p:cNvPr>
          <p:cNvSpPr/>
          <p:nvPr/>
        </p:nvSpPr>
        <p:spPr>
          <a:xfrm>
            <a:off x="922605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90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2" y="2524997"/>
            <a:ext cx="8923807" cy="2206570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분모를 같게 만들어 보기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2" name="그림 1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7" t="47420" r="22810" b="50227"/>
          <a:stretch/>
        </p:blipFill>
        <p:spPr>
          <a:xfrm>
            <a:off x="7280910" y="3076574"/>
            <a:ext cx="801053" cy="340491"/>
          </a:xfrm>
          <a:prstGeom prst="rect">
            <a:avLst/>
          </a:prstGeom>
        </p:spPr>
      </p:pic>
      <p:pic>
        <p:nvPicPr>
          <p:cNvPr id="16" name="그림 15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9" t="46890" r="48701" b="49752"/>
          <a:stretch/>
        </p:blipFill>
        <p:spPr>
          <a:xfrm>
            <a:off x="4230672" y="2999888"/>
            <a:ext cx="864097" cy="485918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6956" y="30591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7607" y="30765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>
            <a:hlinkClick r:id="rId7" action="ppaction://hlinksldjump"/>
            <a:extLst>
              <a:ext uri="{FF2B5EF4-FFF2-40B4-BE49-F238E27FC236}">
                <a16:creationId xmlns="" xmlns:a16="http://schemas.microsoft.com/office/drawing/2014/main" id="{7D6FD20D-8C23-4C6A-A81C-9B16BA9F9294}"/>
              </a:ext>
            </a:extLst>
          </p:cNvPr>
          <p:cNvSpPr/>
          <p:nvPr/>
        </p:nvSpPr>
        <p:spPr>
          <a:xfrm>
            <a:off x="732926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8" action="ppaction://hlinksldjump"/>
            <a:extLst>
              <a:ext uri="{FF2B5EF4-FFF2-40B4-BE49-F238E27FC236}">
                <a16:creationId xmlns="" xmlns:a16="http://schemas.microsoft.com/office/drawing/2014/main" id="{A209F080-A479-4D5F-AEEC-C79C57AFA6B4}"/>
              </a:ext>
            </a:extLst>
          </p:cNvPr>
          <p:cNvSpPr/>
          <p:nvPr/>
        </p:nvSpPr>
        <p:spPr>
          <a:xfrm>
            <a:off x="772530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9" action="ppaction://hlinksldjump"/>
            <a:extLst>
              <a:ext uri="{FF2B5EF4-FFF2-40B4-BE49-F238E27FC236}">
                <a16:creationId xmlns="" xmlns:a16="http://schemas.microsoft.com/office/drawing/2014/main" id="{F1B92276-8622-4084-A8FF-C4AB3CDAA19E}"/>
              </a:ext>
            </a:extLst>
          </p:cNvPr>
          <p:cNvSpPr/>
          <p:nvPr/>
        </p:nvSpPr>
        <p:spPr>
          <a:xfrm>
            <a:off x="811562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6240C472-55EB-46E8-BFFD-CE92900CCF66}"/>
              </a:ext>
            </a:extLst>
          </p:cNvPr>
          <p:cNvSpPr/>
          <p:nvPr/>
        </p:nvSpPr>
        <p:spPr>
          <a:xfrm>
            <a:off x="8848216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9C91C5AF-38D1-4A6F-BB59-4EC9B8EC0799}"/>
              </a:ext>
            </a:extLst>
          </p:cNvPr>
          <p:cNvSpPr/>
          <p:nvPr/>
        </p:nvSpPr>
        <p:spPr>
          <a:xfrm>
            <a:off x="922605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8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17680" y="2011578"/>
            <a:ext cx="8128083" cy="1136553"/>
            <a:chOff x="917680" y="2011578"/>
            <a:chExt cx="8128083" cy="1136553"/>
          </a:xfrm>
        </p:grpSpPr>
        <p:sp>
          <p:nvSpPr>
            <p:cNvPr id="54" name="모서리가 둥근 직사각형 53"/>
            <p:cNvSpPr/>
            <p:nvPr/>
          </p:nvSpPr>
          <p:spPr bwMode="auto">
            <a:xfrm>
              <a:off x="917680" y="2484917"/>
              <a:ext cx="8103772" cy="66321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41928" y="2011578"/>
              <a:ext cx="8103835" cy="352582"/>
              <a:chOff x="941928" y="1484784"/>
              <a:chExt cx="8103835" cy="352582"/>
            </a:xfrm>
          </p:grpSpPr>
          <p:sp>
            <p:nvSpPr>
              <p:cNvPr id="43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6576" y="1484784"/>
                <a:ext cx="7909187" cy="3525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분모의 곱을 공통분모로 하여 </a:t>
                </a:r>
                <a:r>
                  <a:rPr lang="en-US" altLang="ko-KR" dirty="0"/>
                  <a:t>     </a:t>
                </a:r>
                <a:r>
                  <a:rPr lang="ko-KR" altLang="en-US" dirty="0"/>
                  <a:t>와 </a:t>
                </a:r>
                <a:r>
                  <a:rPr lang="en-US" altLang="ko-KR" dirty="0"/>
                  <a:t>       </a:t>
                </a:r>
                <a:r>
                  <a:rPr lang="ko-KR" altLang="en-US" dirty="0"/>
                  <a:t>을 통분해 보세요</a:t>
                </a:r>
                <a:r>
                  <a:rPr lang="en-US" altLang="ko-KR" dirty="0"/>
                  <a:t>.</a:t>
                </a:r>
              </a:p>
            </p:txBody>
          </p:sp>
          <p:sp>
            <p:nvSpPr>
              <p:cNvPr id="45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5" name="내용 개체 틀 2"/>
          <p:cNvSpPr txBox="1">
            <a:spLocks/>
          </p:cNvSpPr>
          <p:nvPr/>
        </p:nvSpPr>
        <p:spPr>
          <a:xfrm>
            <a:off x="923236" y="2483036"/>
            <a:ext cx="8242232" cy="66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ko-KR" altLang="en-US" dirty="0"/>
              <a:t> </a:t>
            </a:r>
            <a:r>
              <a:rPr lang="en-US" altLang="ko-KR" dirty="0"/>
              <a:t>    </a:t>
            </a:r>
            <a:r>
              <a:rPr lang="ko-KR" altLang="en-US" dirty="0"/>
              <a:t>에는 분자와 분모에 각각 </a:t>
            </a:r>
            <a:r>
              <a:rPr lang="en-US" altLang="ko-KR" dirty="0"/>
              <a:t>10</a:t>
            </a:r>
            <a:r>
              <a:rPr lang="ko-KR" altLang="en-US" dirty="0"/>
              <a:t>을</a:t>
            </a:r>
            <a:r>
              <a:rPr lang="en-US" altLang="ko-KR" dirty="0"/>
              <a:t>,        </a:t>
            </a:r>
            <a:r>
              <a:rPr lang="ko-KR" altLang="en-US" dirty="0"/>
              <a:t>에는 분자와 분모에 각각 </a:t>
            </a:r>
            <a:r>
              <a:rPr lang="en-US" altLang="ko-KR" dirty="0"/>
              <a:t>8</a:t>
            </a:r>
            <a:r>
              <a:rPr lang="ko-KR" altLang="en-US" dirty="0"/>
              <a:t>을 곱합니다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81" name="표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136959"/>
              </p:ext>
            </p:extLst>
          </p:nvPr>
        </p:nvGraphicFramePr>
        <p:xfrm>
          <a:off x="4592960" y="2482247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54769" y="9301177"/>
                <a:ext cx="220653" cy="55069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ko-KR" altLang="en-US" dirty="0">
                  <a:solidFill>
                    <a:schemeClr val="tx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69" y="9301177"/>
                <a:ext cx="220653" cy="55069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027260" y="9883138"/>
                <a:ext cx="220653" cy="550691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ko-KR" altLang="en-US" dirty="0">
                  <a:solidFill>
                    <a:schemeClr val="tx2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60" y="9883138"/>
                <a:ext cx="220653" cy="55069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통분하는 방법 알아보기</a:t>
            </a:r>
          </a:p>
        </p:txBody>
      </p:sp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441740"/>
              </p:ext>
            </p:extLst>
          </p:nvPr>
        </p:nvGraphicFramePr>
        <p:xfrm>
          <a:off x="4304928" y="186763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46819"/>
              </p:ext>
            </p:extLst>
          </p:nvPr>
        </p:nvGraphicFramePr>
        <p:xfrm>
          <a:off x="4960577" y="1867452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7" name="표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601216"/>
              </p:ext>
            </p:extLst>
          </p:nvPr>
        </p:nvGraphicFramePr>
        <p:xfrm>
          <a:off x="1208583" y="2489551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" name="그림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4" name="그림 23"/>
          <p:cNvPicPr preferRelativeResize="0"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8" t="67674" r="19112" b="26220"/>
          <a:stretch/>
        </p:blipFill>
        <p:spPr>
          <a:xfrm>
            <a:off x="1713780" y="3615663"/>
            <a:ext cx="6262416" cy="883630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889204" y="1378060"/>
            <a:ext cx="8456284" cy="438823"/>
            <a:chOff x="889204" y="1378060"/>
            <a:chExt cx="8456284" cy="438823"/>
          </a:xfrm>
        </p:grpSpPr>
        <p:grpSp>
          <p:nvGrpSpPr>
            <p:cNvPr id="26" name="그룹 25"/>
            <p:cNvGrpSpPr/>
            <p:nvPr/>
          </p:nvGrpSpPr>
          <p:grpSpPr>
            <a:xfrm>
              <a:off x="889204" y="1461736"/>
              <a:ext cx="217025" cy="217025"/>
              <a:chOff x="4520952" y="3717032"/>
              <a:chExt cx="217025" cy="217025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1" name="모서리가 둥근 직사각형 3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3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30" name="모서리가 둥근 직사각형 2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27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74877" y="1378060"/>
              <a:ext cx="8170611" cy="4388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통분하는 방법을 알아봅시다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sp>
        <p:nvSpPr>
          <p:cNvPr id="33" name="내용 개체 틀 2"/>
          <p:cNvSpPr txBox="1">
            <a:spLocks/>
          </p:cNvSpPr>
          <p:nvPr/>
        </p:nvSpPr>
        <p:spPr>
          <a:xfrm>
            <a:off x="2684748" y="3988615"/>
            <a:ext cx="576064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10</a:t>
            </a:r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3512840" y="3988615"/>
            <a:ext cx="576064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80</a:t>
            </a:r>
          </a:p>
        </p:txBody>
      </p:sp>
      <p:sp>
        <p:nvSpPr>
          <p:cNvPr id="38" name="내용 개체 틀 2"/>
          <p:cNvSpPr txBox="1">
            <a:spLocks/>
          </p:cNvSpPr>
          <p:nvPr/>
        </p:nvSpPr>
        <p:spPr>
          <a:xfrm>
            <a:off x="6537176" y="3988615"/>
            <a:ext cx="576064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</a:t>
            </a:r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7221252" y="3988615"/>
            <a:ext cx="576064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80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68751" y="26154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72693" y="37798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89117" y="37798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직사각형 4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BEA6F193-A6FA-46FC-ADF5-343F762C17B7}"/>
              </a:ext>
            </a:extLst>
          </p:cNvPr>
          <p:cNvSpPr/>
          <p:nvPr/>
        </p:nvSpPr>
        <p:spPr>
          <a:xfrm>
            <a:off x="732926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5423D222-7262-4165-A36F-665AFD7EC5B6}"/>
              </a:ext>
            </a:extLst>
          </p:cNvPr>
          <p:cNvSpPr/>
          <p:nvPr/>
        </p:nvSpPr>
        <p:spPr>
          <a:xfrm>
            <a:off x="772530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78F0382D-EA48-455B-B442-159327CE2CDB}"/>
              </a:ext>
            </a:extLst>
          </p:cNvPr>
          <p:cNvSpPr/>
          <p:nvPr/>
        </p:nvSpPr>
        <p:spPr>
          <a:xfrm>
            <a:off x="811562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EDC6AE5C-DE8A-413F-80F2-3C5615886C23}"/>
              </a:ext>
            </a:extLst>
          </p:cNvPr>
          <p:cNvSpPr/>
          <p:nvPr/>
        </p:nvSpPr>
        <p:spPr>
          <a:xfrm>
            <a:off x="8481392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8" action="ppaction://hlinksldjump"/>
            <a:extLst>
              <a:ext uri="{FF2B5EF4-FFF2-40B4-BE49-F238E27FC236}">
                <a16:creationId xmlns="" xmlns:a16="http://schemas.microsoft.com/office/drawing/2014/main" id="{A5068325-458F-494D-A3F2-99B012849DBE}"/>
              </a:ext>
            </a:extLst>
          </p:cNvPr>
          <p:cNvSpPr/>
          <p:nvPr/>
        </p:nvSpPr>
        <p:spPr>
          <a:xfrm>
            <a:off x="922605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77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3" grpId="0"/>
      <p:bldP spid="36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84548" y="1449388"/>
            <a:ext cx="8221838" cy="1681760"/>
            <a:chOff x="884548" y="1449388"/>
            <a:chExt cx="8221838" cy="1681760"/>
          </a:xfrm>
        </p:grpSpPr>
        <p:grpSp>
          <p:nvGrpSpPr>
            <p:cNvPr id="82" name="그룹 81"/>
            <p:cNvGrpSpPr/>
            <p:nvPr/>
          </p:nvGrpSpPr>
          <p:grpSpPr>
            <a:xfrm>
              <a:off x="941928" y="1449388"/>
              <a:ext cx="8164458" cy="631833"/>
              <a:chOff x="941928" y="1356825"/>
              <a:chExt cx="8164458" cy="631833"/>
            </a:xfrm>
          </p:grpSpPr>
          <p:sp>
            <p:nvSpPr>
              <p:cNvPr id="83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7199" y="1356825"/>
                <a:ext cx="7909187" cy="6318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ko-KR" altLang="en-US" dirty="0"/>
                  <a:t>두 분모의 최소공배수를 공통분모로 하여 </a:t>
                </a:r>
                <a:r>
                  <a:rPr lang="en-US" altLang="ko-KR" dirty="0"/>
                  <a:t>     </a:t>
                </a:r>
                <a:r>
                  <a:rPr lang="ko-KR" altLang="en-US" dirty="0"/>
                  <a:t>와 </a:t>
                </a:r>
                <a:r>
                  <a:rPr lang="en-US" altLang="ko-KR" dirty="0"/>
                  <a:t>       </a:t>
                </a:r>
                <a:r>
                  <a:rPr lang="ko-KR" altLang="en-US" dirty="0"/>
                  <a:t>을 통분해 보세요</a:t>
                </a:r>
                <a:r>
                  <a:rPr lang="en-US" altLang="ko-KR" dirty="0"/>
                  <a:t>. </a:t>
                </a:r>
              </a:p>
            </p:txBody>
          </p:sp>
          <p:sp>
            <p:nvSpPr>
              <p:cNvPr id="84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7" name="모서리가 둥근 직사각형 86"/>
            <p:cNvSpPr/>
            <p:nvPr/>
          </p:nvSpPr>
          <p:spPr bwMode="auto">
            <a:xfrm>
              <a:off x="884548" y="2088913"/>
              <a:ext cx="8103772" cy="104223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4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통분하는 방법 알아보기</a:t>
            </a:r>
          </a:p>
        </p:txBody>
      </p:sp>
      <p:graphicFrame>
        <p:nvGraphicFramePr>
          <p:cNvPr id="85" name="표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10906"/>
              </p:ext>
            </p:extLst>
          </p:nvPr>
        </p:nvGraphicFramePr>
        <p:xfrm>
          <a:off x="5241032" y="1433403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6" name="표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01048"/>
              </p:ext>
            </p:extLst>
          </p:nvPr>
        </p:nvGraphicFramePr>
        <p:xfrm>
          <a:off x="5889124" y="1433221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8" name="내용 개체 틀 2"/>
          <p:cNvSpPr txBox="1">
            <a:spLocks/>
          </p:cNvSpPr>
          <p:nvPr/>
        </p:nvSpPr>
        <p:spPr>
          <a:xfrm>
            <a:off x="959241" y="2087033"/>
            <a:ext cx="8242232" cy="112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60000"/>
              </a:lnSpc>
            </a:pPr>
            <a:r>
              <a:rPr lang="ko-KR" altLang="en-US" dirty="0"/>
              <a:t>두 분모 </a:t>
            </a:r>
            <a:r>
              <a:rPr lang="en-US" altLang="ko-KR" dirty="0"/>
              <a:t>8</a:t>
            </a:r>
            <a:r>
              <a:rPr lang="ko-KR" altLang="en-US" dirty="0"/>
              <a:t>과 </a:t>
            </a:r>
            <a:r>
              <a:rPr lang="en-US" altLang="ko-KR" dirty="0"/>
              <a:t>10</a:t>
            </a:r>
            <a:r>
              <a:rPr lang="ko-KR" altLang="en-US" dirty="0"/>
              <a:t>의 최소공배수는 </a:t>
            </a:r>
            <a:r>
              <a:rPr lang="en-US" altLang="ko-KR" dirty="0"/>
              <a:t>40</a:t>
            </a:r>
            <a:r>
              <a:rPr lang="ko-KR" altLang="en-US" dirty="0"/>
              <a:t>이므로 </a:t>
            </a:r>
            <a:r>
              <a:rPr lang="en-US" altLang="ko-KR" dirty="0"/>
              <a:t>     </a:t>
            </a:r>
            <a:r>
              <a:rPr lang="ko-KR" altLang="en-US" dirty="0"/>
              <a:t>에는 분모와 분자에 각각 </a:t>
            </a:r>
            <a:r>
              <a:rPr lang="en-US" altLang="ko-KR" dirty="0"/>
              <a:t>5</a:t>
            </a:r>
            <a:r>
              <a:rPr lang="ko-KR" altLang="en-US" dirty="0"/>
              <a:t>를</a:t>
            </a:r>
            <a:r>
              <a:rPr lang="en-US" altLang="ko-KR" dirty="0"/>
              <a:t>,        </a:t>
            </a:r>
            <a:r>
              <a:rPr lang="ko-KR" altLang="en-US" dirty="0"/>
              <a:t>에는 분모와 분자에 각각 </a:t>
            </a:r>
            <a:r>
              <a:rPr lang="en-US" altLang="ko-KR" dirty="0"/>
              <a:t>4</a:t>
            </a:r>
            <a:r>
              <a:rPr lang="ko-KR" altLang="en-US" dirty="0"/>
              <a:t>를 곱합니다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93" name="표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48520"/>
              </p:ext>
            </p:extLst>
          </p:nvPr>
        </p:nvGraphicFramePr>
        <p:xfrm>
          <a:off x="5313040" y="2085297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4" name="표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001906"/>
              </p:ext>
            </p:extLst>
          </p:nvPr>
        </p:nvGraphicFramePr>
        <p:xfrm>
          <a:off x="8564800" y="209699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" name="그림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7" name="그림 26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8" t="78807" r="19112" b="15087"/>
          <a:stretch/>
        </p:blipFill>
        <p:spPr>
          <a:xfrm>
            <a:off x="1713780" y="3537012"/>
            <a:ext cx="6262416" cy="883630"/>
          </a:xfrm>
          <a:prstGeom prst="rect">
            <a:avLst/>
          </a:prstGeom>
        </p:spPr>
      </p:pic>
      <p:sp>
        <p:nvSpPr>
          <p:cNvPr id="30" name="내용 개체 틀 2"/>
          <p:cNvSpPr txBox="1">
            <a:spLocks/>
          </p:cNvSpPr>
          <p:nvPr/>
        </p:nvSpPr>
        <p:spPr>
          <a:xfrm>
            <a:off x="2769446" y="3537012"/>
            <a:ext cx="368363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5</a:t>
            </a:r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2769446" y="3984113"/>
            <a:ext cx="368363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5</a:t>
            </a:r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3481203" y="3537012"/>
            <a:ext cx="584387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25</a:t>
            </a:r>
          </a:p>
        </p:txBody>
      </p:sp>
      <p:sp>
        <p:nvSpPr>
          <p:cNvPr id="33" name="내용 개체 틀 2"/>
          <p:cNvSpPr txBox="1">
            <a:spLocks/>
          </p:cNvSpPr>
          <p:nvPr/>
        </p:nvSpPr>
        <p:spPr>
          <a:xfrm>
            <a:off x="3481203" y="3984113"/>
            <a:ext cx="584387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40</a:t>
            </a:r>
          </a:p>
        </p:txBody>
      </p:sp>
      <p:sp>
        <p:nvSpPr>
          <p:cNvPr id="34" name="내용 개체 틀 2"/>
          <p:cNvSpPr txBox="1">
            <a:spLocks/>
          </p:cNvSpPr>
          <p:nvPr/>
        </p:nvSpPr>
        <p:spPr>
          <a:xfrm>
            <a:off x="6477858" y="3537012"/>
            <a:ext cx="368363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</a:t>
            </a:r>
          </a:p>
        </p:txBody>
      </p:sp>
      <p:sp>
        <p:nvSpPr>
          <p:cNvPr id="35" name="내용 개체 틀 2"/>
          <p:cNvSpPr txBox="1">
            <a:spLocks/>
          </p:cNvSpPr>
          <p:nvPr/>
        </p:nvSpPr>
        <p:spPr>
          <a:xfrm>
            <a:off x="6541543" y="3984113"/>
            <a:ext cx="368363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</a:t>
            </a:r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7225619" y="3537012"/>
            <a:ext cx="584387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28</a:t>
            </a:r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7225619" y="3984113"/>
            <a:ext cx="584387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40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4988" y="24064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0475" y="37452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6221" y="37452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직사각형 27">
            <a:hlinkClick r:id="rId6" action="ppaction://hlinksldjump"/>
            <a:extLst>
              <a:ext uri="{FF2B5EF4-FFF2-40B4-BE49-F238E27FC236}">
                <a16:creationId xmlns="" xmlns:a16="http://schemas.microsoft.com/office/drawing/2014/main" id="{09EE58DA-D943-40CD-AF6B-FD617F1E235E}"/>
              </a:ext>
            </a:extLst>
          </p:cNvPr>
          <p:cNvSpPr/>
          <p:nvPr/>
        </p:nvSpPr>
        <p:spPr>
          <a:xfrm>
            <a:off x="732926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7" action="ppaction://hlinksldjump"/>
            <a:extLst>
              <a:ext uri="{FF2B5EF4-FFF2-40B4-BE49-F238E27FC236}">
                <a16:creationId xmlns="" xmlns:a16="http://schemas.microsoft.com/office/drawing/2014/main" id="{DB47F5A9-BA69-4A11-9C48-03673605C61B}"/>
              </a:ext>
            </a:extLst>
          </p:cNvPr>
          <p:cNvSpPr/>
          <p:nvPr/>
        </p:nvSpPr>
        <p:spPr>
          <a:xfrm>
            <a:off x="772530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8" action="ppaction://hlinksldjump"/>
            <a:extLst>
              <a:ext uri="{FF2B5EF4-FFF2-40B4-BE49-F238E27FC236}">
                <a16:creationId xmlns="" xmlns:a16="http://schemas.microsoft.com/office/drawing/2014/main" id="{206262B6-B193-47E4-9804-E0F2E3A7BB2E}"/>
              </a:ext>
            </a:extLst>
          </p:cNvPr>
          <p:cNvSpPr/>
          <p:nvPr/>
        </p:nvSpPr>
        <p:spPr>
          <a:xfrm>
            <a:off x="811562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9" action="ppaction://hlinksldjump"/>
            <a:extLst>
              <a:ext uri="{FF2B5EF4-FFF2-40B4-BE49-F238E27FC236}">
                <a16:creationId xmlns="" xmlns:a16="http://schemas.microsoft.com/office/drawing/2014/main" id="{1915815B-5CCE-49EC-A8F1-2EDD07C1ABCC}"/>
              </a:ext>
            </a:extLst>
          </p:cNvPr>
          <p:cNvSpPr/>
          <p:nvPr/>
        </p:nvSpPr>
        <p:spPr>
          <a:xfrm>
            <a:off x="8481392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213735F7-E844-443E-9F34-BF527EDE0DFE}"/>
              </a:ext>
            </a:extLst>
          </p:cNvPr>
          <p:cNvSpPr/>
          <p:nvPr/>
        </p:nvSpPr>
        <p:spPr>
          <a:xfrm>
            <a:off x="922605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590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933501" y="4419749"/>
            <a:ext cx="8076258" cy="1224137"/>
            <a:chOff x="933501" y="4419749"/>
            <a:chExt cx="8076258" cy="1224137"/>
          </a:xfrm>
        </p:grpSpPr>
        <p:sp>
          <p:nvSpPr>
            <p:cNvPr id="48" name="모서리가 둥근 직사각형 47"/>
            <p:cNvSpPr/>
            <p:nvPr/>
          </p:nvSpPr>
          <p:spPr bwMode="auto">
            <a:xfrm>
              <a:off x="933501" y="4811450"/>
              <a:ext cx="8051947" cy="83243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941928" y="4419749"/>
              <a:ext cx="8067831" cy="343983"/>
              <a:chOff x="941928" y="1485625"/>
              <a:chExt cx="8067831" cy="343983"/>
            </a:xfrm>
          </p:grpSpPr>
          <p:sp>
            <p:nvSpPr>
              <p:cNvPr id="46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0572" y="1485625"/>
                <a:ext cx="7909187" cy="3439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두 방법을 비교하여 각각 어떤 점이 좋은지 이야기해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47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941928" y="2821991"/>
            <a:ext cx="8067831" cy="350662"/>
            <a:chOff x="941928" y="2821991"/>
            <a:chExt cx="8067831" cy="350662"/>
          </a:xfrm>
        </p:grpSpPr>
        <p:pic>
          <p:nvPicPr>
            <p:cNvPr id="43" name="그림 4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9" t="18222" r="61557" b="79184"/>
            <a:stretch/>
          </p:blipFill>
          <p:spPr>
            <a:xfrm>
              <a:off x="1150637" y="2821991"/>
              <a:ext cx="754836" cy="322898"/>
            </a:xfrm>
            <a:prstGeom prst="rect">
              <a:avLst/>
            </a:prstGeom>
          </p:spPr>
        </p:pic>
        <p:grpSp>
          <p:nvGrpSpPr>
            <p:cNvPr id="39" name="그룹 38"/>
            <p:cNvGrpSpPr/>
            <p:nvPr/>
          </p:nvGrpSpPr>
          <p:grpSpPr>
            <a:xfrm>
              <a:off x="941928" y="2828670"/>
              <a:ext cx="8067831" cy="343983"/>
              <a:chOff x="941928" y="1485625"/>
              <a:chExt cx="8067831" cy="343983"/>
            </a:xfrm>
          </p:grpSpPr>
          <p:sp>
            <p:nvSpPr>
              <p:cNvPr id="40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0572" y="1485625"/>
                <a:ext cx="7909187" cy="3439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           두 분모의 최소공배수를 공통분모로 </a:t>
                </a:r>
                <a:r>
                  <a:rPr lang="ko-KR" altLang="en-US" dirty="0" smtClean="0"/>
                  <a:t>통분하기</a:t>
                </a:r>
                <a:endParaRPr lang="ko-KR" altLang="en-US" dirty="0"/>
              </a:p>
            </p:txBody>
          </p:sp>
          <p:sp>
            <p:nvSpPr>
              <p:cNvPr id="41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941928" y="1520788"/>
            <a:ext cx="8067831" cy="343983"/>
            <a:chOff x="941928" y="1520788"/>
            <a:chExt cx="8067831" cy="343983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01" t="18222" r="76295" b="79184"/>
            <a:stretch/>
          </p:blipFill>
          <p:spPr>
            <a:xfrm>
              <a:off x="1150637" y="1522672"/>
              <a:ext cx="754836" cy="322898"/>
            </a:xfrm>
            <a:prstGeom prst="rect">
              <a:avLst/>
            </a:prstGeom>
          </p:spPr>
        </p:pic>
        <p:grpSp>
          <p:nvGrpSpPr>
            <p:cNvPr id="30" name="그룹 29"/>
            <p:cNvGrpSpPr/>
            <p:nvPr/>
          </p:nvGrpSpPr>
          <p:grpSpPr>
            <a:xfrm>
              <a:off x="941928" y="1520788"/>
              <a:ext cx="8067831" cy="343983"/>
              <a:chOff x="941928" y="1485625"/>
              <a:chExt cx="8067831" cy="343983"/>
            </a:xfrm>
          </p:grpSpPr>
          <p:sp>
            <p:nvSpPr>
              <p:cNvPr id="36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0572" y="1485625"/>
                <a:ext cx="7909187" cy="3439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           분모의 곱을 공통분모로 </a:t>
                </a:r>
                <a:r>
                  <a:rPr lang="ko-KR" altLang="en-US" dirty="0" smtClean="0"/>
                  <a:t>통분하기</a:t>
                </a:r>
                <a:endParaRPr lang="ko-KR" altLang="en-US" dirty="0"/>
              </a:p>
            </p:txBody>
          </p:sp>
          <p:sp>
            <p:nvSpPr>
              <p:cNvPr id="38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58299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2" name="내용 개체 틀 2"/>
          <p:cNvSpPr txBox="1">
            <a:spLocks/>
          </p:cNvSpPr>
          <p:nvPr/>
        </p:nvSpPr>
        <p:spPr>
          <a:xfrm>
            <a:off x="959242" y="4870434"/>
            <a:ext cx="8026206" cy="665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분모가 작을 때는 두 분모의 곱을 공통분모로</a:t>
            </a:r>
            <a:r>
              <a:rPr lang="en-US" altLang="ko-KR" dirty="0"/>
              <a:t>, </a:t>
            </a:r>
            <a:r>
              <a:rPr lang="ko-KR" altLang="en-US" dirty="0"/>
              <a:t>분모가 클 때는 두 분모의 최소공배수를 공통분모로 하는 것이 편리합니다</a:t>
            </a:r>
            <a:r>
              <a:rPr lang="en-US" altLang="ko-KR" dirty="0"/>
              <a:t>.</a:t>
            </a:r>
          </a:p>
        </p:txBody>
      </p: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두 분수를 통분하기</a:t>
            </a: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23" name="그림 22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8" t="78807" r="19112" b="15087"/>
          <a:stretch/>
        </p:blipFill>
        <p:spPr>
          <a:xfrm>
            <a:off x="1661900" y="3329016"/>
            <a:ext cx="6262416" cy="883630"/>
          </a:xfrm>
          <a:prstGeom prst="rect">
            <a:avLst/>
          </a:prstGeom>
        </p:spPr>
      </p:pic>
      <p:pic>
        <p:nvPicPr>
          <p:cNvPr id="24" name="그림 23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8" t="67674" r="19112" b="26220"/>
          <a:stretch/>
        </p:blipFill>
        <p:spPr>
          <a:xfrm>
            <a:off x="1667917" y="1914000"/>
            <a:ext cx="6262416" cy="88363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2640421" y="2291925"/>
            <a:ext cx="5136766" cy="416995"/>
            <a:chOff x="2640421" y="2291925"/>
            <a:chExt cx="5136766" cy="416995"/>
          </a:xfrm>
        </p:grpSpPr>
        <p:sp>
          <p:nvSpPr>
            <p:cNvPr id="27" name="내용 개체 틀 2"/>
            <p:cNvSpPr txBox="1">
              <a:spLocks/>
            </p:cNvSpPr>
            <p:nvPr/>
          </p:nvSpPr>
          <p:spPr>
            <a:xfrm>
              <a:off x="2640421" y="2291925"/>
              <a:ext cx="584387" cy="4169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US" altLang="ko-KR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내용 개체 틀 2"/>
            <p:cNvSpPr txBox="1">
              <a:spLocks/>
            </p:cNvSpPr>
            <p:nvPr/>
          </p:nvSpPr>
          <p:spPr>
            <a:xfrm>
              <a:off x="3476836" y="2291925"/>
              <a:ext cx="584387" cy="4169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US" altLang="ko-KR" dirty="0">
                  <a:solidFill>
                    <a:schemeClr val="tx1"/>
                  </a:solidFill>
                </a:rPr>
                <a:t>80</a:t>
              </a:r>
            </a:p>
          </p:txBody>
        </p:sp>
        <p:sp>
          <p:nvSpPr>
            <p:cNvPr id="31" name="내용 개체 틀 2"/>
            <p:cNvSpPr txBox="1">
              <a:spLocks/>
            </p:cNvSpPr>
            <p:nvPr/>
          </p:nvSpPr>
          <p:spPr>
            <a:xfrm>
              <a:off x="6492849" y="2291925"/>
              <a:ext cx="584387" cy="4169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US" altLang="ko-KR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2" name="내용 개체 틀 2"/>
            <p:cNvSpPr txBox="1">
              <a:spLocks/>
            </p:cNvSpPr>
            <p:nvPr/>
          </p:nvSpPr>
          <p:spPr>
            <a:xfrm>
              <a:off x="7192800" y="2291925"/>
              <a:ext cx="584387" cy="4169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US" altLang="ko-KR" dirty="0">
                  <a:solidFill>
                    <a:schemeClr val="tx1"/>
                  </a:solidFill>
                </a:rPr>
                <a:t>80</a:t>
              </a: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2712429" y="3320988"/>
            <a:ext cx="5048883" cy="878533"/>
            <a:chOff x="2712429" y="3320988"/>
            <a:chExt cx="5048883" cy="878533"/>
          </a:xfrm>
        </p:grpSpPr>
        <p:sp>
          <p:nvSpPr>
            <p:cNvPr id="33" name="내용 개체 틀 2"/>
            <p:cNvSpPr txBox="1">
              <a:spLocks/>
            </p:cNvSpPr>
            <p:nvPr/>
          </p:nvSpPr>
          <p:spPr>
            <a:xfrm>
              <a:off x="2712429" y="3782526"/>
              <a:ext cx="584387" cy="4169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US" altLang="ko-KR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4" name="내용 개체 틀 2"/>
            <p:cNvSpPr txBox="1">
              <a:spLocks/>
            </p:cNvSpPr>
            <p:nvPr/>
          </p:nvSpPr>
          <p:spPr>
            <a:xfrm>
              <a:off x="2712429" y="3328247"/>
              <a:ext cx="584387" cy="4169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US" altLang="ko-KR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5" name="내용 개체 틀 2"/>
            <p:cNvSpPr txBox="1">
              <a:spLocks/>
            </p:cNvSpPr>
            <p:nvPr/>
          </p:nvSpPr>
          <p:spPr>
            <a:xfrm>
              <a:off x="3404828" y="3753036"/>
              <a:ext cx="584387" cy="4169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US" altLang="ko-KR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50" name="내용 개체 틀 2"/>
            <p:cNvSpPr txBox="1">
              <a:spLocks/>
            </p:cNvSpPr>
            <p:nvPr/>
          </p:nvSpPr>
          <p:spPr>
            <a:xfrm>
              <a:off x="3404828" y="3328247"/>
              <a:ext cx="584387" cy="4169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US" altLang="ko-KR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51" name="내용 개체 틀 2"/>
            <p:cNvSpPr txBox="1">
              <a:spLocks/>
            </p:cNvSpPr>
            <p:nvPr/>
          </p:nvSpPr>
          <p:spPr>
            <a:xfrm>
              <a:off x="7176925" y="3768089"/>
              <a:ext cx="584387" cy="4169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US" altLang="ko-KR" dirty="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53" name="내용 개체 틀 2"/>
            <p:cNvSpPr txBox="1">
              <a:spLocks/>
            </p:cNvSpPr>
            <p:nvPr/>
          </p:nvSpPr>
          <p:spPr>
            <a:xfrm>
              <a:off x="7176925" y="3320988"/>
              <a:ext cx="584387" cy="4169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US" altLang="ko-KR" dirty="0">
                  <a:solidFill>
                    <a:schemeClr val="tx1"/>
                  </a:solidFill>
                </a:rPr>
                <a:t>28</a:t>
              </a:r>
            </a:p>
          </p:txBody>
        </p:sp>
        <p:sp>
          <p:nvSpPr>
            <p:cNvPr id="54" name="내용 개체 틀 2"/>
            <p:cNvSpPr txBox="1">
              <a:spLocks/>
            </p:cNvSpPr>
            <p:nvPr/>
          </p:nvSpPr>
          <p:spPr>
            <a:xfrm>
              <a:off x="6492849" y="3782526"/>
              <a:ext cx="584387" cy="4169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US" altLang="ko-KR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5" name="내용 개체 틀 2"/>
            <p:cNvSpPr txBox="1">
              <a:spLocks/>
            </p:cNvSpPr>
            <p:nvPr/>
          </p:nvSpPr>
          <p:spPr>
            <a:xfrm>
              <a:off x="6420841" y="3328247"/>
              <a:ext cx="584387" cy="4169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US" altLang="ko-KR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pic>
        <p:nvPicPr>
          <p:cNvPr id="60" name="그림 5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6869" y="50131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직사각형 48">
            <a:hlinkClick r:id="rId8" action="ppaction://hlinksldjump"/>
            <a:extLst>
              <a:ext uri="{FF2B5EF4-FFF2-40B4-BE49-F238E27FC236}">
                <a16:creationId xmlns="" xmlns:a16="http://schemas.microsoft.com/office/drawing/2014/main" id="{F3803F3B-CCF1-4585-BF0D-4268E50BC432}"/>
              </a:ext>
            </a:extLst>
          </p:cNvPr>
          <p:cNvSpPr/>
          <p:nvPr/>
        </p:nvSpPr>
        <p:spPr>
          <a:xfrm>
            <a:off x="732926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9" action="ppaction://hlinksldjump"/>
            <a:extLst>
              <a:ext uri="{FF2B5EF4-FFF2-40B4-BE49-F238E27FC236}">
                <a16:creationId xmlns="" xmlns:a16="http://schemas.microsoft.com/office/drawing/2014/main" id="{9A7AC2A0-9142-4BAA-BC37-6F6B5950A624}"/>
              </a:ext>
            </a:extLst>
          </p:cNvPr>
          <p:cNvSpPr/>
          <p:nvPr/>
        </p:nvSpPr>
        <p:spPr>
          <a:xfrm>
            <a:off x="772530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36B27CDA-0EED-4FF6-83E0-2BF0B5382263}"/>
              </a:ext>
            </a:extLst>
          </p:cNvPr>
          <p:cNvSpPr/>
          <p:nvPr/>
        </p:nvSpPr>
        <p:spPr>
          <a:xfrm>
            <a:off x="811562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1E7F6CA8-12B2-4156-9609-BD52331E7F25}"/>
              </a:ext>
            </a:extLst>
          </p:cNvPr>
          <p:cNvSpPr/>
          <p:nvPr/>
        </p:nvSpPr>
        <p:spPr>
          <a:xfrm>
            <a:off x="8481392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980F13C-DBE3-4982-88E4-2148F77ED634}"/>
              </a:ext>
            </a:extLst>
          </p:cNvPr>
          <p:cNvSpPr/>
          <p:nvPr/>
        </p:nvSpPr>
        <p:spPr>
          <a:xfrm>
            <a:off x="922605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35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12540" y="1415988"/>
            <a:ext cx="8693903" cy="1548840"/>
            <a:chOff x="812540" y="1415988"/>
            <a:chExt cx="8693903" cy="1548840"/>
          </a:xfrm>
        </p:grpSpPr>
        <p:grpSp>
          <p:nvGrpSpPr>
            <p:cNvPr id="23" name="그룹 22"/>
            <p:cNvGrpSpPr/>
            <p:nvPr/>
          </p:nvGrpSpPr>
          <p:grpSpPr>
            <a:xfrm>
              <a:off x="812540" y="1415988"/>
              <a:ext cx="8258272" cy="978729"/>
              <a:chOff x="882649" y="1377380"/>
              <a:chExt cx="8258272" cy="978729"/>
            </a:xfrm>
          </p:grpSpPr>
          <p:sp>
            <p:nvSpPr>
              <p:cNvPr id="24" name="내용 개체 틀 3"/>
              <p:cNvSpPr txBox="1">
                <a:spLocks/>
              </p:cNvSpPr>
              <p:nvPr/>
            </p:nvSpPr>
            <p:spPr>
              <a:xfrm>
                <a:off x="882649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/>
                  <a:t>1.</a:t>
                </a:r>
                <a:endParaRPr lang="ko-KR" altLang="en-US" dirty="0"/>
              </a:p>
            </p:txBody>
          </p:sp>
          <p:sp>
            <p:nvSpPr>
              <p:cNvPr id="25" name="내용 개체 틀 3"/>
              <p:cNvSpPr txBox="1">
                <a:spLocks/>
              </p:cNvSpPr>
              <p:nvPr/>
            </p:nvSpPr>
            <p:spPr>
              <a:xfrm>
                <a:off x="1797048" y="1377380"/>
                <a:ext cx="7343873" cy="978729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fontAlgn="base">
                  <a:lnSpc>
                    <a:spcPct val="160000"/>
                  </a:lnSpc>
                </a:pPr>
                <a:r>
                  <a:rPr lang="ko-KR" altLang="en-US" dirty="0"/>
                  <a:t>    와</a:t>
                </a:r>
                <a:r>
                  <a:rPr lang="ko-KR" altLang="en-US" dirty="0" smtClean="0"/>
                  <a:t>     </a:t>
                </a:r>
                <a:r>
                  <a:rPr lang="ko-KR" altLang="en-US" dirty="0" err="1"/>
                  <a:t>를</a:t>
                </a:r>
                <a:r>
                  <a:rPr lang="ko-KR" altLang="en-US" dirty="0"/>
                  <a:t> 통분하려고 합니다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공통분모가 될 수 있는 수를 작은 것부터   차례로 </a:t>
                </a:r>
                <a:r>
                  <a:rPr lang="en-US" altLang="ko-KR" dirty="0"/>
                  <a:t>3</a:t>
                </a:r>
                <a:r>
                  <a:rPr lang="ko-KR" altLang="en-US" dirty="0"/>
                  <a:t>개 써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</p:grpSp>
        <p:sp>
          <p:nvSpPr>
            <p:cNvPr id="29" name="내용 개체 틀 3">
              <a:extLst>
                <a:ext uri="{FF2B5EF4-FFF2-40B4-BE49-F238E27FC236}">
                  <a16:creationId xmlns="" xmlns:a16="http://schemas.microsoft.com/office/drawing/2014/main" id="{EE6538ED-AAD5-4F39-A582-FBC00CE5C3A5}"/>
                </a:ext>
              </a:extLst>
            </p:cNvPr>
            <p:cNvSpPr txBox="1">
              <a:spLocks/>
            </p:cNvSpPr>
            <p:nvPr/>
          </p:nvSpPr>
          <p:spPr>
            <a:xfrm>
              <a:off x="6668936" y="2484697"/>
              <a:ext cx="2837507" cy="4801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base">
                <a:lnSpc>
                  <a:spcPct val="160000"/>
                </a:lnSpc>
              </a:pPr>
              <a:r>
                <a:rPr lang="en-US" altLang="ko-KR" dirty="0"/>
                <a:t>(                                 )</a:t>
              </a:r>
              <a:endParaRPr lang="ko-KR" altLang="en-US" dirty="0"/>
            </a:p>
          </p:txBody>
        </p:sp>
      </p:grpSp>
      <p:sp>
        <p:nvSpPr>
          <p:cNvPr id="30" name="내용 개체 틀 2">
            <a:extLst>
              <a:ext uri="{FF2B5EF4-FFF2-40B4-BE49-F238E27FC236}">
                <a16:creationId xmlns="" xmlns:a16="http://schemas.microsoft.com/office/drawing/2014/main" id="{96E96CEF-938B-4ABB-8529-31224511EB6C}"/>
              </a:ext>
            </a:extLst>
          </p:cNvPr>
          <p:cNvSpPr txBox="1">
            <a:spLocks/>
          </p:cNvSpPr>
          <p:nvPr/>
        </p:nvSpPr>
        <p:spPr>
          <a:xfrm>
            <a:off x="7158266" y="2591616"/>
            <a:ext cx="1932416" cy="36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30,   60,  90</a:t>
            </a:r>
            <a:endParaRPr lang="ko-KR" altLang="en-US" dirty="0"/>
          </a:p>
        </p:txBody>
      </p:sp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727552"/>
              </p:ext>
            </p:extLst>
          </p:nvPr>
        </p:nvGraphicFramePr>
        <p:xfrm>
          <a:off x="1769669" y="14127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808441"/>
              </p:ext>
            </p:extLst>
          </p:nvPr>
        </p:nvGraphicFramePr>
        <p:xfrm>
          <a:off x="2396716" y="141277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내용 개체 틀 5"/>
          <p:cNvSpPr txBox="1">
            <a:spLocks/>
          </p:cNvSpPr>
          <p:nvPr/>
        </p:nvSpPr>
        <p:spPr>
          <a:xfrm>
            <a:off x="694689" y="476672"/>
            <a:ext cx="163001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형성평가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5308" y="25916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>
            <a:hlinkClick r:id="rId5" action="ppaction://hlinksldjump"/>
            <a:extLst>
              <a:ext uri="{FF2B5EF4-FFF2-40B4-BE49-F238E27FC236}">
                <a16:creationId xmlns="" xmlns:a16="http://schemas.microsoft.com/office/drawing/2014/main" id="{7EA52339-F123-4268-AF9B-25C6D152B461}"/>
              </a:ext>
            </a:extLst>
          </p:cNvPr>
          <p:cNvSpPr/>
          <p:nvPr/>
        </p:nvSpPr>
        <p:spPr>
          <a:xfrm>
            <a:off x="732926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6" action="ppaction://hlinksldjump"/>
            <a:extLst>
              <a:ext uri="{FF2B5EF4-FFF2-40B4-BE49-F238E27FC236}">
                <a16:creationId xmlns="" xmlns:a16="http://schemas.microsoft.com/office/drawing/2014/main" id="{8A9DE040-868A-4E01-889E-E9D865822930}"/>
              </a:ext>
            </a:extLst>
          </p:cNvPr>
          <p:cNvSpPr/>
          <p:nvPr/>
        </p:nvSpPr>
        <p:spPr>
          <a:xfrm>
            <a:off x="772530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7" action="ppaction://hlinksldjump"/>
            <a:extLst>
              <a:ext uri="{FF2B5EF4-FFF2-40B4-BE49-F238E27FC236}">
                <a16:creationId xmlns="" xmlns:a16="http://schemas.microsoft.com/office/drawing/2014/main" id="{D6767EB2-E8D4-4245-8C82-608525D8D874}"/>
              </a:ext>
            </a:extLst>
          </p:cNvPr>
          <p:cNvSpPr/>
          <p:nvPr/>
        </p:nvSpPr>
        <p:spPr>
          <a:xfrm>
            <a:off x="811562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8" action="ppaction://hlinksldjump"/>
            <a:extLst>
              <a:ext uri="{FF2B5EF4-FFF2-40B4-BE49-F238E27FC236}">
                <a16:creationId xmlns="" xmlns:a16="http://schemas.microsoft.com/office/drawing/2014/main" id="{B6EFFB42-0BD7-4106-AC4C-0EC9C2A02C07}"/>
              </a:ext>
            </a:extLst>
          </p:cNvPr>
          <p:cNvSpPr/>
          <p:nvPr/>
        </p:nvSpPr>
        <p:spPr>
          <a:xfrm>
            <a:off x="8481392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9" action="ppaction://hlinksldjump"/>
            <a:extLst>
              <a:ext uri="{FF2B5EF4-FFF2-40B4-BE49-F238E27FC236}">
                <a16:creationId xmlns="" xmlns:a16="http://schemas.microsoft.com/office/drawing/2014/main" id="{64E34F8E-EA3C-4BCD-BF53-304B08D72A03}"/>
              </a:ext>
            </a:extLst>
          </p:cNvPr>
          <p:cNvSpPr/>
          <p:nvPr/>
        </p:nvSpPr>
        <p:spPr>
          <a:xfrm>
            <a:off x="8848216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31" name="그룹 30">
            <a:extLst>
              <a:ext uri="{FF2B5EF4-FFF2-40B4-BE49-F238E27FC236}">
                <a16:creationId xmlns="" xmlns:a16="http://schemas.microsoft.com/office/drawing/2014/main" id="{8EB5164E-754D-4ECF-95FE-6E3B31875727}"/>
              </a:ext>
            </a:extLst>
          </p:cNvPr>
          <p:cNvGrpSpPr/>
          <p:nvPr/>
        </p:nvGrpSpPr>
        <p:grpSpPr>
          <a:xfrm>
            <a:off x="812540" y="1412776"/>
            <a:ext cx="8258272" cy="369332"/>
            <a:chOff x="882649" y="1449388"/>
            <a:chExt cx="8258272" cy="369332"/>
          </a:xfrm>
        </p:grpSpPr>
        <p:sp>
          <p:nvSpPr>
            <p:cNvPr id="32" name="내용 개체 틀 3">
              <a:extLst>
                <a:ext uri="{FF2B5EF4-FFF2-40B4-BE49-F238E27FC236}">
                  <a16:creationId xmlns="" xmlns:a16="http://schemas.microsoft.com/office/drawing/2014/main" id="{B46FB70B-E3E6-415B-ADB4-6C740BA12865}"/>
                </a:ext>
              </a:extLst>
            </p:cNvPr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2.</a:t>
              </a:r>
              <a:endParaRPr lang="ko-KR" altLang="en-US" dirty="0"/>
            </a:p>
          </p:txBody>
        </p:sp>
        <p:sp>
          <p:nvSpPr>
            <p:cNvPr id="33" name="내용 개체 틀 3">
              <a:extLst>
                <a:ext uri="{FF2B5EF4-FFF2-40B4-BE49-F238E27FC236}">
                  <a16:creationId xmlns="" xmlns:a16="http://schemas.microsoft.com/office/drawing/2014/main" id="{72E452E9-060F-4729-99DF-FA247EEB9600}"/>
                </a:ext>
              </a:extLst>
            </p:cNvPr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분모의 최소공배수를 공통분모로 하여 통분해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sp>
        <p:nvSpPr>
          <p:cNvPr id="34" name="내용 개체 틀 3">
            <a:extLst>
              <a:ext uri="{FF2B5EF4-FFF2-40B4-BE49-F238E27FC236}">
                <a16:creationId xmlns="" xmlns:a16="http://schemas.microsoft.com/office/drawing/2014/main" id="{702BBF33-0A31-4F15-98B9-A4E6EA4FEEE4}"/>
              </a:ext>
            </a:extLst>
          </p:cNvPr>
          <p:cNvSpPr txBox="1">
            <a:spLocks/>
          </p:cNvSpPr>
          <p:nvPr/>
        </p:nvSpPr>
        <p:spPr>
          <a:xfrm>
            <a:off x="5244048" y="2436107"/>
            <a:ext cx="1653480" cy="5355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60000"/>
              </a:lnSpc>
            </a:pPr>
            <a:r>
              <a:rPr lang="en-US" altLang="ko-KR" dirty="0"/>
              <a:t>(         ,         )</a:t>
            </a:r>
            <a:endParaRPr lang="ko-KR" altLang="en-US" dirty="0"/>
          </a:p>
        </p:txBody>
      </p:sp>
      <p:sp>
        <p:nvSpPr>
          <p:cNvPr id="38" name="내용 개체 틀 3">
            <a:extLst>
              <a:ext uri="{FF2B5EF4-FFF2-40B4-BE49-F238E27FC236}">
                <a16:creationId xmlns="" xmlns:a16="http://schemas.microsoft.com/office/drawing/2014/main" id="{EDDBABF7-8B0B-4379-B32B-A664AD6A8AE5}"/>
              </a:ext>
            </a:extLst>
          </p:cNvPr>
          <p:cNvSpPr txBox="1">
            <a:spLocks/>
          </p:cNvSpPr>
          <p:nvPr/>
        </p:nvSpPr>
        <p:spPr>
          <a:xfrm>
            <a:off x="6718509" y="2436107"/>
            <a:ext cx="324756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60000"/>
              </a:lnSpc>
            </a:pPr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39" name="내용 개체 틀 3">
            <a:extLst>
              <a:ext uri="{FF2B5EF4-FFF2-40B4-BE49-F238E27FC236}">
                <a16:creationId xmlns="" xmlns:a16="http://schemas.microsoft.com/office/drawing/2014/main" id="{B6DB2AAB-ECC3-4776-9F30-D18E136A111E}"/>
              </a:ext>
            </a:extLst>
          </p:cNvPr>
          <p:cNvSpPr txBox="1">
            <a:spLocks/>
          </p:cNvSpPr>
          <p:nvPr/>
        </p:nvSpPr>
        <p:spPr>
          <a:xfrm>
            <a:off x="7019391" y="2436107"/>
            <a:ext cx="1653480" cy="5355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60000"/>
              </a:lnSpc>
            </a:pPr>
            <a:r>
              <a:rPr lang="en-US" altLang="ko-KR" dirty="0"/>
              <a:t>(          ,         )</a:t>
            </a:r>
            <a:endParaRPr lang="ko-KR" altLang="en-US" dirty="0"/>
          </a:p>
        </p:txBody>
      </p:sp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291780"/>
              </p:ext>
            </p:extLst>
          </p:nvPr>
        </p:nvGraphicFramePr>
        <p:xfrm>
          <a:off x="5567101" y="236926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130039"/>
              </p:ext>
            </p:extLst>
          </p:nvPr>
        </p:nvGraphicFramePr>
        <p:xfrm>
          <a:off x="6179169" y="236926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표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651444"/>
              </p:ext>
            </p:extLst>
          </p:nvPr>
        </p:nvGraphicFramePr>
        <p:xfrm>
          <a:off x="7371406" y="234888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188604"/>
              </p:ext>
            </p:extLst>
          </p:nvPr>
        </p:nvGraphicFramePr>
        <p:xfrm>
          <a:off x="8015373" y="234888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76672"/>
            <a:ext cx="163001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형성평가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9304" y="251668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>
            <a:hlinkClick r:id="rId5" action="ppaction://hlinksldjump"/>
            <a:extLst>
              <a:ext uri="{FF2B5EF4-FFF2-40B4-BE49-F238E27FC236}">
                <a16:creationId xmlns="" xmlns:a16="http://schemas.microsoft.com/office/drawing/2014/main" id="{4B1D719A-C769-4481-A5FA-1CC819A50D6F}"/>
              </a:ext>
            </a:extLst>
          </p:cNvPr>
          <p:cNvSpPr/>
          <p:nvPr/>
        </p:nvSpPr>
        <p:spPr>
          <a:xfrm>
            <a:off x="732926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6" action="ppaction://hlinksldjump"/>
            <a:extLst>
              <a:ext uri="{FF2B5EF4-FFF2-40B4-BE49-F238E27FC236}">
                <a16:creationId xmlns="" xmlns:a16="http://schemas.microsoft.com/office/drawing/2014/main" id="{E3D22EF4-A410-4A0E-A8E3-14BE6B935832}"/>
              </a:ext>
            </a:extLst>
          </p:cNvPr>
          <p:cNvSpPr/>
          <p:nvPr/>
        </p:nvSpPr>
        <p:spPr>
          <a:xfrm>
            <a:off x="772530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7" action="ppaction://hlinksldjump"/>
            <a:extLst>
              <a:ext uri="{FF2B5EF4-FFF2-40B4-BE49-F238E27FC236}">
                <a16:creationId xmlns="" xmlns:a16="http://schemas.microsoft.com/office/drawing/2014/main" id="{E7882288-83D0-446E-B031-EA26F8F72879}"/>
              </a:ext>
            </a:extLst>
          </p:cNvPr>
          <p:cNvSpPr/>
          <p:nvPr/>
        </p:nvSpPr>
        <p:spPr>
          <a:xfrm>
            <a:off x="811562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8" action="ppaction://hlinksldjump"/>
            <a:extLst>
              <a:ext uri="{FF2B5EF4-FFF2-40B4-BE49-F238E27FC236}">
                <a16:creationId xmlns="" xmlns:a16="http://schemas.microsoft.com/office/drawing/2014/main" id="{F91C577B-4ED2-40CF-89C2-45FA884C99E4}"/>
              </a:ext>
            </a:extLst>
          </p:cNvPr>
          <p:cNvSpPr/>
          <p:nvPr/>
        </p:nvSpPr>
        <p:spPr>
          <a:xfrm>
            <a:off x="8481392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9" action="ppaction://hlinksldjump"/>
            <a:extLst>
              <a:ext uri="{FF2B5EF4-FFF2-40B4-BE49-F238E27FC236}">
                <a16:creationId xmlns="" xmlns:a16="http://schemas.microsoft.com/office/drawing/2014/main" id="{CFDEE1D5-6758-4760-ACDF-F0C97D2A5C17}"/>
              </a:ext>
            </a:extLst>
          </p:cNvPr>
          <p:cNvSpPr/>
          <p:nvPr/>
        </p:nvSpPr>
        <p:spPr>
          <a:xfrm>
            <a:off x="8848216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77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표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86757"/>
              </p:ext>
            </p:extLst>
          </p:nvPr>
        </p:nvGraphicFramePr>
        <p:xfrm>
          <a:off x="2930243" y="4061023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2" name="표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232671"/>
              </p:ext>
            </p:extLst>
          </p:nvPr>
        </p:nvGraphicFramePr>
        <p:xfrm>
          <a:off x="2102151" y="4061023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" name="표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121507"/>
              </p:ext>
            </p:extLst>
          </p:nvPr>
        </p:nvGraphicFramePr>
        <p:xfrm>
          <a:off x="2524991" y="2804639"/>
          <a:ext cx="882181" cy="82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882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1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3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×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5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× 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1" name="그룹 30">
            <a:extLst>
              <a:ext uri="{FF2B5EF4-FFF2-40B4-BE49-F238E27FC236}">
                <a16:creationId xmlns="" xmlns:a16="http://schemas.microsoft.com/office/drawing/2014/main" id="{8EB5164E-754D-4ECF-95FE-6E3B31875727}"/>
              </a:ext>
            </a:extLst>
          </p:cNvPr>
          <p:cNvGrpSpPr/>
          <p:nvPr/>
        </p:nvGrpSpPr>
        <p:grpSpPr>
          <a:xfrm>
            <a:off x="812540" y="1576168"/>
            <a:ext cx="8258272" cy="369332"/>
            <a:chOff x="882649" y="1449388"/>
            <a:chExt cx="8258272" cy="369332"/>
          </a:xfrm>
        </p:grpSpPr>
        <p:sp>
          <p:nvSpPr>
            <p:cNvPr id="32" name="내용 개체 틀 3">
              <a:extLst>
                <a:ext uri="{FF2B5EF4-FFF2-40B4-BE49-F238E27FC236}">
                  <a16:creationId xmlns="" xmlns:a16="http://schemas.microsoft.com/office/drawing/2014/main" id="{B46FB70B-E3E6-415B-ADB4-6C740BA12865}"/>
                </a:ext>
              </a:extLst>
            </p:cNvPr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3.</a:t>
              </a:r>
              <a:endParaRPr lang="ko-KR" altLang="en-US" dirty="0"/>
            </a:p>
          </p:txBody>
        </p:sp>
        <p:sp>
          <p:nvSpPr>
            <p:cNvPr id="33" name="내용 개체 틀 3">
              <a:extLst>
                <a:ext uri="{FF2B5EF4-FFF2-40B4-BE49-F238E27FC236}">
                  <a16:creationId xmlns="" xmlns:a16="http://schemas.microsoft.com/office/drawing/2014/main" id="{72E452E9-060F-4729-99DF-FA247EEB9600}"/>
                </a:ext>
              </a:extLst>
            </p:cNvPr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                </a:t>
              </a:r>
              <a:r>
                <a:rPr lang="ko-KR" altLang="en-US" dirty="0" err="1"/>
                <a:t>를</a:t>
              </a:r>
              <a:r>
                <a:rPr lang="ko-KR" altLang="en-US" dirty="0"/>
                <a:t> 통분하려고 합니다</a:t>
              </a:r>
              <a:r>
                <a:rPr lang="en-US" altLang="ko-KR" dirty="0"/>
                <a:t>. </a:t>
              </a:r>
              <a:r>
                <a:rPr lang="ko-KR" altLang="en-US" dirty="0"/>
                <a:t>      안에 알맞은 수를 써넣으세요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</p:grp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34" name="내용 개체 틀 3">
            <a:extLst>
              <a:ext uri="{FF2B5EF4-FFF2-40B4-BE49-F238E27FC236}">
                <a16:creationId xmlns="" xmlns:a16="http://schemas.microsoft.com/office/drawing/2014/main" id="{702BBF33-0A31-4F15-98B9-A4E6EA4FEEE4}"/>
              </a:ext>
            </a:extLst>
          </p:cNvPr>
          <p:cNvSpPr txBox="1">
            <a:spLocks/>
          </p:cNvSpPr>
          <p:nvPr/>
        </p:nvSpPr>
        <p:spPr>
          <a:xfrm>
            <a:off x="1604628" y="1465369"/>
            <a:ext cx="1653480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60000"/>
              </a:lnSpc>
            </a:pPr>
            <a:r>
              <a:rPr lang="en-US" altLang="ko-KR" dirty="0"/>
              <a:t>(       ,       )</a:t>
            </a:r>
            <a:endParaRPr lang="ko-KR" altLang="en-US" dirty="0"/>
          </a:p>
        </p:txBody>
      </p:sp>
      <p:sp>
        <p:nvSpPr>
          <p:cNvPr id="29" name="내용 개체 틀 3">
            <a:extLst>
              <a:ext uri="{FF2B5EF4-FFF2-40B4-BE49-F238E27FC236}">
                <a16:creationId xmlns="" xmlns:a16="http://schemas.microsoft.com/office/drawing/2014/main" id="{B01FBB70-AA10-493C-AE41-DF8055D6F84F}"/>
              </a:ext>
            </a:extLst>
          </p:cNvPr>
          <p:cNvSpPr txBox="1">
            <a:spLocks/>
          </p:cNvSpPr>
          <p:nvPr/>
        </p:nvSpPr>
        <p:spPr>
          <a:xfrm>
            <a:off x="1726939" y="2170322"/>
            <a:ext cx="734387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⑴ 분모의 곱 </a:t>
            </a:r>
            <a:r>
              <a:rPr lang="en-US" altLang="ko-KR" dirty="0"/>
              <a:t>32</a:t>
            </a:r>
            <a:r>
              <a:rPr lang="ko-KR" altLang="en-US" dirty="0"/>
              <a:t>를 공통분모로 하여 통분하면 </a:t>
            </a:r>
          </a:p>
        </p:txBody>
      </p:sp>
      <p:sp>
        <p:nvSpPr>
          <p:cNvPr id="42" name="내용 개체 틀 3">
            <a:extLst>
              <a:ext uri="{FF2B5EF4-FFF2-40B4-BE49-F238E27FC236}">
                <a16:creationId xmlns="" xmlns:a16="http://schemas.microsoft.com/office/drawing/2014/main" id="{DD36038B-EEA7-438A-93CD-4D0F3CE60EBF}"/>
              </a:ext>
            </a:extLst>
          </p:cNvPr>
          <p:cNvSpPr txBox="1">
            <a:spLocks/>
          </p:cNvSpPr>
          <p:nvPr/>
        </p:nvSpPr>
        <p:spPr>
          <a:xfrm>
            <a:off x="2156503" y="3059668"/>
            <a:ext cx="4680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47" name="내용 개체 틀 3">
            <a:extLst>
              <a:ext uri="{FF2B5EF4-FFF2-40B4-BE49-F238E27FC236}">
                <a16:creationId xmlns="" xmlns:a16="http://schemas.microsoft.com/office/drawing/2014/main" id="{7332BA5A-5626-472B-B0C5-D7FE39F70B2E}"/>
              </a:ext>
            </a:extLst>
          </p:cNvPr>
          <p:cNvSpPr txBox="1">
            <a:spLocks/>
          </p:cNvSpPr>
          <p:nvPr/>
        </p:nvSpPr>
        <p:spPr>
          <a:xfrm>
            <a:off x="3512840" y="3059668"/>
            <a:ext cx="4680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48" name="내용 개체 틀 3">
            <a:extLst>
              <a:ext uri="{FF2B5EF4-FFF2-40B4-BE49-F238E27FC236}">
                <a16:creationId xmlns="" xmlns:a16="http://schemas.microsoft.com/office/drawing/2014/main" id="{24BE8891-54C8-4EDD-890B-EAAC3A1EE9C2}"/>
              </a:ext>
            </a:extLst>
          </p:cNvPr>
          <p:cNvSpPr txBox="1">
            <a:spLocks/>
          </p:cNvSpPr>
          <p:nvPr/>
        </p:nvSpPr>
        <p:spPr>
          <a:xfrm>
            <a:off x="4340932" y="3059668"/>
            <a:ext cx="4680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,</a:t>
            </a:r>
            <a:endParaRPr lang="ko-KR" altLang="en-US" dirty="0"/>
          </a:p>
        </p:txBody>
      </p:sp>
      <p:sp>
        <p:nvSpPr>
          <p:cNvPr id="61" name="내용 개체 틀 3">
            <a:extLst>
              <a:ext uri="{FF2B5EF4-FFF2-40B4-BE49-F238E27FC236}">
                <a16:creationId xmlns="" xmlns:a16="http://schemas.microsoft.com/office/drawing/2014/main" id="{D725B65A-AA83-4236-90CA-8308204DE2C5}"/>
              </a:ext>
            </a:extLst>
          </p:cNvPr>
          <p:cNvSpPr txBox="1">
            <a:spLocks/>
          </p:cNvSpPr>
          <p:nvPr/>
        </p:nvSpPr>
        <p:spPr>
          <a:xfrm>
            <a:off x="7617296" y="3038995"/>
            <a:ext cx="130340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이므로</a:t>
            </a:r>
          </a:p>
        </p:txBody>
      </p:sp>
      <p:sp>
        <p:nvSpPr>
          <p:cNvPr id="62" name="내용 개체 틀 3">
            <a:extLst>
              <a:ext uri="{FF2B5EF4-FFF2-40B4-BE49-F238E27FC236}">
                <a16:creationId xmlns="" xmlns:a16="http://schemas.microsoft.com/office/drawing/2014/main" id="{2558C7C5-D914-4A1C-8947-8CD74C386256}"/>
              </a:ext>
            </a:extLst>
          </p:cNvPr>
          <p:cNvSpPr txBox="1">
            <a:spLocks/>
          </p:cNvSpPr>
          <p:nvPr/>
        </p:nvSpPr>
        <p:spPr>
          <a:xfrm>
            <a:off x="3404828" y="4149080"/>
            <a:ext cx="130340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3" name="내용 개체 틀 3">
            <a:extLst>
              <a:ext uri="{FF2B5EF4-FFF2-40B4-BE49-F238E27FC236}">
                <a16:creationId xmlns="" xmlns:a16="http://schemas.microsoft.com/office/drawing/2014/main" id="{832B7725-AF03-4816-90C0-6815DD252CA2}"/>
              </a:ext>
            </a:extLst>
          </p:cNvPr>
          <p:cNvSpPr txBox="1">
            <a:spLocks/>
          </p:cNvSpPr>
          <p:nvPr/>
        </p:nvSpPr>
        <p:spPr>
          <a:xfrm>
            <a:off x="1712640" y="4078281"/>
            <a:ext cx="2509718" cy="5355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60000"/>
              </a:lnSpc>
            </a:pPr>
            <a:r>
              <a:rPr lang="en-US" altLang="ko-KR" dirty="0"/>
              <a:t>(           </a:t>
            </a:r>
            <a:r>
              <a:rPr lang="en-US" altLang="ko-KR" dirty="0" smtClean="0"/>
              <a:t>,            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aphicFrame>
        <p:nvGraphicFramePr>
          <p:cNvPr id="74" name="표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22883"/>
              </p:ext>
            </p:extLst>
          </p:nvPr>
        </p:nvGraphicFramePr>
        <p:xfrm>
          <a:off x="1854993" y="1465369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649253"/>
              </p:ext>
            </p:extLst>
          </p:nvPr>
        </p:nvGraphicFramePr>
        <p:xfrm>
          <a:off x="2382319" y="1465369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6" name="그림 7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68753" r="78215" b="26509"/>
          <a:stretch/>
        </p:blipFill>
        <p:spPr>
          <a:xfrm>
            <a:off x="4973847" y="1555507"/>
            <a:ext cx="411201" cy="389993"/>
          </a:xfrm>
          <a:prstGeom prst="rect">
            <a:avLst/>
          </a:prstGeom>
        </p:spPr>
      </p:pic>
      <p:graphicFrame>
        <p:nvGraphicFramePr>
          <p:cNvPr id="77" name="표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046717"/>
              </p:ext>
            </p:extLst>
          </p:nvPr>
        </p:nvGraphicFramePr>
        <p:xfrm>
          <a:off x="1856656" y="29249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3" name="그림 8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68753" r="78215" b="26509"/>
          <a:stretch/>
        </p:blipFill>
        <p:spPr>
          <a:xfrm>
            <a:off x="2826420" y="2616509"/>
            <a:ext cx="650416" cy="616870"/>
          </a:xfrm>
          <a:prstGeom prst="rect">
            <a:avLst/>
          </a:prstGeom>
        </p:spPr>
      </p:pic>
      <p:sp>
        <p:nvSpPr>
          <p:cNvPr id="81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3042444" y="2771582"/>
            <a:ext cx="349002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</a:t>
            </a:r>
            <a:endParaRPr lang="ko-KR" altLang="en-US" dirty="0"/>
          </a:p>
        </p:txBody>
      </p:sp>
      <p:graphicFrame>
        <p:nvGraphicFramePr>
          <p:cNvPr id="84" name="표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541050"/>
              </p:ext>
            </p:extLst>
          </p:nvPr>
        </p:nvGraphicFramePr>
        <p:xfrm>
          <a:off x="3944928" y="292494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5" name="표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913801"/>
              </p:ext>
            </p:extLst>
          </p:nvPr>
        </p:nvGraphicFramePr>
        <p:xfrm>
          <a:off x="5882684" y="2804639"/>
          <a:ext cx="882181" cy="82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882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14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3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× 4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59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8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×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6" name="내용 개체 틀 3">
            <a:extLst>
              <a:ext uri="{FF2B5EF4-FFF2-40B4-BE49-F238E27FC236}">
                <a16:creationId xmlns="" xmlns:a16="http://schemas.microsoft.com/office/drawing/2014/main" id="{DD36038B-EEA7-438A-93CD-4D0F3CE60EBF}"/>
              </a:ext>
            </a:extLst>
          </p:cNvPr>
          <p:cNvSpPr txBox="1">
            <a:spLocks/>
          </p:cNvSpPr>
          <p:nvPr/>
        </p:nvSpPr>
        <p:spPr>
          <a:xfrm>
            <a:off x="5514196" y="3059668"/>
            <a:ext cx="4680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87" name="내용 개체 틀 3">
            <a:extLst>
              <a:ext uri="{FF2B5EF4-FFF2-40B4-BE49-F238E27FC236}">
                <a16:creationId xmlns="" xmlns:a16="http://schemas.microsoft.com/office/drawing/2014/main" id="{7332BA5A-5626-472B-B0C5-D7FE39F70B2E}"/>
              </a:ext>
            </a:extLst>
          </p:cNvPr>
          <p:cNvSpPr txBox="1">
            <a:spLocks/>
          </p:cNvSpPr>
          <p:nvPr/>
        </p:nvSpPr>
        <p:spPr>
          <a:xfrm>
            <a:off x="6861212" y="3059668"/>
            <a:ext cx="4680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=</a:t>
            </a:r>
            <a:endParaRPr lang="ko-KR" altLang="en-US" dirty="0"/>
          </a:p>
        </p:txBody>
      </p:sp>
      <p:graphicFrame>
        <p:nvGraphicFramePr>
          <p:cNvPr id="89" name="표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46162"/>
              </p:ext>
            </p:extLst>
          </p:nvPr>
        </p:nvGraphicFramePr>
        <p:xfrm>
          <a:off x="5214349" y="29249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68753" r="78215" b="26509"/>
          <a:stretch/>
        </p:blipFill>
        <p:spPr>
          <a:xfrm>
            <a:off x="6184113" y="3172170"/>
            <a:ext cx="650416" cy="616870"/>
          </a:xfrm>
          <a:prstGeom prst="rect">
            <a:avLst/>
          </a:prstGeom>
        </p:spPr>
      </p:pic>
      <p:sp>
        <p:nvSpPr>
          <p:cNvPr id="91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6400137" y="3327243"/>
            <a:ext cx="349002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4</a:t>
            </a:r>
            <a:endParaRPr lang="ko-KR" altLang="en-US" dirty="0"/>
          </a:p>
        </p:txBody>
      </p:sp>
      <p:graphicFrame>
        <p:nvGraphicFramePr>
          <p:cNvPr id="92" name="표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71416"/>
              </p:ext>
            </p:extLst>
          </p:nvPr>
        </p:nvGraphicFramePr>
        <p:xfrm>
          <a:off x="7302621" y="292494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3" name="그림 9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68753" r="67691" b="26688"/>
          <a:stretch/>
        </p:blipFill>
        <p:spPr>
          <a:xfrm>
            <a:off x="7194627" y="2630092"/>
            <a:ext cx="558345" cy="593569"/>
          </a:xfrm>
          <a:prstGeom prst="rect">
            <a:avLst/>
          </a:prstGeom>
        </p:spPr>
      </p:pic>
      <p:sp>
        <p:nvSpPr>
          <p:cNvPr id="94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7234378" y="2806761"/>
            <a:ext cx="570011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20</a:t>
            </a:r>
            <a:endParaRPr lang="ko-KR" altLang="en-US" dirty="0"/>
          </a:p>
        </p:txBody>
      </p:sp>
      <p:pic>
        <p:nvPicPr>
          <p:cNvPr id="100" name="그림 9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68753" r="67691" b="26688"/>
          <a:stretch/>
        </p:blipFill>
        <p:spPr>
          <a:xfrm>
            <a:off x="2000672" y="4305969"/>
            <a:ext cx="558345" cy="593569"/>
          </a:xfrm>
          <a:prstGeom prst="rect">
            <a:avLst/>
          </a:prstGeom>
        </p:spPr>
      </p:pic>
      <p:sp>
        <p:nvSpPr>
          <p:cNvPr id="101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2040423" y="4482638"/>
            <a:ext cx="570011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32</a:t>
            </a:r>
            <a:endParaRPr lang="ko-KR" altLang="en-US" dirty="0"/>
          </a:p>
        </p:txBody>
      </p:sp>
      <p:pic>
        <p:nvPicPr>
          <p:cNvPr id="103" name="그림 10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68753" r="67691" b="26688"/>
          <a:stretch/>
        </p:blipFill>
        <p:spPr>
          <a:xfrm>
            <a:off x="2002978" y="3752521"/>
            <a:ext cx="558345" cy="593569"/>
          </a:xfrm>
          <a:prstGeom prst="rect">
            <a:avLst/>
          </a:prstGeom>
        </p:spPr>
      </p:pic>
      <p:sp>
        <p:nvSpPr>
          <p:cNvPr id="104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2042729" y="3929190"/>
            <a:ext cx="570011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24</a:t>
            </a:r>
            <a:endParaRPr lang="ko-KR" altLang="en-US" dirty="0"/>
          </a:p>
        </p:txBody>
      </p:sp>
      <p:pic>
        <p:nvPicPr>
          <p:cNvPr id="105" name="그림 10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68753" r="67691" b="26688"/>
          <a:stretch/>
        </p:blipFill>
        <p:spPr>
          <a:xfrm>
            <a:off x="2828764" y="4305969"/>
            <a:ext cx="558345" cy="593569"/>
          </a:xfrm>
          <a:prstGeom prst="rect">
            <a:avLst/>
          </a:prstGeom>
        </p:spPr>
      </p:pic>
      <p:sp>
        <p:nvSpPr>
          <p:cNvPr id="106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2868515" y="4482638"/>
            <a:ext cx="570011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32</a:t>
            </a:r>
            <a:endParaRPr lang="ko-KR" altLang="en-US" dirty="0"/>
          </a:p>
        </p:txBody>
      </p:sp>
      <p:pic>
        <p:nvPicPr>
          <p:cNvPr id="108" name="그림 10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68753" r="67691" b="26688"/>
          <a:stretch/>
        </p:blipFill>
        <p:spPr>
          <a:xfrm>
            <a:off x="2831070" y="3752521"/>
            <a:ext cx="558345" cy="593569"/>
          </a:xfrm>
          <a:prstGeom prst="rect">
            <a:avLst/>
          </a:prstGeom>
        </p:spPr>
      </p:pic>
      <p:sp>
        <p:nvSpPr>
          <p:cNvPr id="109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2870821" y="3929190"/>
            <a:ext cx="570011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20</a:t>
            </a:r>
            <a:endParaRPr lang="ko-KR" altLang="en-US" dirty="0"/>
          </a:p>
        </p:txBody>
      </p:sp>
      <p:sp>
        <p:nvSpPr>
          <p:cNvPr id="55" name="내용 개체 틀 5"/>
          <p:cNvSpPr txBox="1">
            <a:spLocks/>
          </p:cNvSpPr>
          <p:nvPr/>
        </p:nvSpPr>
        <p:spPr>
          <a:xfrm>
            <a:off x="694689" y="476672"/>
            <a:ext cx="163001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형성평가</a:t>
            </a: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4928" y="41549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직사각형 44">
            <a:hlinkClick r:id="rId6" action="ppaction://hlinksldjump"/>
            <a:extLst>
              <a:ext uri="{FF2B5EF4-FFF2-40B4-BE49-F238E27FC236}">
                <a16:creationId xmlns="" xmlns:a16="http://schemas.microsoft.com/office/drawing/2014/main" id="{82A612E2-506E-4EF4-BEC6-D1B2D925D397}"/>
              </a:ext>
            </a:extLst>
          </p:cNvPr>
          <p:cNvSpPr/>
          <p:nvPr/>
        </p:nvSpPr>
        <p:spPr>
          <a:xfrm>
            <a:off x="732926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7" action="ppaction://hlinksldjump"/>
            <a:extLst>
              <a:ext uri="{FF2B5EF4-FFF2-40B4-BE49-F238E27FC236}">
                <a16:creationId xmlns="" xmlns:a16="http://schemas.microsoft.com/office/drawing/2014/main" id="{BF94BF2B-4B32-42D4-9FA0-7491FA1BCCD4}"/>
              </a:ext>
            </a:extLst>
          </p:cNvPr>
          <p:cNvSpPr/>
          <p:nvPr/>
        </p:nvSpPr>
        <p:spPr>
          <a:xfrm>
            <a:off x="772530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8" action="ppaction://hlinksldjump"/>
            <a:extLst>
              <a:ext uri="{FF2B5EF4-FFF2-40B4-BE49-F238E27FC236}">
                <a16:creationId xmlns="" xmlns:a16="http://schemas.microsoft.com/office/drawing/2014/main" id="{6C87E4CE-3E06-404F-B21F-E5E658E81F04}"/>
              </a:ext>
            </a:extLst>
          </p:cNvPr>
          <p:cNvSpPr/>
          <p:nvPr/>
        </p:nvSpPr>
        <p:spPr>
          <a:xfrm>
            <a:off x="811562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9" action="ppaction://hlinksldjump"/>
            <a:extLst>
              <a:ext uri="{FF2B5EF4-FFF2-40B4-BE49-F238E27FC236}">
                <a16:creationId xmlns="" xmlns:a16="http://schemas.microsoft.com/office/drawing/2014/main" id="{9651C158-430C-42BE-BFF1-9C7C98C1F9BB}"/>
              </a:ext>
            </a:extLst>
          </p:cNvPr>
          <p:cNvSpPr/>
          <p:nvPr/>
        </p:nvSpPr>
        <p:spPr>
          <a:xfrm>
            <a:off x="8481392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6D67B167-4825-4415-8213-5B16EAFE258C}"/>
              </a:ext>
            </a:extLst>
          </p:cNvPr>
          <p:cNvSpPr/>
          <p:nvPr/>
        </p:nvSpPr>
        <p:spPr>
          <a:xfrm>
            <a:off x="8848216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15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0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9" grpId="0"/>
      <p:bldP spid="42" grpId="0"/>
      <p:bldP spid="47" grpId="0"/>
      <p:bldP spid="48" grpId="0"/>
      <p:bldP spid="61" grpId="0"/>
      <p:bldP spid="62" grpId="0"/>
      <p:bldP spid="63" grpId="0"/>
      <p:bldP spid="81" grpId="0"/>
      <p:bldP spid="86" grpId="0"/>
      <p:bldP spid="87" grpId="0"/>
      <p:bldP spid="91" grpId="0"/>
      <p:bldP spid="94" grpId="0"/>
      <p:bldP spid="101" grpId="0"/>
      <p:bldP spid="104" grpId="0"/>
      <p:bldP spid="106" grpId="0"/>
      <p:bldP spid="1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표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61039"/>
              </p:ext>
            </p:extLst>
          </p:nvPr>
        </p:nvGraphicFramePr>
        <p:xfrm>
          <a:off x="6811339" y="295143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9" name="내용 개체 틀 3">
            <a:extLst>
              <a:ext uri="{FF2B5EF4-FFF2-40B4-BE49-F238E27FC236}">
                <a16:creationId xmlns="" xmlns:a16="http://schemas.microsoft.com/office/drawing/2014/main" id="{B01FBB70-AA10-493C-AE41-DF8055D6F84F}"/>
              </a:ext>
            </a:extLst>
          </p:cNvPr>
          <p:cNvSpPr txBox="1">
            <a:spLocks/>
          </p:cNvSpPr>
          <p:nvPr/>
        </p:nvSpPr>
        <p:spPr>
          <a:xfrm>
            <a:off x="1726939" y="2170322"/>
            <a:ext cx="734387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⑵ 분모의 최소공배수 </a:t>
            </a:r>
            <a:r>
              <a:rPr lang="en-US" altLang="ko-KR" dirty="0"/>
              <a:t>8</a:t>
            </a:r>
            <a:r>
              <a:rPr lang="ko-KR" altLang="en-US" dirty="0"/>
              <a:t>을 공통분모로 하여 통분하면</a:t>
            </a:r>
          </a:p>
        </p:txBody>
      </p:sp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272903"/>
              </p:ext>
            </p:extLst>
          </p:nvPr>
        </p:nvGraphicFramePr>
        <p:xfrm>
          <a:off x="2524991" y="2804639"/>
          <a:ext cx="882181" cy="82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882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14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3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×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5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× 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내용 개체 틀 3">
            <a:extLst>
              <a:ext uri="{FF2B5EF4-FFF2-40B4-BE49-F238E27FC236}">
                <a16:creationId xmlns="" xmlns:a16="http://schemas.microsoft.com/office/drawing/2014/main" id="{DD36038B-EEA7-438A-93CD-4D0F3CE60EBF}"/>
              </a:ext>
            </a:extLst>
          </p:cNvPr>
          <p:cNvSpPr txBox="1">
            <a:spLocks/>
          </p:cNvSpPr>
          <p:nvPr/>
        </p:nvSpPr>
        <p:spPr>
          <a:xfrm>
            <a:off x="2156503" y="3059668"/>
            <a:ext cx="4680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56" name="내용 개체 틀 3">
            <a:extLst>
              <a:ext uri="{FF2B5EF4-FFF2-40B4-BE49-F238E27FC236}">
                <a16:creationId xmlns="" xmlns:a16="http://schemas.microsoft.com/office/drawing/2014/main" id="{7332BA5A-5626-472B-B0C5-D7FE39F70B2E}"/>
              </a:ext>
            </a:extLst>
          </p:cNvPr>
          <p:cNvSpPr txBox="1">
            <a:spLocks/>
          </p:cNvSpPr>
          <p:nvPr/>
        </p:nvSpPr>
        <p:spPr>
          <a:xfrm>
            <a:off x="3568991" y="3059668"/>
            <a:ext cx="4680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74" name="내용 개체 틀 3">
            <a:extLst>
              <a:ext uri="{FF2B5EF4-FFF2-40B4-BE49-F238E27FC236}">
                <a16:creationId xmlns="" xmlns:a16="http://schemas.microsoft.com/office/drawing/2014/main" id="{24BE8891-54C8-4EDD-890B-EAAC3A1EE9C2}"/>
              </a:ext>
            </a:extLst>
          </p:cNvPr>
          <p:cNvSpPr txBox="1">
            <a:spLocks/>
          </p:cNvSpPr>
          <p:nvPr/>
        </p:nvSpPr>
        <p:spPr>
          <a:xfrm>
            <a:off x="4304928" y="3059668"/>
            <a:ext cx="4680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,</a:t>
            </a:r>
            <a:endParaRPr lang="ko-KR" altLang="en-US" dirty="0"/>
          </a:p>
        </p:txBody>
      </p:sp>
      <p:sp>
        <p:nvSpPr>
          <p:cNvPr id="75" name="내용 개체 틀 3">
            <a:extLst>
              <a:ext uri="{FF2B5EF4-FFF2-40B4-BE49-F238E27FC236}">
                <a16:creationId xmlns="" xmlns:a16="http://schemas.microsoft.com/office/drawing/2014/main" id="{D725B65A-AA83-4236-90CA-8308204DE2C5}"/>
              </a:ext>
            </a:extLst>
          </p:cNvPr>
          <p:cNvSpPr txBox="1">
            <a:spLocks/>
          </p:cNvSpPr>
          <p:nvPr/>
        </p:nvSpPr>
        <p:spPr>
          <a:xfrm>
            <a:off x="7165101" y="3038995"/>
            <a:ext cx="130340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이므로</a:t>
            </a:r>
          </a:p>
        </p:txBody>
      </p:sp>
      <p:sp>
        <p:nvSpPr>
          <p:cNvPr id="76" name="내용 개체 틀 3">
            <a:extLst>
              <a:ext uri="{FF2B5EF4-FFF2-40B4-BE49-F238E27FC236}">
                <a16:creationId xmlns="" xmlns:a16="http://schemas.microsoft.com/office/drawing/2014/main" id="{2558C7C5-D914-4A1C-8947-8CD74C386256}"/>
              </a:ext>
            </a:extLst>
          </p:cNvPr>
          <p:cNvSpPr txBox="1">
            <a:spLocks/>
          </p:cNvSpPr>
          <p:nvPr/>
        </p:nvSpPr>
        <p:spPr>
          <a:xfrm>
            <a:off x="3361560" y="4189080"/>
            <a:ext cx="130340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7" name="내용 개체 틀 3">
            <a:extLst>
              <a:ext uri="{FF2B5EF4-FFF2-40B4-BE49-F238E27FC236}">
                <a16:creationId xmlns="" xmlns:a16="http://schemas.microsoft.com/office/drawing/2014/main" id="{832B7725-AF03-4816-90C0-6815DD252CA2}"/>
              </a:ext>
            </a:extLst>
          </p:cNvPr>
          <p:cNvSpPr txBox="1">
            <a:spLocks/>
          </p:cNvSpPr>
          <p:nvPr/>
        </p:nvSpPr>
        <p:spPr>
          <a:xfrm>
            <a:off x="1809085" y="4078281"/>
            <a:ext cx="2509718" cy="5355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60000"/>
              </a:lnSpc>
            </a:pPr>
            <a:r>
              <a:rPr lang="en-US" altLang="ko-KR" dirty="0"/>
              <a:t>(          ,          )</a:t>
            </a:r>
            <a:endParaRPr lang="ko-KR" altLang="en-US" dirty="0"/>
          </a:p>
        </p:txBody>
      </p:sp>
      <p:graphicFrame>
        <p:nvGraphicFramePr>
          <p:cNvPr id="78" name="표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385681"/>
              </p:ext>
            </p:extLst>
          </p:nvPr>
        </p:nvGraphicFramePr>
        <p:xfrm>
          <a:off x="1856656" y="29249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9" name="그림 7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68753" r="78215" b="26509"/>
          <a:stretch/>
        </p:blipFill>
        <p:spPr>
          <a:xfrm>
            <a:off x="2826420" y="2616509"/>
            <a:ext cx="650416" cy="616870"/>
          </a:xfrm>
          <a:prstGeom prst="rect">
            <a:avLst/>
          </a:prstGeom>
        </p:spPr>
      </p:pic>
      <p:sp>
        <p:nvSpPr>
          <p:cNvPr id="80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3042444" y="2771582"/>
            <a:ext cx="349002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</a:t>
            </a:r>
            <a:endParaRPr lang="ko-KR" altLang="en-US" dirty="0"/>
          </a:p>
        </p:txBody>
      </p:sp>
      <p:graphicFrame>
        <p:nvGraphicFramePr>
          <p:cNvPr id="82" name="표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244694"/>
              </p:ext>
            </p:extLst>
          </p:nvPr>
        </p:nvGraphicFramePr>
        <p:xfrm>
          <a:off x="5513323" y="2804639"/>
          <a:ext cx="882181" cy="82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882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214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5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× 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597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8 </a:t>
                      </a:r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×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3" name="내용 개체 틀 3">
            <a:extLst>
              <a:ext uri="{FF2B5EF4-FFF2-40B4-BE49-F238E27FC236}">
                <a16:creationId xmlns="" xmlns:a16="http://schemas.microsoft.com/office/drawing/2014/main" id="{DD36038B-EEA7-438A-93CD-4D0F3CE60EBF}"/>
              </a:ext>
            </a:extLst>
          </p:cNvPr>
          <p:cNvSpPr txBox="1">
            <a:spLocks/>
          </p:cNvSpPr>
          <p:nvPr/>
        </p:nvSpPr>
        <p:spPr>
          <a:xfrm>
            <a:off x="5144835" y="3059668"/>
            <a:ext cx="4680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84" name="내용 개체 틀 3">
            <a:extLst>
              <a:ext uri="{FF2B5EF4-FFF2-40B4-BE49-F238E27FC236}">
                <a16:creationId xmlns="" xmlns:a16="http://schemas.microsoft.com/office/drawing/2014/main" id="{7332BA5A-5626-472B-B0C5-D7FE39F70B2E}"/>
              </a:ext>
            </a:extLst>
          </p:cNvPr>
          <p:cNvSpPr txBox="1">
            <a:spLocks/>
          </p:cNvSpPr>
          <p:nvPr/>
        </p:nvSpPr>
        <p:spPr>
          <a:xfrm>
            <a:off x="6429164" y="3059668"/>
            <a:ext cx="4680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=</a:t>
            </a:r>
            <a:endParaRPr lang="ko-KR" altLang="en-US" dirty="0"/>
          </a:p>
        </p:txBody>
      </p:sp>
      <p:graphicFrame>
        <p:nvGraphicFramePr>
          <p:cNvPr id="85" name="표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266471"/>
              </p:ext>
            </p:extLst>
          </p:nvPr>
        </p:nvGraphicFramePr>
        <p:xfrm>
          <a:off x="4844988" y="29249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6" name="그림 8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68753" r="78215" b="26509"/>
          <a:stretch/>
        </p:blipFill>
        <p:spPr>
          <a:xfrm>
            <a:off x="5814752" y="3172170"/>
            <a:ext cx="650416" cy="616870"/>
          </a:xfrm>
          <a:prstGeom prst="rect">
            <a:avLst/>
          </a:prstGeom>
        </p:spPr>
      </p:pic>
      <p:sp>
        <p:nvSpPr>
          <p:cNvPr id="87" name="내용 개체 틀 2">
            <a:extLst>
              <a:ext uri="{FF2B5EF4-FFF2-40B4-BE49-F238E27FC236}">
                <a16:creationId xmlns="" xmlns:a16="http://schemas.microsoft.com/office/drawing/2014/main" id="{56C4D98E-0200-4634-A4FC-849F8A2F651F}"/>
              </a:ext>
            </a:extLst>
          </p:cNvPr>
          <p:cNvSpPr txBox="1">
            <a:spLocks/>
          </p:cNvSpPr>
          <p:nvPr/>
        </p:nvSpPr>
        <p:spPr>
          <a:xfrm>
            <a:off x="6030776" y="3327243"/>
            <a:ext cx="349002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</a:t>
            </a:r>
            <a:endParaRPr lang="ko-KR" altLang="en-US" dirty="0"/>
          </a:p>
        </p:txBody>
      </p:sp>
      <p:graphicFrame>
        <p:nvGraphicFramePr>
          <p:cNvPr id="101" name="표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335531"/>
              </p:ext>
            </p:extLst>
          </p:nvPr>
        </p:nvGraphicFramePr>
        <p:xfrm>
          <a:off x="3952431" y="29249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" name="그림 10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68753" r="78215" b="26509"/>
          <a:stretch/>
        </p:blipFill>
        <p:spPr>
          <a:xfrm>
            <a:off x="6595315" y="2672916"/>
            <a:ext cx="650416" cy="616870"/>
          </a:xfrm>
          <a:prstGeom prst="rect">
            <a:avLst/>
          </a:prstGeom>
        </p:spPr>
      </p:pic>
      <p:sp>
        <p:nvSpPr>
          <p:cNvPr id="103" name="내용 개체 틀 2">
            <a:extLst>
              <a:ext uri="{FF2B5EF4-FFF2-40B4-BE49-F238E27FC236}">
                <a16:creationId xmlns="" xmlns:a16="http://schemas.microsoft.com/office/drawing/2014/main" id="{B975532F-53B9-4B02-AFC2-937A6367252A}"/>
              </a:ext>
            </a:extLst>
          </p:cNvPr>
          <p:cNvSpPr txBox="1">
            <a:spLocks/>
          </p:cNvSpPr>
          <p:nvPr/>
        </p:nvSpPr>
        <p:spPr>
          <a:xfrm>
            <a:off x="6796481" y="2853416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5</a:t>
            </a:r>
            <a:endParaRPr lang="ko-KR" altLang="en-US" dirty="0"/>
          </a:p>
        </p:txBody>
      </p:sp>
      <p:graphicFrame>
        <p:nvGraphicFramePr>
          <p:cNvPr id="105" name="표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051288"/>
              </p:ext>
            </p:extLst>
          </p:nvPr>
        </p:nvGraphicFramePr>
        <p:xfrm>
          <a:off x="2157202" y="406755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6" name="그림 10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68753" r="78215" b="26509"/>
          <a:stretch/>
        </p:blipFill>
        <p:spPr>
          <a:xfrm>
            <a:off x="1926320" y="3789040"/>
            <a:ext cx="650416" cy="616870"/>
          </a:xfrm>
          <a:prstGeom prst="rect">
            <a:avLst/>
          </a:prstGeom>
        </p:spPr>
      </p:pic>
      <p:sp>
        <p:nvSpPr>
          <p:cNvPr id="107" name="내용 개체 틀 2">
            <a:extLst>
              <a:ext uri="{FF2B5EF4-FFF2-40B4-BE49-F238E27FC236}">
                <a16:creationId xmlns="" xmlns:a16="http://schemas.microsoft.com/office/drawing/2014/main" id="{B975532F-53B9-4B02-AFC2-937A6367252A}"/>
              </a:ext>
            </a:extLst>
          </p:cNvPr>
          <p:cNvSpPr txBox="1">
            <a:spLocks/>
          </p:cNvSpPr>
          <p:nvPr/>
        </p:nvSpPr>
        <p:spPr>
          <a:xfrm>
            <a:off x="2142344" y="3969540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6</a:t>
            </a:r>
            <a:endParaRPr lang="ko-KR" altLang="en-US" dirty="0"/>
          </a:p>
        </p:txBody>
      </p:sp>
      <p:pic>
        <p:nvPicPr>
          <p:cNvPr id="108" name="그림 10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68753" r="78215" b="26509"/>
          <a:stretch/>
        </p:blipFill>
        <p:spPr>
          <a:xfrm>
            <a:off x="1926320" y="4287136"/>
            <a:ext cx="650416" cy="616870"/>
          </a:xfrm>
          <a:prstGeom prst="rect">
            <a:avLst/>
          </a:prstGeom>
        </p:spPr>
      </p:pic>
      <p:sp>
        <p:nvSpPr>
          <p:cNvPr id="109" name="내용 개체 틀 2">
            <a:extLst>
              <a:ext uri="{FF2B5EF4-FFF2-40B4-BE49-F238E27FC236}">
                <a16:creationId xmlns="" xmlns:a16="http://schemas.microsoft.com/office/drawing/2014/main" id="{B975532F-53B9-4B02-AFC2-937A6367252A}"/>
              </a:ext>
            </a:extLst>
          </p:cNvPr>
          <p:cNvSpPr txBox="1">
            <a:spLocks/>
          </p:cNvSpPr>
          <p:nvPr/>
        </p:nvSpPr>
        <p:spPr>
          <a:xfrm>
            <a:off x="2142344" y="4467636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</a:t>
            </a:r>
            <a:endParaRPr lang="ko-KR" altLang="en-US" dirty="0"/>
          </a:p>
        </p:txBody>
      </p:sp>
      <p:graphicFrame>
        <p:nvGraphicFramePr>
          <p:cNvPr id="110" name="표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077415"/>
              </p:ext>
            </p:extLst>
          </p:nvPr>
        </p:nvGraphicFramePr>
        <p:xfrm>
          <a:off x="2864768" y="406755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b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1" name="그림 1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68753" r="78215" b="26509"/>
          <a:stretch/>
        </p:blipFill>
        <p:spPr>
          <a:xfrm>
            <a:off x="2648744" y="3789040"/>
            <a:ext cx="650416" cy="616870"/>
          </a:xfrm>
          <a:prstGeom prst="rect">
            <a:avLst/>
          </a:prstGeom>
        </p:spPr>
      </p:pic>
      <p:sp>
        <p:nvSpPr>
          <p:cNvPr id="112" name="내용 개체 틀 2">
            <a:extLst>
              <a:ext uri="{FF2B5EF4-FFF2-40B4-BE49-F238E27FC236}">
                <a16:creationId xmlns="" xmlns:a16="http://schemas.microsoft.com/office/drawing/2014/main" id="{B975532F-53B9-4B02-AFC2-937A6367252A}"/>
              </a:ext>
            </a:extLst>
          </p:cNvPr>
          <p:cNvSpPr txBox="1">
            <a:spLocks/>
          </p:cNvSpPr>
          <p:nvPr/>
        </p:nvSpPr>
        <p:spPr>
          <a:xfrm>
            <a:off x="2849910" y="3969540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5</a:t>
            </a:r>
            <a:endParaRPr lang="ko-KR" altLang="en-US" dirty="0"/>
          </a:p>
        </p:txBody>
      </p:sp>
      <p:pic>
        <p:nvPicPr>
          <p:cNvPr id="113" name="그림 1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4" t="68753" r="78215" b="26509"/>
          <a:stretch/>
        </p:blipFill>
        <p:spPr>
          <a:xfrm>
            <a:off x="2648744" y="4287136"/>
            <a:ext cx="650416" cy="616870"/>
          </a:xfrm>
          <a:prstGeom prst="rect">
            <a:avLst/>
          </a:prstGeom>
        </p:spPr>
      </p:pic>
      <p:sp>
        <p:nvSpPr>
          <p:cNvPr id="114" name="내용 개체 틀 2">
            <a:extLst>
              <a:ext uri="{FF2B5EF4-FFF2-40B4-BE49-F238E27FC236}">
                <a16:creationId xmlns="" xmlns:a16="http://schemas.microsoft.com/office/drawing/2014/main" id="{B975532F-53B9-4B02-AFC2-937A6367252A}"/>
              </a:ext>
            </a:extLst>
          </p:cNvPr>
          <p:cNvSpPr txBox="1">
            <a:spLocks/>
          </p:cNvSpPr>
          <p:nvPr/>
        </p:nvSpPr>
        <p:spPr>
          <a:xfrm>
            <a:off x="2849910" y="4467636"/>
            <a:ext cx="36515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</a:t>
            </a:r>
            <a:endParaRPr lang="ko-KR" altLang="en-US" dirty="0"/>
          </a:p>
        </p:txBody>
      </p:sp>
      <p:sp>
        <p:nvSpPr>
          <p:cNvPr id="48" name="내용 개체 틀 5"/>
          <p:cNvSpPr txBox="1">
            <a:spLocks/>
          </p:cNvSpPr>
          <p:nvPr/>
        </p:nvSpPr>
        <p:spPr>
          <a:xfrm>
            <a:off x="694689" y="476672"/>
            <a:ext cx="163001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형성평가</a:t>
            </a: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8731" y="41830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직사각형 38">
            <a:hlinkClick r:id="rId6" action="ppaction://hlinksldjump"/>
            <a:extLst>
              <a:ext uri="{FF2B5EF4-FFF2-40B4-BE49-F238E27FC236}">
                <a16:creationId xmlns="" xmlns:a16="http://schemas.microsoft.com/office/drawing/2014/main" id="{4EFEB200-5B06-43CC-98FA-9541602AA695}"/>
              </a:ext>
            </a:extLst>
          </p:cNvPr>
          <p:cNvSpPr/>
          <p:nvPr/>
        </p:nvSpPr>
        <p:spPr>
          <a:xfrm>
            <a:off x="732926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7" action="ppaction://hlinksldjump"/>
            <a:extLst>
              <a:ext uri="{FF2B5EF4-FFF2-40B4-BE49-F238E27FC236}">
                <a16:creationId xmlns="" xmlns:a16="http://schemas.microsoft.com/office/drawing/2014/main" id="{E6A04EC5-1842-43E9-BF3D-0FA18A897FA1}"/>
              </a:ext>
            </a:extLst>
          </p:cNvPr>
          <p:cNvSpPr/>
          <p:nvPr/>
        </p:nvSpPr>
        <p:spPr>
          <a:xfrm>
            <a:off x="772530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8" action="ppaction://hlinksldjump"/>
            <a:extLst>
              <a:ext uri="{FF2B5EF4-FFF2-40B4-BE49-F238E27FC236}">
                <a16:creationId xmlns="" xmlns:a16="http://schemas.microsoft.com/office/drawing/2014/main" id="{F20B78BF-1C5D-414B-910B-B3E4668C113E}"/>
              </a:ext>
            </a:extLst>
          </p:cNvPr>
          <p:cNvSpPr/>
          <p:nvPr/>
        </p:nvSpPr>
        <p:spPr>
          <a:xfrm>
            <a:off x="811562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9" action="ppaction://hlinksldjump"/>
            <a:extLst>
              <a:ext uri="{FF2B5EF4-FFF2-40B4-BE49-F238E27FC236}">
                <a16:creationId xmlns="" xmlns:a16="http://schemas.microsoft.com/office/drawing/2014/main" id="{17879194-270A-4153-A7F9-EBEC817605BB}"/>
              </a:ext>
            </a:extLst>
          </p:cNvPr>
          <p:cNvSpPr/>
          <p:nvPr/>
        </p:nvSpPr>
        <p:spPr>
          <a:xfrm>
            <a:off x="8481392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18ECEEA-35C7-4F30-AF1D-4B2232FEABF2}"/>
              </a:ext>
            </a:extLst>
          </p:cNvPr>
          <p:cNvSpPr/>
          <p:nvPr/>
        </p:nvSpPr>
        <p:spPr>
          <a:xfrm>
            <a:off x="8848216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924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3" grpId="0"/>
      <p:bldP spid="56" grpId="0"/>
      <p:bldP spid="74" grpId="0"/>
      <p:bldP spid="75" grpId="0"/>
      <p:bldP spid="76" grpId="0"/>
      <p:bldP spid="77" grpId="0"/>
      <p:bldP spid="80" grpId="0"/>
      <p:bldP spid="83" grpId="0"/>
      <p:bldP spid="84" grpId="0"/>
      <p:bldP spid="87" grpId="0"/>
      <p:bldP spid="103" grpId="0"/>
      <p:bldP spid="107" grpId="0"/>
      <p:bldP spid="109" grpId="0"/>
      <p:bldP spid="112" grpId="0"/>
      <p:bldP spid="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6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08885" y="2840739"/>
            <a:ext cx="4583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분수의 크기를 비교해 볼까요</a:t>
            </a: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>
                <a:latin typeface="나눔고딕 ExtraBold" pitchFamily="50" charset="-127"/>
                <a:ea typeface="나눔고딕 ExtraBold" pitchFamily="50" charset="-127"/>
              </a:rPr>
              <a:t>분모가 같은 분수로 나타내어 볼까요 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56856" y="2768208"/>
            <a:ext cx="5337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분수의 분모를 같게 만들어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분모가 같은 분수로 나타내어 볼까요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9" name="직사각형 8">
            <a:hlinkClick r:id="rId4" action="ppaction://hlinksldjump"/>
            <a:extLst>
              <a:ext uri="{FF2B5EF4-FFF2-40B4-BE49-F238E27FC236}">
                <a16:creationId xmlns="" xmlns:a16="http://schemas.microsoft.com/office/drawing/2014/main" id="{7FABC349-424D-40BB-A7B6-D96475A602FF}"/>
              </a:ext>
            </a:extLst>
          </p:cNvPr>
          <p:cNvSpPr/>
          <p:nvPr/>
        </p:nvSpPr>
        <p:spPr>
          <a:xfrm>
            <a:off x="732926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D531046D-8D85-4E5F-9201-C3006DDB3E7A}"/>
              </a:ext>
            </a:extLst>
          </p:cNvPr>
          <p:cNvSpPr/>
          <p:nvPr/>
        </p:nvSpPr>
        <p:spPr>
          <a:xfrm>
            <a:off x="811562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6" action="ppaction://hlinksldjump"/>
            <a:extLst>
              <a:ext uri="{FF2B5EF4-FFF2-40B4-BE49-F238E27FC236}">
                <a16:creationId xmlns="" xmlns:a16="http://schemas.microsoft.com/office/drawing/2014/main" id="{AA32094B-ECCB-4376-826C-2B1B14678F4E}"/>
              </a:ext>
            </a:extLst>
          </p:cNvPr>
          <p:cNvSpPr/>
          <p:nvPr/>
        </p:nvSpPr>
        <p:spPr>
          <a:xfrm>
            <a:off x="8481392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7" action="ppaction://hlinksldjump"/>
            <a:extLst>
              <a:ext uri="{FF2B5EF4-FFF2-40B4-BE49-F238E27FC236}">
                <a16:creationId xmlns="" xmlns:a16="http://schemas.microsoft.com/office/drawing/2014/main" id="{59DF892E-01F8-4983-9171-F9242CA82525}"/>
              </a:ext>
            </a:extLst>
          </p:cNvPr>
          <p:cNvSpPr/>
          <p:nvPr/>
        </p:nvSpPr>
        <p:spPr>
          <a:xfrm>
            <a:off x="8848216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  <a:extLst>
              <a:ext uri="{FF2B5EF4-FFF2-40B4-BE49-F238E27FC236}">
                <a16:creationId xmlns="" xmlns:a16="http://schemas.microsoft.com/office/drawing/2014/main" id="{1BFF1561-5F12-40B0-9822-87559D57971B}"/>
              </a:ext>
            </a:extLst>
          </p:cNvPr>
          <p:cNvSpPr/>
          <p:nvPr/>
        </p:nvSpPr>
        <p:spPr>
          <a:xfrm>
            <a:off x="922605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1" t="17492" r="33444" b="65920"/>
          <a:stretch/>
        </p:blipFill>
        <p:spPr>
          <a:xfrm>
            <a:off x="2000672" y="1556792"/>
            <a:ext cx="5983098" cy="4165600"/>
          </a:xfrm>
          <a:prstGeom prst="rect">
            <a:avLst/>
          </a:prstGeom>
        </p:spPr>
      </p:pic>
      <p:sp>
        <p:nvSpPr>
          <p:cNvPr id="43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통분의 필요성 알아보기</a:t>
            </a:r>
          </a:p>
          <a:p>
            <a:pPr>
              <a:lnSpc>
                <a:spcPct val="80000"/>
              </a:lnSpc>
            </a:pPr>
            <a:endParaRPr lang="ko-KR" altLang="en-US" sz="2200" dirty="0">
              <a:solidFill>
                <a:srgbClr val="695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3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통분의 필요성 알아보기</a:t>
            </a:r>
          </a:p>
          <a:p>
            <a:pPr>
              <a:lnSpc>
                <a:spcPct val="80000"/>
              </a:lnSpc>
            </a:pPr>
            <a:endParaRPr lang="ko-KR" altLang="en-US" sz="2200" dirty="0">
              <a:solidFill>
                <a:srgbClr val="695A35"/>
              </a:solidFill>
            </a:endParaRPr>
          </a:p>
        </p:txBody>
      </p:sp>
      <p:sp>
        <p:nvSpPr>
          <p:cNvPr id="40" name="내용 개체 틀 3">
            <a:extLst>
              <a:ext uri="{FF2B5EF4-FFF2-40B4-BE49-F238E27FC236}">
                <a16:creationId xmlns="" xmlns:a16="http://schemas.microsoft.com/office/drawing/2014/main" id="{87509F4E-857D-4FD5-BC67-597AD50AA27C}"/>
              </a:ext>
            </a:extLst>
          </p:cNvPr>
          <p:cNvSpPr txBox="1">
            <a:spLocks/>
          </p:cNvSpPr>
          <p:nvPr/>
        </p:nvSpPr>
        <p:spPr>
          <a:xfrm>
            <a:off x="1128085" y="1268760"/>
            <a:ext cx="7909187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ko-KR" altLang="en-US" dirty="0"/>
              <a:t>크기가 같은 텃밭을 세 </a:t>
            </a:r>
            <a:r>
              <a:rPr lang="ko-KR" altLang="en-US" dirty="0" err="1"/>
              <a:t>모둠에게</a:t>
            </a:r>
            <a:r>
              <a:rPr lang="ko-KR" altLang="en-US" dirty="0"/>
              <a:t> 각각 나누어 주었습니다</a:t>
            </a:r>
            <a:r>
              <a:rPr lang="en-US" altLang="ko-KR" dirty="0"/>
              <a:t>.  </a:t>
            </a:r>
            <a:r>
              <a:rPr lang="ko-KR" altLang="en-US" dirty="0"/>
              <a:t>준기네 </a:t>
            </a:r>
            <a:r>
              <a:rPr lang="ko-KR" altLang="en-US" dirty="0" err="1"/>
              <a:t>모둠은</a:t>
            </a:r>
            <a:r>
              <a:rPr lang="ko-KR" altLang="en-US" dirty="0"/>
              <a:t> 텃밭의 </a:t>
            </a:r>
            <a:r>
              <a:rPr lang="en-US" altLang="ko-KR" dirty="0"/>
              <a:t>          </a:t>
            </a:r>
          </a:p>
          <a:p>
            <a:pPr algn="just">
              <a:lnSpc>
                <a:spcPct val="160000"/>
              </a:lnSpc>
            </a:pPr>
            <a:r>
              <a:rPr lang="en-US" altLang="ko-KR" dirty="0"/>
              <a:t>    </a:t>
            </a:r>
            <a:r>
              <a:rPr lang="ko-KR" altLang="en-US" dirty="0"/>
              <a:t>만큼</a:t>
            </a:r>
            <a:r>
              <a:rPr lang="en-US" altLang="ko-KR" dirty="0"/>
              <a:t>, </a:t>
            </a:r>
            <a:r>
              <a:rPr lang="ko-KR" altLang="en-US" dirty="0"/>
              <a:t>연수네 </a:t>
            </a:r>
            <a:r>
              <a:rPr lang="ko-KR" altLang="en-US" dirty="0" err="1"/>
              <a:t>모둠은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  <a:r>
              <a:rPr lang="ko-KR" altLang="en-US" dirty="0"/>
              <a:t>텃밭의</a:t>
            </a:r>
            <a:r>
              <a:rPr lang="en-US" altLang="ko-KR" dirty="0"/>
              <a:t>      </a:t>
            </a:r>
            <a:r>
              <a:rPr lang="ko-KR" altLang="en-US" dirty="0"/>
              <a:t>만큼</a:t>
            </a:r>
            <a:r>
              <a:rPr lang="en-US" altLang="ko-KR" dirty="0"/>
              <a:t>, </a:t>
            </a:r>
            <a:r>
              <a:rPr lang="ko-KR" altLang="en-US" dirty="0"/>
              <a:t>슬기네 </a:t>
            </a:r>
            <a:r>
              <a:rPr lang="ko-KR" altLang="en-US" dirty="0" err="1"/>
              <a:t>모둠은</a:t>
            </a:r>
            <a:r>
              <a:rPr lang="ko-KR" altLang="en-US" dirty="0"/>
              <a:t> 텃밭의      만큼 고구마를 심었습니다</a:t>
            </a:r>
            <a:r>
              <a:rPr lang="en-US" altLang="ko-KR" dirty="0"/>
              <a:t>. </a:t>
            </a:r>
            <a:r>
              <a:rPr lang="ko-KR" altLang="en-US" dirty="0"/>
              <a:t>고구마를 심은 텃밭이 가장 넓은 </a:t>
            </a:r>
            <a:r>
              <a:rPr lang="ko-KR" altLang="en-US" dirty="0" err="1"/>
              <a:t>모둠을</a:t>
            </a:r>
            <a:r>
              <a:rPr lang="ko-KR" altLang="en-US" dirty="0"/>
              <a:t> 알아봅시다</a:t>
            </a:r>
            <a:r>
              <a:rPr lang="en-US" altLang="ko-KR" dirty="0"/>
              <a:t>. </a:t>
            </a:r>
          </a:p>
        </p:txBody>
      </p:sp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600931"/>
              </p:ext>
            </p:extLst>
          </p:nvPr>
        </p:nvGraphicFramePr>
        <p:xfrm>
          <a:off x="1172580" y="177288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표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613345"/>
              </p:ext>
            </p:extLst>
          </p:nvPr>
        </p:nvGraphicFramePr>
        <p:xfrm>
          <a:off x="4268924" y="173681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표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210488"/>
              </p:ext>
            </p:extLst>
          </p:nvPr>
        </p:nvGraphicFramePr>
        <p:xfrm>
          <a:off x="7293260" y="173681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933501" y="4597658"/>
            <a:ext cx="8103771" cy="1197942"/>
            <a:chOff x="933501" y="4597658"/>
            <a:chExt cx="8103771" cy="1197942"/>
          </a:xfrm>
        </p:grpSpPr>
        <p:grpSp>
          <p:nvGrpSpPr>
            <p:cNvPr id="50" name="그룹 49"/>
            <p:cNvGrpSpPr/>
            <p:nvPr/>
          </p:nvGrpSpPr>
          <p:grpSpPr>
            <a:xfrm>
              <a:off x="941928" y="4597658"/>
              <a:ext cx="8095344" cy="675770"/>
              <a:chOff x="941928" y="1038887"/>
              <a:chExt cx="8095344" cy="675770"/>
            </a:xfrm>
          </p:grpSpPr>
          <p:sp>
            <p:nvSpPr>
              <p:cNvPr id="51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038887"/>
                <a:ext cx="7909187" cy="6757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준기네 </a:t>
                </a:r>
                <a:r>
                  <a:rPr lang="ko-KR" altLang="en-US" dirty="0" err="1"/>
                  <a:t>모둠과</a:t>
                </a:r>
                <a:r>
                  <a:rPr lang="ko-KR" altLang="en-US" dirty="0"/>
                  <a:t> 연수네 </a:t>
                </a:r>
                <a:r>
                  <a:rPr lang="ko-KR" altLang="en-US" dirty="0" err="1"/>
                  <a:t>모둠</a:t>
                </a:r>
                <a:r>
                  <a:rPr lang="ko-KR" altLang="en-US" dirty="0"/>
                  <a:t> 중 고구마를 심은 텃밭이 더 넓은 </a:t>
                </a:r>
                <a:r>
                  <a:rPr lang="ko-KR" altLang="en-US" dirty="0" err="1"/>
                  <a:t>모둠은</a:t>
                </a:r>
                <a:r>
                  <a:rPr lang="ko-KR" altLang="en-US" dirty="0"/>
                  <a:t> 어느 </a:t>
                </a:r>
                <a:r>
                  <a:rPr lang="ko-KR" altLang="en-US" dirty="0" err="1"/>
                  <a:t>모둠인가요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53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158830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2" name="모서리가 둥근 직사각형 41"/>
            <p:cNvSpPr/>
            <p:nvPr/>
          </p:nvSpPr>
          <p:spPr bwMode="auto">
            <a:xfrm>
              <a:off x="933501" y="5327600"/>
              <a:ext cx="8051947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5" name="내용 개체 틀 2"/>
          <p:cNvSpPr txBox="1">
            <a:spLocks/>
          </p:cNvSpPr>
          <p:nvPr/>
        </p:nvSpPr>
        <p:spPr>
          <a:xfrm>
            <a:off x="923238" y="5412350"/>
            <a:ext cx="6370022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연수네 </a:t>
            </a:r>
            <a:r>
              <a:rPr lang="ko-KR" altLang="en-US" dirty="0" err="1"/>
              <a:t>모둠입니다</a:t>
            </a:r>
            <a:r>
              <a:rPr lang="en-US" altLang="ko-KR" dirty="0"/>
              <a:t>.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1" t="15867" r="33444" b="63741"/>
          <a:stretch/>
        </p:blipFill>
        <p:spPr>
          <a:xfrm>
            <a:off x="3847102" y="2636912"/>
            <a:ext cx="2388498" cy="2044304"/>
          </a:xfrm>
          <a:prstGeom prst="rect">
            <a:avLst/>
          </a:prstGeom>
        </p:spPr>
      </p:pic>
      <p:pic>
        <p:nvPicPr>
          <p:cNvPr id="32" name="그림 31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48" y="3011438"/>
            <a:ext cx="276515" cy="273955"/>
          </a:xfrm>
          <a:prstGeom prst="rect">
            <a:avLst/>
          </a:prstGeom>
        </p:spPr>
      </p:pic>
      <p:grpSp>
        <p:nvGrpSpPr>
          <p:cNvPr id="33" name="그룹 32"/>
          <p:cNvGrpSpPr/>
          <p:nvPr/>
        </p:nvGrpSpPr>
        <p:grpSpPr>
          <a:xfrm>
            <a:off x="884548" y="1448780"/>
            <a:ext cx="217025" cy="217025"/>
            <a:chOff x="4520952" y="3717032"/>
            <a:chExt cx="217025" cy="217025"/>
          </a:xfrm>
        </p:grpSpPr>
        <p:grpSp>
          <p:nvGrpSpPr>
            <p:cNvPr id="34" name="그룹 33"/>
            <p:cNvGrpSpPr/>
            <p:nvPr/>
          </p:nvGrpSpPr>
          <p:grpSpPr>
            <a:xfrm>
              <a:off x="4520952" y="3717032"/>
              <a:ext cx="217025" cy="217025"/>
              <a:chOff x="1496616" y="995289"/>
              <a:chExt cx="216024" cy="216024"/>
            </a:xfrm>
          </p:grpSpPr>
          <p:sp>
            <p:nvSpPr>
              <p:cNvPr id="36" name="모서리가 둥근 직사각형 35"/>
              <p:cNvSpPr/>
              <p:nvPr/>
            </p:nvSpPr>
            <p:spPr>
              <a:xfrm>
                <a:off x="1496616" y="995289"/>
                <a:ext cx="216024" cy="216024"/>
              </a:xfrm>
              <a:prstGeom prst="roundRect">
                <a:avLst>
                  <a:gd name="adj" fmla="val 28425"/>
                </a:avLst>
              </a:prstGeom>
              <a:solidFill>
                <a:srgbClr val="FFC8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1" name="모서리가 둥근 직사각형 5"/>
              <p:cNvSpPr/>
              <p:nvPr/>
            </p:nvSpPr>
            <p:spPr>
              <a:xfrm>
                <a:off x="1496616" y="1103301"/>
                <a:ext cx="216024" cy="108012"/>
              </a:xfrm>
              <a:custGeom>
                <a:avLst/>
                <a:gdLst/>
                <a:ahLst/>
                <a:cxnLst/>
                <a:rect l="l" t="t" r="r" b="b"/>
                <a:pathLst>
                  <a:path w="216024" h="108012">
                    <a:moveTo>
                      <a:pt x="0" y="0"/>
                    </a:moveTo>
                    <a:lnTo>
                      <a:pt x="216024" y="0"/>
                    </a:lnTo>
                    <a:lnTo>
                      <a:pt x="216024" y="46607"/>
                    </a:lnTo>
                    <a:cubicBezTo>
                      <a:pt x="216024" y="80520"/>
                      <a:pt x="188532" y="108012"/>
                      <a:pt x="154619" y="108012"/>
                    </a:cubicBezTo>
                    <a:lnTo>
                      <a:pt x="61405" y="108012"/>
                    </a:lnTo>
                    <a:cubicBezTo>
                      <a:pt x="27492" y="108012"/>
                      <a:pt x="0" y="80520"/>
                      <a:pt x="0" y="46607"/>
                    </a:cubicBezTo>
                    <a:close/>
                  </a:path>
                </a:pathLst>
              </a:cu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35" name="모서리가 둥근 직사각형 34"/>
            <p:cNvSpPr/>
            <p:nvPr/>
          </p:nvSpPr>
          <p:spPr>
            <a:xfrm>
              <a:off x="4588857" y="3784937"/>
              <a:ext cx="81214" cy="81214"/>
            </a:xfrm>
            <a:prstGeom prst="roundRect">
              <a:avLst>
                <a:gd name="adj" fmla="val 2658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2" name="그림 5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2563" y="53666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>
            <a:hlinkClick r:id="rId7" action="ppaction://hlinksldjump"/>
            <a:extLst>
              <a:ext uri="{FF2B5EF4-FFF2-40B4-BE49-F238E27FC236}">
                <a16:creationId xmlns="" xmlns:a16="http://schemas.microsoft.com/office/drawing/2014/main" id="{12CACC60-3B53-4B42-B8CD-1916EC7A8494}"/>
              </a:ext>
            </a:extLst>
          </p:cNvPr>
          <p:cNvSpPr/>
          <p:nvPr/>
        </p:nvSpPr>
        <p:spPr>
          <a:xfrm>
            <a:off x="732926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8" action="ppaction://hlinksldjump"/>
            <a:extLst>
              <a:ext uri="{FF2B5EF4-FFF2-40B4-BE49-F238E27FC236}">
                <a16:creationId xmlns="" xmlns:a16="http://schemas.microsoft.com/office/drawing/2014/main" id="{15DDBE1E-741B-4CB8-B104-30EA436EE06B}"/>
              </a:ext>
            </a:extLst>
          </p:cNvPr>
          <p:cNvSpPr/>
          <p:nvPr/>
        </p:nvSpPr>
        <p:spPr>
          <a:xfrm>
            <a:off x="772530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9" action="ppaction://hlinksldjump"/>
            <a:extLst>
              <a:ext uri="{FF2B5EF4-FFF2-40B4-BE49-F238E27FC236}">
                <a16:creationId xmlns="" xmlns:a16="http://schemas.microsoft.com/office/drawing/2014/main" id="{082E6786-979C-48EF-91E8-4DB32B2C1B50}"/>
              </a:ext>
            </a:extLst>
          </p:cNvPr>
          <p:cNvSpPr/>
          <p:nvPr/>
        </p:nvSpPr>
        <p:spPr>
          <a:xfrm>
            <a:off x="8481392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AD3B86B9-93D6-4340-AA18-0D970EE97567}"/>
              </a:ext>
            </a:extLst>
          </p:cNvPr>
          <p:cNvSpPr/>
          <p:nvPr/>
        </p:nvSpPr>
        <p:spPr>
          <a:xfrm>
            <a:off x="8848216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B5B9A7E0-4020-4822-B84A-8A2971C7744B}"/>
              </a:ext>
            </a:extLst>
          </p:cNvPr>
          <p:cNvSpPr/>
          <p:nvPr/>
        </p:nvSpPr>
        <p:spPr>
          <a:xfrm>
            <a:off x="922605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17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99465" y="4545124"/>
            <a:ext cx="8356768" cy="1351087"/>
            <a:chOff x="899465" y="4545124"/>
            <a:chExt cx="8356768" cy="1351087"/>
          </a:xfrm>
        </p:grpSpPr>
        <p:sp>
          <p:nvSpPr>
            <p:cNvPr id="39" name="모서리가 둥근 직사각형 38"/>
            <p:cNvSpPr/>
            <p:nvPr/>
          </p:nvSpPr>
          <p:spPr bwMode="auto">
            <a:xfrm>
              <a:off x="903679" y="5131732"/>
              <a:ext cx="8133593" cy="76447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4" name="그룹 63"/>
            <p:cNvGrpSpPr/>
            <p:nvPr/>
          </p:nvGrpSpPr>
          <p:grpSpPr>
            <a:xfrm>
              <a:off x="899465" y="4545124"/>
              <a:ext cx="8356768" cy="610780"/>
              <a:chOff x="941928" y="1188089"/>
              <a:chExt cx="8356768" cy="610780"/>
            </a:xfrm>
          </p:grpSpPr>
          <p:sp>
            <p:nvSpPr>
              <p:cNvPr id="65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5" y="1188089"/>
                <a:ext cx="8170611" cy="6107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연수네 </a:t>
                </a:r>
                <a:r>
                  <a:rPr lang="ko-KR" altLang="en-US" dirty="0" err="1"/>
                  <a:t>모둠과</a:t>
                </a:r>
                <a:r>
                  <a:rPr lang="ko-KR" altLang="en-US" dirty="0"/>
                  <a:t> 슬기네 </a:t>
                </a:r>
                <a:r>
                  <a:rPr lang="ko-KR" altLang="en-US" dirty="0" err="1"/>
                  <a:t>모둠</a:t>
                </a:r>
                <a:r>
                  <a:rPr lang="ko-KR" altLang="en-US" dirty="0"/>
                  <a:t> 중 고구마를 심은 텃밭이 더 넓은 </a:t>
                </a:r>
                <a:r>
                  <a:rPr lang="ko-KR" altLang="en-US" dirty="0" err="1"/>
                  <a:t>모둠은</a:t>
                </a:r>
                <a:r>
                  <a:rPr lang="ko-KR" altLang="en-US" dirty="0"/>
                  <a:t> 어느 </a:t>
                </a:r>
                <a:r>
                  <a:rPr lang="ko-KR" altLang="en-US" dirty="0" err="1"/>
                  <a:t>모둠이라고</a:t>
                </a:r>
                <a:r>
                  <a:rPr lang="ko-KR" altLang="en-US" dirty="0"/>
                  <a:t> 생각하나요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6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41928" y="1314670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3" name="내용 개체 틀 2"/>
          <p:cNvSpPr>
            <a:spLocks noGrp="1"/>
          </p:cNvSpPr>
          <p:nvPr>
            <p:ph idx="1"/>
          </p:nvPr>
        </p:nvSpPr>
        <p:spPr>
          <a:xfrm>
            <a:off x="941215" y="5189022"/>
            <a:ext cx="8044233" cy="652983"/>
          </a:xfrm>
        </p:spPr>
        <p:txBody>
          <a:bodyPr>
            <a:normAutofit/>
          </a:bodyPr>
          <a:lstStyle/>
          <a:p>
            <a:pPr marL="179388" indent="-179388"/>
            <a:r>
              <a:rPr lang="ko-KR" altLang="en-US" dirty="0"/>
              <a:t>연수네 </a:t>
            </a:r>
            <a:r>
              <a:rPr lang="ko-KR" altLang="en-US" dirty="0" err="1"/>
              <a:t>모둠은</a:t>
            </a:r>
            <a:r>
              <a:rPr lang="ko-KR" altLang="en-US" dirty="0"/>
              <a:t> 전체를 똑같이 </a:t>
            </a:r>
            <a:r>
              <a:rPr lang="en-US" altLang="ko-KR" dirty="0"/>
              <a:t>3</a:t>
            </a:r>
            <a:r>
              <a:rPr lang="ko-KR" altLang="en-US" dirty="0"/>
              <a:t>으로 나눈 것 중 </a:t>
            </a:r>
            <a:r>
              <a:rPr lang="en-US" altLang="ko-KR" dirty="0"/>
              <a:t>2</a:t>
            </a:r>
            <a:r>
              <a:rPr lang="ko-KR" altLang="en-US" dirty="0"/>
              <a:t>이고</a:t>
            </a:r>
            <a:r>
              <a:rPr lang="en-US" altLang="ko-KR" dirty="0"/>
              <a:t>, </a:t>
            </a:r>
            <a:r>
              <a:rPr lang="ko-KR" altLang="en-US" dirty="0"/>
              <a:t>슬기네 </a:t>
            </a:r>
            <a:r>
              <a:rPr lang="ko-KR" altLang="en-US" dirty="0" err="1"/>
              <a:t>모둠은</a:t>
            </a:r>
            <a:r>
              <a:rPr lang="ko-KR" altLang="en-US" dirty="0"/>
              <a:t> 전체를 똑같이 </a:t>
            </a:r>
            <a:r>
              <a:rPr lang="en-US" altLang="ko-KR" dirty="0"/>
              <a:t>4</a:t>
            </a:r>
            <a:r>
              <a:rPr lang="ko-KR" altLang="en-US" dirty="0"/>
              <a:t>로 나눈 것 중 </a:t>
            </a:r>
            <a:r>
              <a:rPr lang="en-US" altLang="ko-KR" dirty="0"/>
              <a:t>3</a:t>
            </a:r>
            <a:r>
              <a:rPr lang="ko-KR" altLang="en-US" dirty="0"/>
              <a:t>이기 때문에 슬기네 </a:t>
            </a:r>
            <a:r>
              <a:rPr lang="ko-KR" altLang="en-US" dirty="0" err="1"/>
              <a:t>모둠이</a:t>
            </a:r>
            <a:r>
              <a:rPr lang="ko-KR" altLang="en-US" dirty="0"/>
              <a:t> 더 클 것 같습니다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3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통분의 필요성 알아보기</a:t>
            </a:r>
          </a:p>
          <a:p>
            <a:pPr>
              <a:lnSpc>
                <a:spcPct val="80000"/>
              </a:lnSpc>
            </a:pP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sp>
        <p:nvSpPr>
          <p:cNvPr id="19" name="모서리가 둥근 직사각형 18"/>
          <p:cNvSpPr/>
          <p:nvPr/>
        </p:nvSpPr>
        <p:spPr bwMode="auto">
          <a:xfrm>
            <a:off x="933501" y="3704770"/>
            <a:ext cx="8051947" cy="75610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923238" y="3789520"/>
            <a:ext cx="6370022" cy="6713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분모의 크기가 같으므로 분자의 크기를 비교합니다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분모가 같으므로 분자가 큰 분수가 더 큽니다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grpSp>
        <p:nvGrpSpPr>
          <p:cNvPr id="22" name="그룹 21">
            <a:extLst>
              <a:ext uri="{FF2B5EF4-FFF2-40B4-BE49-F238E27FC236}">
                <a16:creationId xmlns="" xmlns:a16="http://schemas.microsoft.com/office/drawing/2014/main" id="{8B847D85-EDAC-413C-88E0-2AAC2DBA59A6}"/>
              </a:ext>
            </a:extLst>
          </p:cNvPr>
          <p:cNvGrpSpPr/>
          <p:nvPr/>
        </p:nvGrpSpPr>
        <p:grpSpPr>
          <a:xfrm>
            <a:off x="941928" y="3220444"/>
            <a:ext cx="4817989" cy="416100"/>
            <a:chOff x="910749" y="3445692"/>
            <a:chExt cx="4817989" cy="416100"/>
          </a:xfrm>
        </p:grpSpPr>
        <p:sp>
          <p:nvSpPr>
            <p:cNvPr id="23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321421" y="3445692"/>
              <a:ext cx="4407317" cy="4161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과       의 크기는 어떻게 비교하나요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24" name="모서리가 둥근 직사각형 23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10749" y="35656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308440"/>
              </p:ext>
            </p:extLst>
          </p:nvPr>
        </p:nvGraphicFramePr>
        <p:xfrm>
          <a:off x="1128085" y="310496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924729"/>
              </p:ext>
            </p:extLst>
          </p:nvPr>
        </p:nvGraphicFramePr>
        <p:xfrm>
          <a:off x="1784648" y="311568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1" t="15867" r="33444" b="63741"/>
          <a:stretch/>
        </p:blipFill>
        <p:spPr>
          <a:xfrm>
            <a:off x="3847102" y="1348692"/>
            <a:ext cx="2388498" cy="2044304"/>
          </a:xfrm>
          <a:prstGeom prst="rect">
            <a:avLst/>
          </a:prstGeom>
        </p:spPr>
      </p:pic>
      <p:pic>
        <p:nvPicPr>
          <p:cNvPr id="31" name="그림 30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48" y="1723218"/>
            <a:ext cx="276515" cy="273955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6326" y="389705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6326" y="53012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>
            <a:hlinkClick r:id="rId7" action="ppaction://hlinksldjump"/>
            <a:extLst>
              <a:ext uri="{FF2B5EF4-FFF2-40B4-BE49-F238E27FC236}">
                <a16:creationId xmlns="" xmlns:a16="http://schemas.microsoft.com/office/drawing/2014/main" id="{F53BDDFA-EBB1-4BF7-9AE4-08ADCF826E8D}"/>
              </a:ext>
            </a:extLst>
          </p:cNvPr>
          <p:cNvSpPr/>
          <p:nvPr/>
        </p:nvSpPr>
        <p:spPr>
          <a:xfrm>
            <a:off x="732926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8" action="ppaction://hlinksldjump"/>
            <a:extLst>
              <a:ext uri="{FF2B5EF4-FFF2-40B4-BE49-F238E27FC236}">
                <a16:creationId xmlns="" xmlns:a16="http://schemas.microsoft.com/office/drawing/2014/main" id="{C72FCDAC-6707-4AFC-9298-817D4204EC1E}"/>
              </a:ext>
            </a:extLst>
          </p:cNvPr>
          <p:cNvSpPr/>
          <p:nvPr/>
        </p:nvSpPr>
        <p:spPr>
          <a:xfrm>
            <a:off x="772530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9" action="ppaction://hlinksldjump"/>
            <a:extLst>
              <a:ext uri="{FF2B5EF4-FFF2-40B4-BE49-F238E27FC236}">
                <a16:creationId xmlns="" xmlns:a16="http://schemas.microsoft.com/office/drawing/2014/main" id="{3C47809C-5C97-4288-98E6-182D344FD1D3}"/>
              </a:ext>
            </a:extLst>
          </p:cNvPr>
          <p:cNvSpPr/>
          <p:nvPr/>
        </p:nvSpPr>
        <p:spPr>
          <a:xfrm>
            <a:off x="8481392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769E9D4-AFDA-4ACA-95C3-836D1555A348}"/>
              </a:ext>
            </a:extLst>
          </p:cNvPr>
          <p:cNvSpPr/>
          <p:nvPr/>
        </p:nvSpPr>
        <p:spPr>
          <a:xfrm>
            <a:off x="8848216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8675E1B0-5E28-48A3-A77A-19ED6DCCFC47}"/>
              </a:ext>
            </a:extLst>
          </p:cNvPr>
          <p:cNvSpPr/>
          <p:nvPr/>
        </p:nvSpPr>
        <p:spPr>
          <a:xfrm>
            <a:off x="922605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2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07472" y="3616129"/>
            <a:ext cx="9095001" cy="1192216"/>
            <a:chOff x="907472" y="3616129"/>
            <a:chExt cx="9095001" cy="1192216"/>
          </a:xfrm>
        </p:grpSpPr>
        <p:sp>
          <p:nvSpPr>
            <p:cNvPr id="52" name="모서리가 둥근 직사각형 51"/>
            <p:cNvSpPr/>
            <p:nvPr/>
          </p:nvSpPr>
          <p:spPr bwMode="auto">
            <a:xfrm>
              <a:off x="907472" y="4043866"/>
              <a:ext cx="8207423" cy="76447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" name="내용 개체 틀 3"/>
            <p:cNvSpPr txBox="1">
              <a:spLocks/>
            </p:cNvSpPr>
            <p:nvPr/>
          </p:nvSpPr>
          <p:spPr>
            <a:xfrm>
              <a:off x="1042267" y="3616129"/>
              <a:ext cx="8960206" cy="4181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분모의 크기가 다를 때에는 어떻게 비교하나요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67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07472" y="3760770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3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통분의 필요성 알아보기</a:t>
            </a:r>
          </a:p>
          <a:p>
            <a:pPr>
              <a:lnSpc>
                <a:spcPct val="80000"/>
              </a:lnSpc>
            </a:pPr>
            <a:endParaRPr lang="ko-KR" altLang="en-US" sz="2200" dirty="0">
              <a:solidFill>
                <a:srgbClr val="695A35"/>
              </a:solidFill>
            </a:endParaRPr>
          </a:p>
        </p:txBody>
      </p:sp>
      <p:sp>
        <p:nvSpPr>
          <p:cNvPr id="57" name="내용 개체 틀 2"/>
          <p:cNvSpPr txBox="1">
            <a:spLocks/>
          </p:cNvSpPr>
          <p:nvPr/>
        </p:nvSpPr>
        <p:spPr>
          <a:xfrm>
            <a:off x="884548" y="4056259"/>
            <a:ext cx="7812742" cy="89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분모의 크기를 같게 만들어 줍니다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분모의 크기를 같게 만들어 분자의 크기를 비교합니다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1" t="15867" r="33444" b="63741"/>
          <a:stretch/>
        </p:blipFill>
        <p:spPr>
          <a:xfrm>
            <a:off x="3847102" y="1348692"/>
            <a:ext cx="2388498" cy="2044304"/>
          </a:xfrm>
          <a:prstGeom prst="rect">
            <a:avLst/>
          </a:prstGeom>
        </p:spPr>
      </p:pic>
      <p:pic>
        <p:nvPicPr>
          <p:cNvPr id="36" name="그림 35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48" y="1723218"/>
            <a:ext cx="276515" cy="273955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6326" y="42210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>
            <a:hlinkClick r:id="rId7" action="ppaction://hlinksldjump"/>
            <a:extLst>
              <a:ext uri="{FF2B5EF4-FFF2-40B4-BE49-F238E27FC236}">
                <a16:creationId xmlns="" xmlns:a16="http://schemas.microsoft.com/office/drawing/2014/main" id="{376944E9-93E4-4FE5-837C-3001CE84FB43}"/>
              </a:ext>
            </a:extLst>
          </p:cNvPr>
          <p:cNvSpPr/>
          <p:nvPr/>
        </p:nvSpPr>
        <p:spPr>
          <a:xfrm>
            <a:off x="732926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8" action="ppaction://hlinksldjump"/>
            <a:extLst>
              <a:ext uri="{FF2B5EF4-FFF2-40B4-BE49-F238E27FC236}">
                <a16:creationId xmlns="" xmlns:a16="http://schemas.microsoft.com/office/drawing/2014/main" id="{76F055B8-1F2F-4619-B0AF-F98F69DA4D21}"/>
              </a:ext>
            </a:extLst>
          </p:cNvPr>
          <p:cNvSpPr/>
          <p:nvPr/>
        </p:nvSpPr>
        <p:spPr>
          <a:xfrm>
            <a:off x="772530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9" action="ppaction://hlinksldjump"/>
            <a:extLst>
              <a:ext uri="{FF2B5EF4-FFF2-40B4-BE49-F238E27FC236}">
                <a16:creationId xmlns="" xmlns:a16="http://schemas.microsoft.com/office/drawing/2014/main" id="{B3E29698-3203-4A77-A286-4103A67BF2E3}"/>
              </a:ext>
            </a:extLst>
          </p:cNvPr>
          <p:cNvSpPr/>
          <p:nvPr/>
        </p:nvSpPr>
        <p:spPr>
          <a:xfrm>
            <a:off x="8481392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91CCC440-8646-4133-95C3-68B64FB99AF5}"/>
              </a:ext>
            </a:extLst>
          </p:cNvPr>
          <p:cNvSpPr/>
          <p:nvPr/>
        </p:nvSpPr>
        <p:spPr>
          <a:xfrm>
            <a:off x="8848216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0DDE087-B118-400B-A8B1-2634FF72D06A}"/>
              </a:ext>
            </a:extLst>
          </p:cNvPr>
          <p:cNvSpPr/>
          <p:nvPr/>
        </p:nvSpPr>
        <p:spPr>
          <a:xfrm>
            <a:off x="922605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12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1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통분의 필요성 알아보기</a:t>
            </a:r>
          </a:p>
          <a:p>
            <a:pPr>
              <a:lnSpc>
                <a:spcPct val="80000"/>
              </a:lnSpc>
            </a:pPr>
            <a:endParaRPr lang="ko-KR" altLang="en-US" sz="2200" dirty="0">
              <a:solidFill>
                <a:srgbClr val="695A35"/>
              </a:solidFill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941928" y="1520788"/>
            <a:ext cx="8164458" cy="352582"/>
            <a:chOff x="941928" y="1484784"/>
            <a:chExt cx="8164458" cy="352582"/>
          </a:xfrm>
        </p:grpSpPr>
        <p:sp>
          <p:nvSpPr>
            <p:cNvPr id="50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97199" y="1484784"/>
              <a:ext cx="7909187" cy="3525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    </a:t>
              </a:r>
              <a:r>
                <a:rPr lang="en-US" altLang="ko-KR" dirty="0"/>
                <a:t>,  </a:t>
              </a:r>
              <a:r>
                <a:rPr lang="ko-KR" altLang="en-US" dirty="0"/>
                <a:t>     과 크기가 같은 분수를 분모가 작은 것부터 차례로 </a:t>
              </a:r>
              <a:r>
                <a:rPr lang="en-US" altLang="ko-KR" dirty="0"/>
                <a:t>6</a:t>
              </a:r>
              <a:r>
                <a:rPr lang="ko-KR" altLang="en-US" dirty="0"/>
                <a:t>개씩 써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52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58" name="표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978412"/>
              </p:ext>
            </p:extLst>
          </p:nvPr>
        </p:nvGraphicFramePr>
        <p:xfrm>
          <a:off x="1208584" y="13768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9" name="표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222523"/>
              </p:ext>
            </p:extLst>
          </p:nvPr>
        </p:nvGraphicFramePr>
        <p:xfrm>
          <a:off x="1712640" y="13768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4" t="42162" r="14555" b="45597"/>
          <a:stretch/>
        </p:blipFill>
        <p:spPr>
          <a:xfrm>
            <a:off x="3646964" y="1910460"/>
            <a:ext cx="2890212" cy="1950588"/>
          </a:xfrm>
          <a:prstGeom prst="rect">
            <a:avLst/>
          </a:prstGeom>
        </p:spPr>
      </p:pic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627400"/>
              </p:ext>
            </p:extLst>
          </p:nvPr>
        </p:nvGraphicFramePr>
        <p:xfrm>
          <a:off x="3924901" y="405004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645362"/>
              </p:ext>
            </p:extLst>
          </p:nvPr>
        </p:nvGraphicFramePr>
        <p:xfrm>
          <a:off x="4464961" y="405004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878437"/>
              </p:ext>
            </p:extLst>
          </p:nvPr>
        </p:nvGraphicFramePr>
        <p:xfrm>
          <a:off x="5041065" y="405004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192048"/>
              </p:ext>
            </p:extLst>
          </p:nvPr>
        </p:nvGraphicFramePr>
        <p:xfrm>
          <a:off x="5653093" y="405004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058125"/>
              </p:ext>
            </p:extLst>
          </p:nvPr>
        </p:nvGraphicFramePr>
        <p:xfrm>
          <a:off x="6337209" y="405004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348890"/>
              </p:ext>
            </p:extLst>
          </p:nvPr>
        </p:nvGraphicFramePr>
        <p:xfrm>
          <a:off x="6877229" y="405004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099668"/>
              </p:ext>
            </p:extLst>
          </p:nvPr>
        </p:nvGraphicFramePr>
        <p:xfrm>
          <a:off x="4467801" y="483322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691076"/>
              </p:ext>
            </p:extLst>
          </p:nvPr>
        </p:nvGraphicFramePr>
        <p:xfrm>
          <a:off x="5043905" y="483322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32272"/>
              </p:ext>
            </p:extLst>
          </p:nvPr>
        </p:nvGraphicFramePr>
        <p:xfrm>
          <a:off x="5691937" y="483322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028894"/>
              </p:ext>
            </p:extLst>
          </p:nvPr>
        </p:nvGraphicFramePr>
        <p:xfrm>
          <a:off x="6360029" y="483322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386096"/>
              </p:ext>
            </p:extLst>
          </p:nvPr>
        </p:nvGraphicFramePr>
        <p:xfrm>
          <a:off x="6972097" y="483322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259216"/>
              </p:ext>
            </p:extLst>
          </p:nvPr>
        </p:nvGraphicFramePr>
        <p:xfrm>
          <a:off x="3875713" y="483322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3" name="그림 5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9664" y="41850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832" y="41850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0930" y="41850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3093" y="41850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7209" y="41850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1019" y="41850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4158" y="49318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8822" y="49318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3770" y="49318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2887" y="49318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3792" y="49318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9031" y="49318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r="33949" b="85135"/>
          <a:stretch/>
        </p:blipFill>
        <p:spPr>
          <a:xfrm>
            <a:off x="2185431" y="3825044"/>
            <a:ext cx="5514948" cy="1679432"/>
          </a:xfrm>
          <a:prstGeom prst="rect">
            <a:avLst/>
          </a:prstGeom>
        </p:spPr>
      </p:pic>
      <p:sp>
        <p:nvSpPr>
          <p:cNvPr id="45" name="직사각형 44">
            <a:hlinkClick r:id="rId7" action="ppaction://hlinksldjump"/>
            <a:extLst>
              <a:ext uri="{FF2B5EF4-FFF2-40B4-BE49-F238E27FC236}">
                <a16:creationId xmlns="" xmlns:a16="http://schemas.microsoft.com/office/drawing/2014/main" id="{D7BEA1DB-B0A3-4C76-AC65-CE56F6F3C3D3}"/>
              </a:ext>
            </a:extLst>
          </p:cNvPr>
          <p:cNvSpPr/>
          <p:nvPr/>
        </p:nvSpPr>
        <p:spPr>
          <a:xfrm>
            <a:off x="732926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8" action="ppaction://hlinksldjump"/>
            <a:extLst>
              <a:ext uri="{FF2B5EF4-FFF2-40B4-BE49-F238E27FC236}">
                <a16:creationId xmlns="" xmlns:a16="http://schemas.microsoft.com/office/drawing/2014/main" id="{93CDD1F7-967B-4FDC-973F-4D5EF307D08D}"/>
              </a:ext>
            </a:extLst>
          </p:cNvPr>
          <p:cNvSpPr/>
          <p:nvPr/>
        </p:nvSpPr>
        <p:spPr>
          <a:xfrm>
            <a:off x="772530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9" action="ppaction://hlinksldjump"/>
            <a:extLst>
              <a:ext uri="{FF2B5EF4-FFF2-40B4-BE49-F238E27FC236}">
                <a16:creationId xmlns="" xmlns:a16="http://schemas.microsoft.com/office/drawing/2014/main" id="{0FCAE986-1F40-42C5-9386-260AC80DFFD7}"/>
              </a:ext>
            </a:extLst>
          </p:cNvPr>
          <p:cNvSpPr/>
          <p:nvPr/>
        </p:nvSpPr>
        <p:spPr>
          <a:xfrm>
            <a:off x="8481392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39A5791-593E-4358-9F89-1F9977EE885C}"/>
              </a:ext>
            </a:extLst>
          </p:cNvPr>
          <p:cNvSpPr/>
          <p:nvPr/>
        </p:nvSpPr>
        <p:spPr>
          <a:xfrm>
            <a:off x="8848216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024D29D-0383-4840-8AEA-0F93406457EA}"/>
              </a:ext>
            </a:extLst>
          </p:cNvPr>
          <p:cNvSpPr/>
          <p:nvPr/>
        </p:nvSpPr>
        <p:spPr>
          <a:xfrm>
            <a:off x="922605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19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2210360" y="1739092"/>
            <a:ext cx="5514948" cy="2842036"/>
            <a:chOff x="2295089" y="1740276"/>
            <a:chExt cx="5514948" cy="2842036"/>
          </a:xfrm>
        </p:grpSpPr>
        <p:pic>
          <p:nvPicPr>
            <p:cNvPr id="50" name="그림 4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4" r="33949" b="85135"/>
            <a:stretch/>
          </p:blipFill>
          <p:spPr>
            <a:xfrm>
              <a:off x="2295089" y="1740276"/>
              <a:ext cx="5514948" cy="1679432"/>
            </a:xfrm>
            <a:prstGeom prst="rect">
              <a:avLst/>
            </a:prstGeom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39" t="33956" r="20981" b="56259"/>
            <a:stretch/>
          </p:blipFill>
          <p:spPr>
            <a:xfrm>
              <a:off x="2744386" y="3476826"/>
              <a:ext cx="4953678" cy="1105486"/>
            </a:xfrm>
            <a:prstGeom prst="rect">
              <a:avLst/>
            </a:prstGeom>
          </p:spPr>
        </p:pic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1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통분의 필요성 알아보기</a:t>
            </a:r>
          </a:p>
          <a:p>
            <a:pPr>
              <a:lnSpc>
                <a:spcPct val="80000"/>
              </a:lnSpc>
            </a:pPr>
            <a:endParaRPr lang="ko-KR" altLang="en-US" sz="2200" dirty="0">
              <a:solidFill>
                <a:srgbClr val="695A35"/>
              </a:solidFill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941928" y="1438908"/>
            <a:ext cx="8124720" cy="621940"/>
            <a:chOff x="941928" y="1484784"/>
            <a:chExt cx="8124720" cy="621940"/>
          </a:xfrm>
        </p:grpSpPr>
        <p:sp>
          <p:nvSpPr>
            <p:cNvPr id="63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00572" y="1484784"/>
              <a:ext cx="7966076" cy="6219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분모가 같은 분수끼리 짝 지어 보고</a:t>
              </a:r>
              <a:r>
                <a:rPr lang="en-US" altLang="ko-KR" dirty="0"/>
                <a:t>, </a:t>
              </a:r>
              <a:r>
                <a:rPr lang="ko-KR" altLang="en-US" dirty="0"/>
                <a:t>분모들은 어떤 </a:t>
              </a:r>
              <a:r>
                <a:rPr lang="ko-KR" altLang="en-US" spc="-150" dirty="0"/>
                <a:t>특징이 있는지 이야기해 </a:t>
              </a:r>
              <a:r>
                <a:rPr lang="ko-KR" altLang="en-US" dirty="0"/>
                <a:t>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64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41928" y="1582993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6" name="모서리가 둥근 직사각형 95"/>
          <p:cNvSpPr/>
          <p:nvPr/>
        </p:nvSpPr>
        <p:spPr bwMode="auto">
          <a:xfrm>
            <a:off x="903358" y="4522746"/>
            <a:ext cx="8106402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920552" y="5049180"/>
            <a:ext cx="9160623" cy="828092"/>
            <a:chOff x="920552" y="5049180"/>
            <a:chExt cx="9160623" cy="828092"/>
          </a:xfrm>
        </p:grpSpPr>
        <p:sp>
          <p:nvSpPr>
            <p:cNvPr id="101" name="모서리가 둥근 직사각형 100"/>
            <p:cNvSpPr/>
            <p:nvPr/>
          </p:nvSpPr>
          <p:spPr bwMode="auto">
            <a:xfrm>
              <a:off x="920552" y="5409272"/>
              <a:ext cx="807351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4" name="내용 개체 틀 3"/>
            <p:cNvSpPr txBox="1">
              <a:spLocks/>
            </p:cNvSpPr>
            <p:nvPr/>
          </p:nvSpPr>
          <p:spPr>
            <a:xfrm>
              <a:off x="1120969" y="5049180"/>
              <a:ext cx="8960206" cy="4181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세 </a:t>
              </a:r>
              <a:r>
                <a:rPr lang="ko-KR" altLang="en-US" dirty="0" err="1"/>
                <a:t>모둠</a:t>
              </a:r>
              <a:r>
                <a:rPr lang="ko-KR" altLang="en-US" dirty="0"/>
                <a:t> 중 고구마를 심은 텃밭이 가장 넓은 </a:t>
              </a:r>
              <a:r>
                <a:rPr lang="ko-KR" altLang="en-US" dirty="0" err="1"/>
                <a:t>모둠은</a:t>
              </a:r>
              <a:r>
                <a:rPr lang="ko-KR" altLang="en-US" dirty="0"/>
                <a:t> 어느 </a:t>
              </a:r>
              <a:r>
                <a:rPr lang="ko-KR" altLang="en-US" dirty="0" err="1"/>
                <a:t>모둠인가요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105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20552" y="5167132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6" name="내용 개체 틀 2"/>
          <p:cNvSpPr txBox="1">
            <a:spLocks/>
          </p:cNvSpPr>
          <p:nvPr/>
        </p:nvSpPr>
        <p:spPr>
          <a:xfrm>
            <a:off x="959242" y="4573751"/>
            <a:ext cx="7812742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3</a:t>
            </a:r>
            <a:r>
              <a:rPr lang="ko-KR" altLang="en-US" dirty="0"/>
              <a:t>과 </a:t>
            </a:r>
            <a:r>
              <a:rPr lang="en-US" altLang="ko-KR" dirty="0"/>
              <a:t>4</a:t>
            </a:r>
            <a:r>
              <a:rPr lang="ko-KR" altLang="en-US" dirty="0"/>
              <a:t>의 공배수로 이루어져 있습니다</a:t>
            </a:r>
            <a:r>
              <a:rPr lang="en-US" altLang="ko-KR" dirty="0"/>
              <a:t>. </a:t>
            </a:r>
          </a:p>
        </p:txBody>
      </p:sp>
      <p:sp>
        <p:nvSpPr>
          <p:cNvPr id="107" name="내용 개체 틀 2"/>
          <p:cNvSpPr txBox="1">
            <a:spLocks/>
          </p:cNvSpPr>
          <p:nvPr/>
        </p:nvSpPr>
        <p:spPr>
          <a:xfrm>
            <a:off x="959242" y="5457280"/>
            <a:ext cx="7812742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슬기네 </a:t>
            </a:r>
            <a:r>
              <a:rPr lang="ko-KR" altLang="en-US" dirty="0" err="1"/>
              <a:t>모둠입니다</a:t>
            </a:r>
            <a:r>
              <a:rPr lang="en-US" altLang="ko-KR" dirty="0"/>
              <a:t>.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766117"/>
              </p:ext>
            </p:extLst>
          </p:nvPr>
        </p:nvGraphicFramePr>
        <p:xfrm>
          <a:off x="3936399" y="198884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098912"/>
              </p:ext>
            </p:extLst>
          </p:nvPr>
        </p:nvGraphicFramePr>
        <p:xfrm>
          <a:off x="4512463" y="198884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03620"/>
              </p:ext>
            </p:extLst>
          </p:nvPr>
        </p:nvGraphicFramePr>
        <p:xfrm>
          <a:off x="5088567" y="198884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675844"/>
              </p:ext>
            </p:extLst>
          </p:nvPr>
        </p:nvGraphicFramePr>
        <p:xfrm>
          <a:off x="5700595" y="198884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6698"/>
              </p:ext>
            </p:extLst>
          </p:nvPr>
        </p:nvGraphicFramePr>
        <p:xfrm>
          <a:off x="6376222" y="198884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표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782772"/>
              </p:ext>
            </p:extLst>
          </p:nvPr>
        </p:nvGraphicFramePr>
        <p:xfrm>
          <a:off x="4520952" y="279852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42235"/>
              </p:ext>
            </p:extLst>
          </p:nvPr>
        </p:nvGraphicFramePr>
        <p:xfrm>
          <a:off x="5133060" y="279852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965714"/>
              </p:ext>
            </p:extLst>
          </p:nvPr>
        </p:nvGraphicFramePr>
        <p:xfrm>
          <a:off x="5745088" y="279852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382565"/>
              </p:ext>
            </p:extLst>
          </p:nvPr>
        </p:nvGraphicFramePr>
        <p:xfrm>
          <a:off x="6357196" y="279852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185212"/>
              </p:ext>
            </p:extLst>
          </p:nvPr>
        </p:nvGraphicFramePr>
        <p:xfrm>
          <a:off x="7005268" y="279852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표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252211"/>
              </p:ext>
            </p:extLst>
          </p:nvPr>
        </p:nvGraphicFramePr>
        <p:xfrm>
          <a:off x="3900395" y="279852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4448944" y="1952836"/>
            <a:ext cx="476541" cy="648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6924731" y="1952836"/>
            <a:ext cx="476541" cy="648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3836876" y="2782862"/>
            <a:ext cx="476541" cy="648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5681569" y="2782862"/>
            <a:ext cx="476541" cy="648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4360164" y="3588069"/>
            <a:ext cx="368363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</a:t>
            </a:r>
          </a:p>
        </p:txBody>
      </p:sp>
      <p:sp>
        <p:nvSpPr>
          <p:cNvPr id="60" name="내용 개체 틀 2"/>
          <p:cNvSpPr txBox="1">
            <a:spLocks/>
          </p:cNvSpPr>
          <p:nvPr/>
        </p:nvSpPr>
        <p:spPr>
          <a:xfrm>
            <a:off x="5044240" y="3588069"/>
            <a:ext cx="368363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9</a:t>
            </a:r>
          </a:p>
        </p:txBody>
      </p:sp>
      <p:sp>
        <p:nvSpPr>
          <p:cNvPr id="65" name="내용 개체 틀 2"/>
          <p:cNvSpPr txBox="1">
            <a:spLocks/>
          </p:cNvSpPr>
          <p:nvPr/>
        </p:nvSpPr>
        <p:spPr>
          <a:xfrm>
            <a:off x="5950806" y="4061647"/>
            <a:ext cx="628840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24</a:t>
            </a:r>
          </a:p>
        </p:txBody>
      </p:sp>
      <p:sp>
        <p:nvSpPr>
          <p:cNvPr id="66" name="내용 개체 틀 2"/>
          <p:cNvSpPr txBox="1">
            <a:spLocks/>
          </p:cNvSpPr>
          <p:nvPr/>
        </p:nvSpPr>
        <p:spPr>
          <a:xfrm>
            <a:off x="5950806" y="3573016"/>
            <a:ext cx="628840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16</a:t>
            </a:r>
          </a:p>
        </p:txBody>
      </p:sp>
      <p:sp>
        <p:nvSpPr>
          <p:cNvPr id="67" name="내용 개체 틀 2"/>
          <p:cNvSpPr txBox="1">
            <a:spLocks/>
          </p:cNvSpPr>
          <p:nvPr/>
        </p:nvSpPr>
        <p:spPr>
          <a:xfrm>
            <a:off x="6772432" y="4061647"/>
            <a:ext cx="628840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24</a:t>
            </a:r>
          </a:p>
        </p:txBody>
      </p:sp>
      <p:sp>
        <p:nvSpPr>
          <p:cNvPr id="68" name="내용 개체 틀 2"/>
          <p:cNvSpPr txBox="1">
            <a:spLocks/>
          </p:cNvSpPr>
          <p:nvPr/>
        </p:nvSpPr>
        <p:spPr>
          <a:xfrm>
            <a:off x="6772432" y="3573016"/>
            <a:ext cx="628840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18</a:t>
            </a:r>
          </a:p>
        </p:txBody>
      </p:sp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690645"/>
              </p:ext>
            </p:extLst>
          </p:nvPr>
        </p:nvGraphicFramePr>
        <p:xfrm>
          <a:off x="6996779" y="198884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0" name="그림 6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2290" y="36004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4240" y="358806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7324" y="38568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3170" y="38528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2563" y="46198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2563" y="54672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직사각형 47">
            <a:hlinkClick r:id="rId6" action="ppaction://hlinksldjump"/>
            <a:extLst>
              <a:ext uri="{FF2B5EF4-FFF2-40B4-BE49-F238E27FC236}">
                <a16:creationId xmlns="" xmlns:a16="http://schemas.microsoft.com/office/drawing/2014/main" id="{7440F8AE-51A3-44CB-B98E-B6C0E3D7705B}"/>
              </a:ext>
            </a:extLst>
          </p:cNvPr>
          <p:cNvSpPr/>
          <p:nvPr/>
        </p:nvSpPr>
        <p:spPr>
          <a:xfrm>
            <a:off x="732926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7" action="ppaction://hlinksldjump"/>
            <a:extLst>
              <a:ext uri="{FF2B5EF4-FFF2-40B4-BE49-F238E27FC236}">
                <a16:creationId xmlns="" xmlns:a16="http://schemas.microsoft.com/office/drawing/2014/main" id="{C8A29208-3F50-4E81-AB31-DF5F030B3881}"/>
              </a:ext>
            </a:extLst>
          </p:cNvPr>
          <p:cNvSpPr/>
          <p:nvPr/>
        </p:nvSpPr>
        <p:spPr>
          <a:xfrm>
            <a:off x="772530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8" action="ppaction://hlinksldjump"/>
            <a:extLst>
              <a:ext uri="{FF2B5EF4-FFF2-40B4-BE49-F238E27FC236}">
                <a16:creationId xmlns="" xmlns:a16="http://schemas.microsoft.com/office/drawing/2014/main" id="{ECE62EE2-7C2C-4792-BE38-7CCDC245A2BB}"/>
              </a:ext>
            </a:extLst>
          </p:cNvPr>
          <p:cNvSpPr/>
          <p:nvPr/>
        </p:nvSpPr>
        <p:spPr>
          <a:xfrm>
            <a:off x="8481392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9" action="ppaction://hlinksldjump"/>
            <a:extLst>
              <a:ext uri="{FF2B5EF4-FFF2-40B4-BE49-F238E27FC236}">
                <a16:creationId xmlns="" xmlns:a16="http://schemas.microsoft.com/office/drawing/2014/main" id="{8C61C363-1FC0-4435-B102-9E1276EA6706}"/>
              </a:ext>
            </a:extLst>
          </p:cNvPr>
          <p:cNvSpPr/>
          <p:nvPr/>
        </p:nvSpPr>
        <p:spPr>
          <a:xfrm>
            <a:off x="8848216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1C963C9-A9D4-4C1D-8202-5339C8E66BC8}"/>
              </a:ext>
            </a:extLst>
          </p:cNvPr>
          <p:cNvSpPr/>
          <p:nvPr/>
        </p:nvSpPr>
        <p:spPr>
          <a:xfrm>
            <a:off x="922605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0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6" grpId="0"/>
      <p:bldP spid="107" grpId="0"/>
      <p:bldP spid="2" grpId="0" animBg="1"/>
      <p:bldP spid="53" grpId="0" animBg="1"/>
      <p:bldP spid="54" grpId="0" animBg="1"/>
      <p:bldP spid="58" grpId="0" animBg="1"/>
      <p:bldP spid="59" grpId="0"/>
      <p:bldP spid="60" grpId="0"/>
      <p:bldP spid="65" grpId="0"/>
      <p:bldP spid="66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785550" y="2367532"/>
            <a:ext cx="6203975" cy="1565524"/>
            <a:chOff x="1785550" y="2277030"/>
            <a:chExt cx="6203975" cy="1565524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6" t="18445" r="71763" b="70069"/>
            <a:stretch/>
          </p:blipFill>
          <p:spPr>
            <a:xfrm>
              <a:off x="1785550" y="2277030"/>
              <a:ext cx="425450" cy="1498600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19" t="18445" r="19995" b="70069"/>
            <a:stretch/>
          </p:blipFill>
          <p:spPr>
            <a:xfrm>
              <a:off x="7398257" y="2343954"/>
              <a:ext cx="591268" cy="1498600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4" t="32240" r="41619" b="58366"/>
            <a:stretch/>
          </p:blipFill>
          <p:spPr>
            <a:xfrm>
              <a:off x="2080148" y="2427663"/>
              <a:ext cx="5515562" cy="1361635"/>
            </a:xfrm>
            <a:prstGeom prst="rect">
              <a:avLst/>
            </a:prstGeom>
          </p:spPr>
        </p:pic>
      </p:grpSp>
      <p:sp>
        <p:nvSpPr>
          <p:cNvPr id="58" name="직사각형 57"/>
          <p:cNvSpPr/>
          <p:nvPr/>
        </p:nvSpPr>
        <p:spPr>
          <a:xfrm>
            <a:off x="2324708" y="3282599"/>
            <a:ext cx="3672408" cy="347372"/>
          </a:xfrm>
          <a:prstGeom prst="rect">
            <a:avLst/>
          </a:prstGeom>
          <a:solidFill>
            <a:srgbClr val="00B0F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920552" y="4186372"/>
            <a:ext cx="8051947" cy="1021981"/>
            <a:chOff x="920552" y="4186372"/>
            <a:chExt cx="8051947" cy="1021981"/>
          </a:xfrm>
        </p:grpSpPr>
        <p:sp>
          <p:nvSpPr>
            <p:cNvPr id="62" name="모서리가 둥근 직사각형 61"/>
            <p:cNvSpPr/>
            <p:nvPr/>
          </p:nvSpPr>
          <p:spPr bwMode="auto">
            <a:xfrm>
              <a:off x="920552" y="4596353"/>
              <a:ext cx="8051947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920552" y="4186372"/>
              <a:ext cx="7236805" cy="610780"/>
              <a:chOff x="963015" y="1407426"/>
              <a:chExt cx="7236805" cy="610780"/>
            </a:xfrm>
          </p:grpSpPr>
          <p:sp>
            <p:nvSpPr>
              <p:cNvPr id="28" name="내용 개체 틀 3">
                <a:extLst>
                  <a:ext uri="{FF2B5EF4-FFF2-40B4-BE49-F238E27FC236}">
                    <a16:creationId xmlns=""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8086" y="1407426"/>
                <a:ext cx="7071734" cy="6107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그림으로 어떻게 비교할 수 있나요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30" name="모서리가 둥근 직사각형 75">
                <a:extLst>
                  <a:ext uri="{FF2B5EF4-FFF2-40B4-BE49-F238E27FC236}">
                    <a16:creationId xmlns=""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63015" y="150744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9" name="그림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1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분모를 같게 만들어 보기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920552" y="1816883"/>
            <a:ext cx="8335681" cy="610780"/>
            <a:chOff x="920552" y="1420768"/>
            <a:chExt cx="8335681" cy="610780"/>
          </a:xfrm>
        </p:grpSpPr>
        <p:sp>
          <p:nvSpPr>
            <p:cNvPr id="54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085622" y="1420768"/>
              <a:ext cx="8170611" cy="6107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그림을 이용하여 분모를 같게 만들어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60" name="모서리가 둥근 직사각형 75">
              <a:extLst>
                <a:ext uri="{FF2B5EF4-FFF2-40B4-BE49-F238E27FC236}">
                  <a16:creationId xmlns=""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20552" y="154691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4" name="내용 개체 틀 2"/>
          <p:cNvSpPr txBox="1">
            <a:spLocks/>
          </p:cNvSpPr>
          <p:nvPr/>
        </p:nvSpPr>
        <p:spPr>
          <a:xfrm>
            <a:off x="956556" y="4745411"/>
            <a:ext cx="7536295" cy="46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      에 해당되는 그림은 </a:t>
            </a:r>
            <a:r>
              <a:rPr lang="en-US" altLang="ko-KR" dirty="0"/>
              <a:t>       </a:t>
            </a:r>
            <a:r>
              <a:rPr lang="ko-KR" altLang="en-US" dirty="0"/>
              <a:t>이고</a:t>
            </a:r>
            <a:r>
              <a:rPr lang="en-US" altLang="ko-KR" dirty="0"/>
              <a:t>,       </a:t>
            </a:r>
            <a:r>
              <a:rPr lang="ko-KR" altLang="en-US" dirty="0"/>
              <a:t>에 해당되는 그림은        입니다</a:t>
            </a:r>
            <a:r>
              <a:rPr lang="en-US" altLang="ko-KR" dirty="0"/>
              <a:t>.</a:t>
            </a:r>
          </a:p>
        </p:txBody>
      </p:sp>
      <p:graphicFrame>
        <p:nvGraphicFramePr>
          <p:cNvPr id="66" name="표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735428"/>
              </p:ext>
            </p:extLst>
          </p:nvPr>
        </p:nvGraphicFramePr>
        <p:xfrm>
          <a:off x="1280592" y="4600987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7" name="표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965849"/>
              </p:ext>
            </p:extLst>
          </p:nvPr>
        </p:nvGraphicFramePr>
        <p:xfrm>
          <a:off x="3548844" y="4600987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8" name="표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033823"/>
              </p:ext>
            </p:extLst>
          </p:nvPr>
        </p:nvGraphicFramePr>
        <p:xfrm>
          <a:off x="4580828" y="4600987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9" name="표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29685"/>
              </p:ext>
            </p:extLst>
          </p:nvPr>
        </p:nvGraphicFramePr>
        <p:xfrm>
          <a:off x="6861212" y="4600987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0" y="7200"/>
            <a:ext cx="4032448" cy="916811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889204" y="1378060"/>
            <a:ext cx="8381979" cy="438823"/>
            <a:chOff x="889204" y="1378060"/>
            <a:chExt cx="8381979" cy="438823"/>
          </a:xfrm>
        </p:grpSpPr>
        <p:grpSp>
          <p:nvGrpSpPr>
            <p:cNvPr id="39" name="그룹 38"/>
            <p:cNvGrpSpPr/>
            <p:nvPr/>
          </p:nvGrpSpPr>
          <p:grpSpPr>
            <a:xfrm>
              <a:off x="889204" y="1461736"/>
              <a:ext cx="217025" cy="217025"/>
              <a:chOff x="4520952" y="3717032"/>
              <a:chExt cx="217025" cy="217025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7" name="모서리가 둥근 직사각형 46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4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46" name="모서리가 둥근 직사각형 45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49" name="내용 개체 틀 3">
              <a:extLst>
                <a:ext uri="{FF2B5EF4-FFF2-40B4-BE49-F238E27FC236}">
                  <a16:creationId xmlns=""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00572" y="1378060"/>
              <a:ext cx="8170611" cy="4388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분모를 같게 만들어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sp>
        <p:nvSpPr>
          <p:cNvPr id="50" name="내용 개체 틀 2"/>
          <p:cNvSpPr txBox="1">
            <a:spLocks/>
          </p:cNvSpPr>
          <p:nvPr/>
        </p:nvSpPr>
        <p:spPr>
          <a:xfrm>
            <a:off x="7572969" y="2507949"/>
            <a:ext cx="368363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</a:t>
            </a:r>
          </a:p>
        </p:txBody>
      </p:sp>
      <p:sp>
        <p:nvSpPr>
          <p:cNvPr id="52" name="내용 개체 틀 2"/>
          <p:cNvSpPr txBox="1">
            <a:spLocks/>
          </p:cNvSpPr>
          <p:nvPr/>
        </p:nvSpPr>
        <p:spPr>
          <a:xfrm>
            <a:off x="7578334" y="3212976"/>
            <a:ext cx="368363" cy="41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9</a:t>
            </a: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485" y="26789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2324708" y="2649580"/>
            <a:ext cx="3276364" cy="347372"/>
          </a:xfrm>
          <a:prstGeom prst="rect">
            <a:avLst/>
          </a:prstGeom>
          <a:solidFill>
            <a:srgbClr val="00B0F0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5095" y="25181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6869" y="32825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5474" y="32129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0741" y="47454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직사각형 40">
            <a:hlinkClick r:id="rId7" action="ppaction://hlinksldjump"/>
            <a:extLst>
              <a:ext uri="{FF2B5EF4-FFF2-40B4-BE49-F238E27FC236}">
                <a16:creationId xmlns="" xmlns:a16="http://schemas.microsoft.com/office/drawing/2014/main" id="{EC17E7EF-4536-4D55-B3BD-FC466AF19B67}"/>
              </a:ext>
            </a:extLst>
          </p:cNvPr>
          <p:cNvSpPr/>
          <p:nvPr/>
        </p:nvSpPr>
        <p:spPr>
          <a:xfrm>
            <a:off x="732926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8" action="ppaction://hlinksldjump"/>
            <a:extLst>
              <a:ext uri="{FF2B5EF4-FFF2-40B4-BE49-F238E27FC236}">
                <a16:creationId xmlns="" xmlns:a16="http://schemas.microsoft.com/office/drawing/2014/main" id="{2F6FB78C-AB81-42A3-AB2B-E792B70D466E}"/>
              </a:ext>
            </a:extLst>
          </p:cNvPr>
          <p:cNvSpPr/>
          <p:nvPr/>
        </p:nvSpPr>
        <p:spPr>
          <a:xfrm>
            <a:off x="772530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9" action="ppaction://hlinksldjump"/>
            <a:extLst>
              <a:ext uri="{FF2B5EF4-FFF2-40B4-BE49-F238E27FC236}">
                <a16:creationId xmlns="" xmlns:a16="http://schemas.microsoft.com/office/drawing/2014/main" id="{EFAAB666-621A-4069-8CBD-341F84DF7B63}"/>
              </a:ext>
            </a:extLst>
          </p:cNvPr>
          <p:cNvSpPr/>
          <p:nvPr/>
        </p:nvSpPr>
        <p:spPr>
          <a:xfrm>
            <a:off x="8115628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8293B60C-572A-4E2C-8766-FA01129D1DFF}"/>
              </a:ext>
            </a:extLst>
          </p:cNvPr>
          <p:cNvSpPr/>
          <p:nvPr/>
        </p:nvSpPr>
        <p:spPr>
          <a:xfrm>
            <a:off x="8848216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660256E9-524D-4930-B2F8-5CCAF0556F1B}"/>
              </a:ext>
            </a:extLst>
          </p:cNvPr>
          <p:cNvSpPr/>
          <p:nvPr/>
        </p:nvSpPr>
        <p:spPr>
          <a:xfrm>
            <a:off x="9226054" y="438669"/>
            <a:ext cx="324036" cy="360040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47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4" grpId="0"/>
      <p:bldP spid="50" grpId="0"/>
      <p:bldP spid="52" grpId="0"/>
      <p:bldP spid="9" grpId="0" animBg="1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lnSpcReduction="1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4642</TotalTime>
  <Words>803</Words>
  <Application>Microsoft Office PowerPoint</Application>
  <PresentationFormat>A4 용지(210x297mm)</PresentationFormat>
  <Paragraphs>292</Paragraphs>
  <Slides>19</Slides>
  <Notes>1</Notes>
  <HiddenSlides>1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19</vt:i4>
      </vt:variant>
      <vt:variant>
        <vt:lpstr>재구성한 쇼</vt:lpstr>
      </vt:variant>
      <vt:variant>
        <vt:i4>1</vt:i4>
      </vt:variant>
    </vt:vector>
  </HeadingPairs>
  <TitlesOfParts>
    <vt:vector size="22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김보나</cp:lastModifiedBy>
  <cp:revision>290</cp:revision>
  <cp:lastPrinted>2017-09-25T02:44:09Z</cp:lastPrinted>
  <dcterms:created xsi:type="dcterms:W3CDTF">2017-09-24T23:31:15Z</dcterms:created>
  <dcterms:modified xsi:type="dcterms:W3CDTF">2019-01-03T01:39:18Z</dcterms:modified>
</cp:coreProperties>
</file>