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8" r:id="rId2"/>
    <p:sldId id="261" r:id="rId3"/>
    <p:sldId id="273" r:id="rId4"/>
    <p:sldId id="274" r:id="rId5"/>
    <p:sldId id="275" r:id="rId6"/>
    <p:sldId id="276" r:id="rId7"/>
    <p:sldId id="277" r:id="rId8"/>
    <p:sldId id="278" r:id="rId9"/>
    <p:sldId id="263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F5A200"/>
    <a:srgbClr val="4F81BD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684" y="-396"/>
      </p:cViewPr>
      <p:guideLst>
        <p:guide orient="horz" pos="537"/>
        <p:guide orient="horz" pos="3675"/>
        <p:guide orient="horz" pos="883"/>
        <p:guide pos="240"/>
        <p:guide pos="5683"/>
        <p:guide pos="557"/>
        <p:guide pos="58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12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5552" y="42595"/>
            <a:ext cx="972108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535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496616" y="2636912"/>
            <a:ext cx="2070232" cy="1323439"/>
            <a:chOff x="1496616" y="2636912"/>
            <a:chExt cx="207023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96616" y="2636912"/>
              <a:ext cx="14761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 </a:t>
              </a:r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약수와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배수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44~45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30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868720" y="195550"/>
            <a:ext cx="2882871" cy="713981"/>
            <a:chOff x="6868720" y="195550"/>
            <a:chExt cx="2882871" cy="713981"/>
          </a:xfrm>
        </p:grpSpPr>
        <p:grpSp>
          <p:nvGrpSpPr>
            <p:cNvPr id="18" name="그룹 17"/>
            <p:cNvGrpSpPr/>
            <p:nvPr/>
          </p:nvGrpSpPr>
          <p:grpSpPr>
            <a:xfrm>
              <a:off x="6872168" y="195550"/>
              <a:ext cx="2879423" cy="713981"/>
              <a:chOff x="6872168" y="195550"/>
              <a:chExt cx="2879423" cy="713981"/>
            </a:xfrm>
          </p:grpSpPr>
          <p:pic>
            <p:nvPicPr>
              <p:cNvPr id="19" name="그림 1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5" r="24106" b="95193"/>
              <a:stretch/>
            </p:blipFill>
            <p:spPr>
              <a:xfrm>
                <a:off x="7252488" y="195550"/>
                <a:ext cx="2499103" cy="713981"/>
              </a:xfrm>
              <a:prstGeom prst="rect">
                <a:avLst/>
              </a:prstGeom>
            </p:spPr>
          </p:pic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872168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868720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21" name="직사각형 20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76445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728875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내용 개체 틀 3"/>
          <p:cNvSpPr txBox="1">
            <a:spLocks/>
          </p:cNvSpPr>
          <p:nvPr/>
        </p:nvSpPr>
        <p:spPr>
          <a:xfrm>
            <a:off x="5870827" y="1842060"/>
            <a:ext cx="324949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50000"/>
              </a:lnSpc>
            </a:pPr>
            <a:r>
              <a:rPr lang="ko-KR" altLang="en-US" dirty="0" smtClean="0"/>
              <a:t>  </a:t>
            </a:r>
            <a:r>
              <a:rPr lang="en-US" altLang="ko-KR" dirty="0"/>
              <a:t>(    </a:t>
            </a:r>
            <a:r>
              <a:rPr lang="en-US" altLang="ko-KR" dirty="0" smtClean="0"/>
              <a:t>                                      </a:t>
            </a:r>
            <a:r>
              <a:rPr lang="en-US" altLang="ko-KR" dirty="0"/>
              <a:t>)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약수의 의미 알아보기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6530498" y="1929605"/>
            <a:ext cx="214228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1, 2, 4, 8, 16, 32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0819" y="19480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6872168" y="193422"/>
            <a:ext cx="2879423" cy="716109"/>
            <a:chOff x="6872168" y="193422"/>
            <a:chExt cx="2879423" cy="716109"/>
          </a:xfrm>
        </p:grpSpPr>
        <p:grpSp>
          <p:nvGrpSpPr>
            <p:cNvPr id="21" name="그룹 20"/>
            <p:cNvGrpSpPr/>
            <p:nvPr/>
          </p:nvGrpSpPr>
          <p:grpSpPr>
            <a:xfrm>
              <a:off x="6872168" y="195550"/>
              <a:ext cx="2879423" cy="713981"/>
              <a:chOff x="6872168" y="195550"/>
              <a:chExt cx="2879423" cy="713981"/>
            </a:xfrm>
          </p:grpSpPr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5" r="24106" b="95193"/>
              <a:stretch/>
            </p:blipFill>
            <p:spPr>
              <a:xfrm>
                <a:off x="7252488" y="195550"/>
                <a:ext cx="2499103" cy="713981"/>
              </a:xfrm>
              <a:prstGeom prst="rect">
                <a:avLst/>
              </a:prstGeom>
            </p:spPr>
          </p:pic>
          <p:pic>
            <p:nvPicPr>
              <p:cNvPr id="24" name="그림 2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872168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252489" y="193422"/>
              <a:ext cx="335504" cy="713981"/>
            </a:xfrm>
            <a:prstGeom prst="rect">
              <a:avLst/>
            </a:prstGeom>
          </p:spPr>
        </p:pic>
      </p:grpSp>
      <p:grpSp>
        <p:nvGrpSpPr>
          <p:cNvPr id="20" name="그룹 19"/>
          <p:cNvGrpSpPr/>
          <p:nvPr/>
        </p:nvGrpSpPr>
        <p:grpSpPr>
          <a:xfrm>
            <a:off x="891296" y="1500504"/>
            <a:ext cx="8249627" cy="369332"/>
            <a:chOff x="870058" y="3547583"/>
            <a:chExt cx="8249627" cy="369332"/>
          </a:xfrm>
        </p:grpSpPr>
        <p:grpSp>
          <p:nvGrpSpPr>
            <p:cNvPr id="22" name="그룹 21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1098473" y="354758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32</a:t>
              </a:r>
              <a:r>
                <a:rPr lang="ko-KR" altLang="en-US" dirty="0"/>
                <a:t>의 약수를 모두 구해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34" name="직사각형 33">
            <a:hlinkClick r:id="rId5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76445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692127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0" name="내용 개체 틀 5"/>
          <p:cNvSpPr txBox="1">
            <a:spLocks/>
          </p:cNvSpPr>
          <p:nvPr/>
        </p:nvSpPr>
        <p:spPr>
          <a:xfrm>
            <a:off x="694689" y="412069"/>
            <a:ext cx="4148775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배수의 의미 알아보기</a:t>
            </a: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26987" r="15278" b="63876"/>
          <a:stretch/>
        </p:blipFill>
        <p:spPr>
          <a:xfrm>
            <a:off x="1701208" y="1957071"/>
            <a:ext cx="6565604" cy="119062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811608" y="2222771"/>
            <a:ext cx="4271793" cy="616688"/>
            <a:chOff x="2811608" y="2222771"/>
            <a:chExt cx="4271793" cy="616688"/>
          </a:xfrm>
        </p:grpSpPr>
        <p:pic>
          <p:nvPicPr>
            <p:cNvPr id="16" name="그림 1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5" t="18383" r="49499" b="76885"/>
            <a:stretch/>
          </p:blipFill>
          <p:spPr>
            <a:xfrm>
              <a:off x="2811608" y="2222771"/>
              <a:ext cx="632971" cy="616688"/>
            </a:xfrm>
            <a:prstGeom prst="rect">
              <a:avLst/>
            </a:prstGeom>
          </p:spPr>
        </p:pic>
        <p:pic>
          <p:nvPicPr>
            <p:cNvPr id="17" name="그림 16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5" t="18383" r="49499" b="76885"/>
            <a:stretch/>
          </p:blipFill>
          <p:spPr>
            <a:xfrm>
              <a:off x="4989004" y="2222771"/>
              <a:ext cx="632971" cy="616688"/>
            </a:xfrm>
            <a:prstGeom prst="rect">
              <a:avLst/>
            </a:prstGeom>
          </p:spPr>
        </p:pic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5" t="18383" r="49499" b="76885"/>
            <a:stretch/>
          </p:blipFill>
          <p:spPr>
            <a:xfrm>
              <a:off x="6450430" y="2222771"/>
              <a:ext cx="632971" cy="616688"/>
            </a:xfrm>
            <a:prstGeom prst="rect">
              <a:avLst/>
            </a:prstGeom>
          </p:spPr>
        </p:pic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373" y="15131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6872168" y="145596"/>
            <a:ext cx="2879423" cy="763935"/>
            <a:chOff x="6872168" y="145596"/>
            <a:chExt cx="2879423" cy="763935"/>
          </a:xfrm>
        </p:grpSpPr>
        <p:grpSp>
          <p:nvGrpSpPr>
            <p:cNvPr id="18" name="그룹 17"/>
            <p:cNvGrpSpPr/>
            <p:nvPr/>
          </p:nvGrpSpPr>
          <p:grpSpPr>
            <a:xfrm>
              <a:off x="6872168" y="195550"/>
              <a:ext cx="2879423" cy="713981"/>
              <a:chOff x="6872168" y="195550"/>
              <a:chExt cx="2879423" cy="713981"/>
            </a:xfrm>
          </p:grpSpPr>
          <p:pic>
            <p:nvPicPr>
              <p:cNvPr id="19" name="그림 1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5" r="24106" b="95193"/>
              <a:stretch/>
            </p:blipFill>
            <p:spPr>
              <a:xfrm>
                <a:off x="7252488" y="195550"/>
                <a:ext cx="2499103" cy="713981"/>
              </a:xfrm>
              <a:prstGeom prst="rect">
                <a:avLst/>
              </a:prstGeom>
            </p:spPr>
          </p:pic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872168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596619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891296" y="1500504"/>
            <a:ext cx="8249627" cy="369332"/>
            <a:chOff x="870058" y="3547583"/>
            <a:chExt cx="8249627" cy="369332"/>
          </a:xfrm>
        </p:grpSpPr>
        <p:grpSp>
          <p:nvGrpSpPr>
            <p:cNvPr id="28" name="그룹 27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모서리가 둥근 직사각형 3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9" name="내용 개체 틀 3"/>
            <p:cNvSpPr txBox="1">
              <a:spLocks/>
            </p:cNvSpPr>
            <p:nvPr/>
          </p:nvSpPr>
          <p:spPr>
            <a:xfrm>
              <a:off x="1098473" y="354758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8</a:t>
              </a:r>
              <a:r>
                <a:rPr lang="ko-KR" altLang="en-US" dirty="0"/>
                <a:t>의 배수 중에서 </a:t>
              </a:r>
              <a:r>
                <a:rPr lang="en-US" altLang="ko-KR" dirty="0"/>
                <a:t>20</a:t>
              </a:r>
              <a:r>
                <a:rPr lang="ko-KR" altLang="en-US" dirty="0"/>
                <a:t>보다 큰 수를 모두 찾아 </a:t>
              </a:r>
              <a:r>
                <a:rPr lang="ko-KR" altLang="en-US" dirty="0">
                  <a:solidFill>
                    <a:srgbClr val="00B0F0"/>
                  </a:solidFill>
                </a:rPr>
                <a:t>○</a:t>
              </a:r>
              <a:r>
                <a:rPr lang="ko-KR" altLang="en-US" dirty="0"/>
                <a:t>표 하세요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36" name="직사각형 35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728875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692127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12069"/>
            <a:ext cx="4153758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약수와 배수의 관계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이해하기   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7" name="그림 1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44285" r="15278" b="40544"/>
          <a:stretch/>
        </p:blipFill>
        <p:spPr>
          <a:xfrm>
            <a:off x="1701208" y="2084662"/>
            <a:ext cx="6565604" cy="197697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2989" y="30501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0" t="38799" r="46074" b="57203"/>
          <a:stretch/>
        </p:blipFill>
        <p:spPr>
          <a:xfrm>
            <a:off x="5565830" y="2977116"/>
            <a:ext cx="609565" cy="520996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0" t="38799" r="46074" b="57203"/>
          <a:stretch/>
        </p:blipFill>
        <p:spPr>
          <a:xfrm>
            <a:off x="4934999" y="3465004"/>
            <a:ext cx="609565" cy="52099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2989" y="35263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6872168" y="134333"/>
            <a:ext cx="2879423" cy="775198"/>
            <a:chOff x="6872168" y="134333"/>
            <a:chExt cx="2879423" cy="775198"/>
          </a:xfrm>
        </p:grpSpPr>
        <p:grpSp>
          <p:nvGrpSpPr>
            <p:cNvPr id="18" name="그룹 17"/>
            <p:cNvGrpSpPr/>
            <p:nvPr/>
          </p:nvGrpSpPr>
          <p:grpSpPr>
            <a:xfrm>
              <a:off x="6872168" y="195550"/>
              <a:ext cx="2879423" cy="713981"/>
              <a:chOff x="6872168" y="195550"/>
              <a:chExt cx="2879423" cy="713981"/>
            </a:xfrm>
          </p:grpSpPr>
          <p:pic>
            <p:nvPicPr>
              <p:cNvPr id="19" name="그림 1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5" r="24106" b="95193"/>
              <a:stretch/>
            </p:blipFill>
            <p:spPr>
              <a:xfrm>
                <a:off x="7252488" y="195550"/>
                <a:ext cx="2499103" cy="713981"/>
              </a:xfrm>
              <a:prstGeom prst="rect">
                <a:avLst/>
              </a:prstGeom>
            </p:spPr>
          </p:pic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872168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7962117" y="134333"/>
              <a:ext cx="335504" cy="713981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891296" y="1500504"/>
            <a:ext cx="8249627" cy="369332"/>
            <a:chOff x="870058" y="3547583"/>
            <a:chExt cx="8249627" cy="369332"/>
          </a:xfrm>
        </p:grpSpPr>
        <p:grpSp>
          <p:nvGrpSpPr>
            <p:cNvPr id="22" name="그룹 21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9" name="모서리가 둥근 직사각형 2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098473" y="354758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알맞은 말에 </a:t>
              </a:r>
              <a:r>
                <a:rPr lang="ko-KR" altLang="en-US" dirty="0">
                  <a:solidFill>
                    <a:srgbClr val="00B0F0"/>
                  </a:solidFill>
                </a:rPr>
                <a:t>○</a:t>
              </a:r>
              <a:r>
                <a:rPr lang="ko-KR" altLang="en-US" dirty="0"/>
                <a:t>표 하세요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76445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728875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2" action="ppaction://hlinksldjump"/>
          </p:cNvPr>
          <p:cNvSpPr/>
          <p:nvPr/>
        </p:nvSpPr>
        <p:spPr>
          <a:xfrm>
            <a:off x="692127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223767" y="2031340"/>
            <a:ext cx="7697188" cy="3345296"/>
            <a:chOff x="1222739" y="2105771"/>
            <a:chExt cx="7697188" cy="3345296"/>
          </a:xfrm>
        </p:grpSpPr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1" t="66326" r="47187" b="8000"/>
            <a:stretch/>
          </p:blipFill>
          <p:spPr>
            <a:xfrm>
              <a:off x="1222739" y="2105771"/>
              <a:ext cx="3998826" cy="3345296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2" t="66326" r="9416" b="8000"/>
            <a:stretch/>
          </p:blipFill>
          <p:spPr>
            <a:xfrm>
              <a:off x="4921101" y="2105771"/>
              <a:ext cx="3998826" cy="3345296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0" name="내용 개체 틀 5"/>
          <p:cNvSpPr txBox="1">
            <a:spLocks/>
          </p:cNvSpPr>
          <p:nvPr/>
        </p:nvSpPr>
        <p:spPr>
          <a:xfrm>
            <a:off x="710455" y="412069"/>
            <a:ext cx="412955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최대공약수의 의미 알고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구하기</a:t>
            </a: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5424144" y="2812888"/>
            <a:ext cx="312033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36=3×12, 48=4×12</a:t>
            </a:r>
          </a:p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dirty="0"/>
              <a:t>⇨ </a:t>
            </a:r>
            <a:r>
              <a:rPr lang="en-US" altLang="ko-KR" dirty="0" smtClean="0"/>
              <a:t>36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48</a:t>
            </a:r>
            <a:r>
              <a:rPr lang="ko-KR" altLang="en-US" dirty="0" smtClean="0"/>
              <a:t>의 최대공약수</a:t>
            </a:r>
            <a:r>
              <a:rPr lang="en-US" altLang="ko-KR" dirty="0" smtClean="0"/>
              <a:t>: 12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3583" y="33696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342" y="33696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내용 개체 틀 2"/>
          <p:cNvSpPr txBox="1">
            <a:spLocks/>
          </p:cNvSpPr>
          <p:nvPr/>
        </p:nvSpPr>
        <p:spPr>
          <a:xfrm>
            <a:off x="1669698" y="4211828"/>
            <a:ext cx="380432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dirty="0" smtClean="0"/>
              <a:t>⇨ 36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48</a:t>
            </a:r>
            <a:r>
              <a:rPr lang="ko-KR" altLang="en-US" dirty="0" smtClean="0"/>
              <a:t>의 최대공약수</a:t>
            </a:r>
            <a:r>
              <a:rPr lang="en-US" altLang="ko-KR" dirty="0" smtClean="0"/>
              <a:t>: </a:t>
            </a:r>
          </a:p>
          <a:p>
            <a:pPr indent="0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dirty="0" smtClean="0"/>
              <a:t>    </a:t>
            </a:r>
            <a:r>
              <a:rPr lang="en-US" altLang="ko-KR" spc="-150" dirty="0" smtClean="0"/>
              <a:t> </a:t>
            </a:r>
            <a:r>
              <a:rPr lang="en-US" altLang="ko-KR" dirty="0" smtClean="0"/>
              <a:t>3×2×2=12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872168" y="74037"/>
            <a:ext cx="2879423" cy="835494"/>
            <a:chOff x="6872168" y="74037"/>
            <a:chExt cx="2879423" cy="835494"/>
          </a:xfrm>
        </p:grpSpPr>
        <p:grpSp>
          <p:nvGrpSpPr>
            <p:cNvPr id="27" name="그룹 26"/>
            <p:cNvGrpSpPr/>
            <p:nvPr/>
          </p:nvGrpSpPr>
          <p:grpSpPr>
            <a:xfrm>
              <a:off x="6872168" y="195550"/>
              <a:ext cx="2879423" cy="713981"/>
              <a:chOff x="6872168" y="195550"/>
              <a:chExt cx="2879423" cy="713981"/>
            </a:xfrm>
          </p:grpSpPr>
          <p:pic>
            <p:nvPicPr>
              <p:cNvPr id="29" name="그림 2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5" r="24106" b="95193"/>
              <a:stretch/>
            </p:blipFill>
            <p:spPr>
              <a:xfrm>
                <a:off x="7252488" y="195550"/>
                <a:ext cx="2499103" cy="713981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872168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325099" y="74037"/>
              <a:ext cx="335504" cy="713981"/>
            </a:xfrm>
            <a:prstGeom prst="rect">
              <a:avLst/>
            </a:prstGeom>
          </p:spPr>
        </p:pic>
      </p:grpSp>
      <p:grpSp>
        <p:nvGrpSpPr>
          <p:cNvPr id="39" name="그룹 38"/>
          <p:cNvGrpSpPr/>
          <p:nvPr/>
        </p:nvGrpSpPr>
        <p:grpSpPr>
          <a:xfrm>
            <a:off x="891296" y="1500504"/>
            <a:ext cx="8249627" cy="369332"/>
            <a:chOff x="870058" y="3547583"/>
            <a:chExt cx="8249627" cy="369332"/>
          </a:xfrm>
        </p:grpSpPr>
        <p:grpSp>
          <p:nvGrpSpPr>
            <p:cNvPr id="40" name="그룹 39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42" name="그룹 4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4" name="모서리가 둥근 직사각형 4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3" name="모서리가 둥근 직사각형 4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1098473" y="354758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36</a:t>
              </a:r>
              <a:r>
                <a:rPr lang="ko-KR" altLang="en-US" dirty="0"/>
                <a:t>과 </a:t>
              </a:r>
              <a:r>
                <a:rPr lang="en-US" altLang="ko-KR" dirty="0"/>
                <a:t>48</a:t>
              </a:r>
              <a:r>
                <a:rPr lang="ko-KR" altLang="en-US" dirty="0"/>
                <a:t>의 최대공약수를 두 가지 방법으로 구해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47" name="직사각형 46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7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0" action="ppaction://hlinksldjump"/>
          </p:cNvPr>
          <p:cNvSpPr/>
          <p:nvPr/>
        </p:nvSpPr>
        <p:spPr>
          <a:xfrm>
            <a:off x="76445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1" action="ppaction://hlinksldjump"/>
          </p:cNvPr>
          <p:cNvSpPr/>
          <p:nvPr/>
        </p:nvSpPr>
        <p:spPr>
          <a:xfrm>
            <a:off x="728875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2" action="ppaction://hlinksldjump"/>
          </p:cNvPr>
          <p:cNvSpPr/>
          <p:nvPr/>
        </p:nvSpPr>
        <p:spPr>
          <a:xfrm>
            <a:off x="692127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663359" y="2631859"/>
            <a:ext cx="1372704" cy="1611868"/>
            <a:chOff x="1663359" y="2631859"/>
            <a:chExt cx="1372704" cy="1611868"/>
          </a:xfrm>
        </p:grpSpPr>
        <p:grpSp>
          <p:nvGrpSpPr>
            <p:cNvPr id="5" name="그룹 4"/>
            <p:cNvGrpSpPr/>
            <p:nvPr/>
          </p:nvGrpSpPr>
          <p:grpSpPr>
            <a:xfrm>
              <a:off x="1663359" y="2724190"/>
              <a:ext cx="1372704" cy="1519537"/>
              <a:chOff x="1663359" y="2809254"/>
              <a:chExt cx="1372704" cy="1519537"/>
            </a:xfrm>
          </p:grpSpPr>
          <p:sp>
            <p:nvSpPr>
              <p:cNvPr id="16" name="내용 개체 틀 2"/>
              <p:cNvSpPr txBox="1">
                <a:spLocks/>
              </p:cNvSpPr>
              <p:nvPr/>
            </p:nvSpPr>
            <p:spPr>
              <a:xfrm>
                <a:off x="1663359" y="2809254"/>
                <a:ext cx="43706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 fontAlgn="base" latinLnBrk="0"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>
                    <a:solidFill>
                      <a:srgbClr val="208235"/>
                    </a:solidFill>
                  </a:rPr>
                  <a:t>3</a:t>
                </a:r>
                <a:endParaRPr lang="en-US" altLang="ko-KR" kern="0" spc="-40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1859457" y="3130693"/>
                <a:ext cx="1152880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45000"/>
                  </a:lnSpc>
                </a:pP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u="sng" dirty="0">
                    <a:solidFill>
                      <a:srgbClr val="228A38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  <a:r>
                  <a:rPr lang="en-US" altLang="ko-KR" b="1" u="sng" dirty="0" smtClean="0">
                    <a:solidFill>
                      <a:srgbClr val="228A38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12  16</a:t>
                </a:r>
                <a:r>
                  <a:rPr lang="en-US" altLang="ko-KR" b="1" u="sng" dirty="0" smtClean="0">
                    <a:solidFill>
                      <a:schemeClr val="bg1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b="1" u="sng" dirty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2" name="내용 개체 틀 2"/>
              <p:cNvSpPr txBox="1">
                <a:spLocks/>
              </p:cNvSpPr>
              <p:nvPr/>
            </p:nvSpPr>
            <p:spPr>
              <a:xfrm>
                <a:off x="1663359" y="3214398"/>
                <a:ext cx="43706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 fontAlgn="base" latinLnBrk="0"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>
                    <a:solidFill>
                      <a:srgbClr val="208235"/>
                    </a:solidFill>
                  </a:rPr>
                  <a:t>2</a:t>
                </a:r>
                <a:endParaRPr lang="en-US" altLang="ko-KR" kern="0" spc="-40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1861061" y="3556629"/>
                <a:ext cx="1149674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45000"/>
                  </a:lnSpc>
                </a:pP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u="sng" dirty="0" smtClean="0">
                    <a:solidFill>
                      <a:srgbClr val="228A38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  </a:t>
                </a:r>
                <a:r>
                  <a:rPr lang="en-US" altLang="ko-KR" b="1" u="sng" spc="-150" dirty="0" smtClean="0">
                    <a:solidFill>
                      <a:srgbClr val="228A38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u="sng" dirty="0" smtClean="0">
                    <a:solidFill>
                      <a:srgbClr val="228A38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 </a:t>
                </a:r>
                <a:r>
                  <a:rPr lang="en-US" altLang="ko-KR" b="1" u="sng" spc="300" dirty="0" smtClean="0">
                    <a:solidFill>
                      <a:srgbClr val="228A38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u="sng" dirty="0" smtClean="0">
                    <a:solidFill>
                      <a:srgbClr val="228A38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8</a:t>
                </a:r>
                <a:r>
                  <a:rPr lang="en-US" altLang="ko-KR" b="1" u="sng" dirty="0" smtClean="0">
                    <a:solidFill>
                      <a:schemeClr val="bg1"/>
                    </a:solidFill>
                    <a:uFill>
                      <a:solidFill>
                        <a:srgbClr val="228A38"/>
                      </a:solidFill>
                    </a:u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b="1" u="sng" dirty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4" name="내용 개체 틀 2"/>
              <p:cNvSpPr txBox="1">
                <a:spLocks/>
              </p:cNvSpPr>
              <p:nvPr/>
            </p:nvSpPr>
            <p:spPr>
              <a:xfrm>
                <a:off x="1663359" y="3640334"/>
                <a:ext cx="43706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 fontAlgn="base" latinLnBrk="0"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>
                    <a:solidFill>
                      <a:srgbClr val="208235"/>
                    </a:solidFill>
                  </a:rPr>
                  <a:t>2</a:t>
                </a:r>
                <a:endParaRPr lang="en-US" altLang="ko-KR" kern="0" spc="-40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25" name="내용 개체 틀 2"/>
              <p:cNvSpPr txBox="1">
                <a:spLocks/>
              </p:cNvSpPr>
              <p:nvPr/>
            </p:nvSpPr>
            <p:spPr>
              <a:xfrm>
                <a:off x="2149804" y="3959459"/>
                <a:ext cx="886259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 fontAlgn="base" latinLnBrk="0">
                  <a:spcBef>
                    <a:spcPts val="0"/>
                  </a:spcBef>
                  <a:buNone/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kern="0" spc="-40" dirty="0" smtClean="0">
                    <a:solidFill>
                      <a:srgbClr val="208235"/>
                    </a:solidFill>
                  </a:rPr>
                  <a:t>3   </a:t>
                </a:r>
                <a:r>
                  <a:rPr lang="en-US" altLang="ko-KR" kern="0" spc="-150" dirty="0" smtClean="0">
                    <a:solidFill>
                      <a:srgbClr val="208235"/>
                    </a:solidFill>
                  </a:rPr>
                  <a:t> </a:t>
                </a:r>
                <a:r>
                  <a:rPr lang="en-US" altLang="ko-KR" kern="0" spc="-40" dirty="0" smtClean="0">
                    <a:solidFill>
                      <a:srgbClr val="208235"/>
                    </a:solidFill>
                  </a:rPr>
                  <a:t>4</a:t>
                </a:r>
                <a:endParaRPr lang="en-US" altLang="ko-KR" kern="0" spc="-40" dirty="0">
                  <a:solidFill>
                    <a:srgbClr val="208235"/>
                  </a:solidFill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859458" y="2631859"/>
              <a:ext cx="1152880" cy="448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5000"/>
                </a:lnSpc>
              </a:pPr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b="1" u="sng" dirty="0">
                  <a:solidFill>
                    <a:srgbClr val="228A38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36  48</a:t>
              </a:r>
              <a:r>
                <a:rPr lang="en-US" altLang="ko-KR" b="1" u="sng" dirty="0">
                  <a:solidFill>
                    <a:schemeClr val="bg1"/>
                  </a:solidFill>
                  <a:uFill>
                    <a:solidFill>
                      <a:srgbClr val="228A38"/>
                    </a:solidFill>
                  </a:u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b="1" u="sng" dirty="0">
                <a:solidFill>
                  <a:srgbClr val="228A38"/>
                </a:solidFill>
                <a:uFill>
                  <a:solidFill>
                    <a:srgbClr val="228A38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>
            <a:spLocks/>
          </p:cNvSpPr>
          <p:nvPr/>
        </p:nvSpPr>
        <p:spPr>
          <a:xfrm>
            <a:off x="5870827" y="3000687"/>
            <a:ext cx="324949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50000"/>
              </a:lnSpc>
            </a:pPr>
            <a:r>
              <a:rPr lang="ko-KR" altLang="en-US" dirty="0" smtClean="0"/>
              <a:t>  </a:t>
            </a:r>
            <a:r>
              <a:rPr lang="en-US" altLang="ko-KR" dirty="0" smtClean="0"/>
              <a:t>(                                          )</a:t>
            </a:r>
            <a:endParaRPr lang="en-US" altLang="ko-KR" dirty="0"/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710455" y="412069"/>
            <a:ext cx="412955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최소공배수의 의미 알고 구하기</a:t>
            </a: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0" t="13262" r="32060" b="78255"/>
          <a:stretch/>
        </p:blipFill>
        <p:spPr>
          <a:xfrm>
            <a:off x="3215618" y="1995033"/>
            <a:ext cx="3248791" cy="1105397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872168" y="97890"/>
            <a:ext cx="2879423" cy="811641"/>
            <a:chOff x="6872168" y="97890"/>
            <a:chExt cx="2879423" cy="811641"/>
          </a:xfrm>
        </p:grpSpPr>
        <p:grpSp>
          <p:nvGrpSpPr>
            <p:cNvPr id="16" name="그룹 15"/>
            <p:cNvGrpSpPr/>
            <p:nvPr/>
          </p:nvGrpSpPr>
          <p:grpSpPr>
            <a:xfrm>
              <a:off x="6872168" y="195550"/>
              <a:ext cx="2879423" cy="713981"/>
              <a:chOff x="6872168" y="195550"/>
              <a:chExt cx="2879423" cy="713981"/>
            </a:xfrm>
          </p:grpSpPr>
          <p:pic>
            <p:nvPicPr>
              <p:cNvPr id="17" name="그림 1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5" r="24106" b="95193"/>
              <a:stretch/>
            </p:blipFill>
            <p:spPr>
              <a:xfrm>
                <a:off x="7252488" y="195550"/>
                <a:ext cx="2499103" cy="713981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872168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8686259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20" name="그룹 19"/>
          <p:cNvGrpSpPr/>
          <p:nvPr/>
        </p:nvGrpSpPr>
        <p:grpSpPr>
          <a:xfrm>
            <a:off x="891296" y="1500504"/>
            <a:ext cx="8249627" cy="369332"/>
            <a:chOff x="870058" y="3547583"/>
            <a:chExt cx="8249627" cy="369332"/>
          </a:xfrm>
        </p:grpSpPr>
        <p:grpSp>
          <p:nvGrpSpPr>
            <p:cNvPr id="21" name="그룹 20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7" name="모서리가 둥근 직사각형 2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098473" y="354758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수의 최소공배수를 구해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29" name="내용 개체 틀 2"/>
          <p:cNvSpPr txBox="1">
            <a:spLocks/>
          </p:cNvSpPr>
          <p:nvPr/>
        </p:nvSpPr>
        <p:spPr>
          <a:xfrm>
            <a:off x="6516850" y="3088232"/>
            <a:ext cx="214228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48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0819" y="31066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직사각형 42">
            <a:hlinkClick r:id="rId6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76445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1" action="ppaction://hlinksldjump"/>
          </p:cNvPr>
          <p:cNvSpPr/>
          <p:nvPr/>
        </p:nvSpPr>
        <p:spPr>
          <a:xfrm>
            <a:off x="728875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2" action="ppaction://hlinksldjump"/>
          </p:cNvPr>
          <p:cNvSpPr/>
          <p:nvPr/>
        </p:nvSpPr>
        <p:spPr>
          <a:xfrm>
            <a:off x="692127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>
            <a:spLocks/>
          </p:cNvSpPr>
          <p:nvPr/>
        </p:nvSpPr>
        <p:spPr>
          <a:xfrm>
            <a:off x="5870827" y="3749041"/>
            <a:ext cx="324949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50000"/>
              </a:lnSpc>
            </a:pPr>
            <a:r>
              <a:rPr lang="ko-KR" altLang="en-US" dirty="0" smtClean="0"/>
              <a:t>  </a:t>
            </a:r>
            <a:r>
              <a:rPr lang="en-US" altLang="ko-KR" dirty="0" smtClean="0"/>
              <a:t>(                                        )</a:t>
            </a:r>
            <a:r>
              <a:rPr lang="ko-KR" altLang="en-US" dirty="0" smtClean="0"/>
              <a:t>번</a:t>
            </a:r>
            <a:endParaRPr lang="en-US" altLang="ko-KR" dirty="0"/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0" name="내용 개체 틀 5"/>
          <p:cNvSpPr txBox="1">
            <a:spLocks/>
          </p:cNvSpPr>
          <p:nvPr/>
        </p:nvSpPr>
        <p:spPr>
          <a:xfrm>
            <a:off x="694689" y="412069"/>
            <a:ext cx="4164112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공배수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최소공배수의 의미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알고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구하기</a:t>
            </a: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7830" r="8101" b="50387"/>
          <a:stretch/>
        </p:blipFill>
        <p:spPr>
          <a:xfrm>
            <a:off x="1079642" y="2200939"/>
            <a:ext cx="7919128" cy="15353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872168" y="97890"/>
            <a:ext cx="2879423" cy="811641"/>
            <a:chOff x="6872168" y="97890"/>
            <a:chExt cx="2879423" cy="811641"/>
          </a:xfrm>
        </p:grpSpPr>
        <p:grpSp>
          <p:nvGrpSpPr>
            <p:cNvPr id="17" name="그룹 16"/>
            <p:cNvGrpSpPr/>
            <p:nvPr/>
          </p:nvGrpSpPr>
          <p:grpSpPr>
            <a:xfrm>
              <a:off x="6872168" y="195550"/>
              <a:ext cx="2879423" cy="713981"/>
              <a:chOff x="6872168" y="195550"/>
              <a:chExt cx="2879423" cy="713981"/>
            </a:xfrm>
          </p:grpSpPr>
          <p:pic>
            <p:nvPicPr>
              <p:cNvPr id="18" name="그림 1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5" r="24106" b="95193"/>
              <a:stretch/>
            </p:blipFill>
            <p:spPr>
              <a:xfrm>
                <a:off x="7252488" y="195550"/>
                <a:ext cx="2499103" cy="713981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872168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41" t="63139" r="31855" b="32054"/>
            <a:stretch/>
          </p:blipFill>
          <p:spPr>
            <a:xfrm>
              <a:off x="9050338" y="97890"/>
              <a:ext cx="335504" cy="713981"/>
            </a:xfrm>
            <a:prstGeom prst="rect">
              <a:avLst/>
            </a:prstGeom>
          </p:spPr>
        </p:pic>
      </p:grpSp>
      <p:grpSp>
        <p:nvGrpSpPr>
          <p:cNvPr id="25" name="그룹 24"/>
          <p:cNvGrpSpPr/>
          <p:nvPr/>
        </p:nvGrpSpPr>
        <p:grpSpPr>
          <a:xfrm>
            <a:off x="891296" y="1521770"/>
            <a:ext cx="8249627" cy="646331"/>
            <a:chOff x="870058" y="3568849"/>
            <a:chExt cx="8249627" cy="646331"/>
          </a:xfrm>
        </p:grpSpPr>
        <p:grpSp>
          <p:nvGrpSpPr>
            <p:cNvPr id="29" name="그룹 28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0" name="내용 개체 틀 3"/>
            <p:cNvSpPr txBox="1">
              <a:spLocks/>
            </p:cNvSpPr>
            <p:nvPr/>
          </p:nvSpPr>
          <p:spPr>
            <a:xfrm>
              <a:off x="1098473" y="3568849"/>
              <a:ext cx="8021212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준기와 연수가 </a:t>
              </a:r>
              <a:r>
                <a:rPr lang="ko-KR" altLang="en-US" dirty="0" smtClean="0"/>
                <a:t>각각 아래의 </a:t>
              </a:r>
              <a:r>
                <a:rPr lang="ko-KR" altLang="en-US" dirty="0"/>
                <a:t>규칙에 따라 </a:t>
              </a:r>
              <a:r>
                <a:rPr lang="ko-KR" altLang="en-US" dirty="0" smtClean="0"/>
                <a:t>바둑돌을 </a:t>
              </a:r>
              <a:r>
                <a:rPr lang="en-US" altLang="ko-KR" dirty="0"/>
                <a:t>50</a:t>
              </a:r>
              <a:r>
                <a:rPr lang="ko-KR" altLang="en-US" dirty="0"/>
                <a:t>개씩 놓을 때</a:t>
              </a:r>
              <a:r>
                <a:rPr lang="en-US" altLang="ko-KR" dirty="0"/>
                <a:t>, </a:t>
              </a:r>
              <a:r>
                <a:rPr lang="ko-KR" altLang="en-US" dirty="0"/>
                <a:t>같은 자리에 흰 바둑돌을 놓는 경우는 모두 몇 번인가요</a:t>
              </a:r>
              <a:r>
                <a:rPr lang="en-US" altLang="ko-KR" dirty="0"/>
                <a:t>?</a:t>
              </a:r>
            </a:p>
          </p:txBody>
        </p:sp>
      </p:grpSp>
      <p:sp>
        <p:nvSpPr>
          <p:cNvPr id="39" name="내용 개체 틀 2"/>
          <p:cNvSpPr txBox="1">
            <a:spLocks/>
          </p:cNvSpPr>
          <p:nvPr/>
        </p:nvSpPr>
        <p:spPr>
          <a:xfrm>
            <a:off x="6413796" y="3836586"/>
            <a:ext cx="214228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1362" y="38550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941749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76445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728875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692127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80501" r="7724" b="8001"/>
          <a:stretch/>
        </p:blipFill>
        <p:spPr>
          <a:xfrm>
            <a:off x="1149576" y="3955433"/>
            <a:ext cx="7795634" cy="1498336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12069"/>
            <a:ext cx="4254846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공약수와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최대공약수</a:t>
            </a:r>
            <a:r>
              <a:rPr lang="en-US" altLang="ko-KR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공배수와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최소공배수의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관계 알기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872168" y="91540"/>
            <a:ext cx="2879423" cy="817991"/>
            <a:chOff x="6872168" y="91540"/>
            <a:chExt cx="2879423" cy="817991"/>
          </a:xfrm>
        </p:grpSpPr>
        <p:grpSp>
          <p:nvGrpSpPr>
            <p:cNvPr id="18" name="그룹 17"/>
            <p:cNvGrpSpPr/>
            <p:nvPr/>
          </p:nvGrpSpPr>
          <p:grpSpPr>
            <a:xfrm>
              <a:off x="6872168" y="195550"/>
              <a:ext cx="2879423" cy="713981"/>
              <a:chOff x="6872168" y="195550"/>
              <a:chExt cx="2879423" cy="713981"/>
            </a:xfrm>
          </p:grpSpPr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5" r="24106" b="95193"/>
              <a:stretch/>
            </p:blipFill>
            <p:spPr>
              <a:xfrm>
                <a:off x="7252488" y="195550"/>
                <a:ext cx="2499103" cy="713981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872168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1" t="71027" r="24106" b="24166"/>
            <a:stretch/>
          </p:blipFill>
          <p:spPr>
            <a:xfrm>
              <a:off x="9381647" y="91540"/>
              <a:ext cx="359730" cy="713981"/>
            </a:xfrm>
            <a:prstGeom prst="rect">
              <a:avLst/>
            </a:prstGeom>
          </p:spPr>
        </p:pic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66042" r="8499" b="19453"/>
          <a:stretch/>
        </p:blipFill>
        <p:spPr>
          <a:xfrm>
            <a:off x="972460" y="2065282"/>
            <a:ext cx="7919130" cy="1890151"/>
          </a:xfrm>
          <a:prstGeom prst="rect">
            <a:avLst/>
          </a:prstGeom>
        </p:spPr>
      </p:pic>
      <p:sp>
        <p:nvSpPr>
          <p:cNvPr id="21" name="내용 개체 틀 2"/>
          <p:cNvSpPr txBox="1">
            <a:spLocks/>
          </p:cNvSpPr>
          <p:nvPr/>
        </p:nvSpPr>
        <p:spPr>
          <a:xfrm>
            <a:off x="2005467" y="4627007"/>
            <a:ext cx="648738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36</a:t>
            </a:r>
            <a:r>
              <a:rPr lang="ko-KR" altLang="en-US" dirty="0" smtClean="0">
                <a:solidFill>
                  <a:srgbClr val="208235"/>
                </a:solidFill>
              </a:rPr>
              <a:t>과 </a:t>
            </a:r>
            <a:r>
              <a:rPr lang="en-US" altLang="ko-KR" dirty="0" smtClean="0">
                <a:solidFill>
                  <a:srgbClr val="208235"/>
                </a:solidFill>
              </a:rPr>
              <a:t>24</a:t>
            </a:r>
            <a:r>
              <a:rPr lang="ko-KR" altLang="en-US" dirty="0" smtClean="0">
                <a:solidFill>
                  <a:srgbClr val="208235"/>
                </a:solidFill>
              </a:rPr>
              <a:t>의 최대공약수는 </a:t>
            </a:r>
            <a:r>
              <a:rPr lang="en-US" altLang="ko-KR" dirty="0" smtClean="0">
                <a:solidFill>
                  <a:srgbClr val="208235"/>
                </a:solidFill>
              </a:rPr>
              <a:t>36</a:t>
            </a:r>
            <a:r>
              <a:rPr lang="ko-KR" altLang="en-US" dirty="0" smtClean="0">
                <a:solidFill>
                  <a:srgbClr val="208235"/>
                </a:solidFill>
              </a:rPr>
              <a:t>과 </a:t>
            </a:r>
            <a:r>
              <a:rPr lang="en-US" altLang="ko-KR" dirty="0" smtClean="0">
                <a:solidFill>
                  <a:srgbClr val="208235"/>
                </a:solidFill>
              </a:rPr>
              <a:t>24</a:t>
            </a:r>
            <a:r>
              <a:rPr lang="ko-KR" altLang="en-US" dirty="0" smtClean="0">
                <a:solidFill>
                  <a:srgbClr val="208235"/>
                </a:solidFill>
              </a:rPr>
              <a:t>의 최소공배수보다 작습니다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2822112" y="4154053"/>
            <a:ext cx="1747826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연수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7906" y="41035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1041" y="46112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그룹 37"/>
          <p:cNvGrpSpPr/>
          <p:nvPr/>
        </p:nvGrpSpPr>
        <p:grpSpPr>
          <a:xfrm>
            <a:off x="891296" y="1521770"/>
            <a:ext cx="8249627" cy="369332"/>
            <a:chOff x="870058" y="3568849"/>
            <a:chExt cx="8249627" cy="369332"/>
          </a:xfrm>
        </p:grpSpPr>
        <p:grpSp>
          <p:nvGrpSpPr>
            <p:cNvPr id="39" name="그룹 38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41" name="그룹 4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3" name="모서리가 둥근 직사각형 4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" name="모서리가 둥근 직사각형 4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098473" y="3568849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대화를 읽고 공약수와 </a:t>
              </a:r>
              <a:r>
                <a:rPr lang="ko-KR" altLang="en-US" dirty="0" smtClean="0"/>
                <a:t>공배수를 </a:t>
              </a:r>
              <a:r>
                <a:rPr lang="ko-KR" altLang="en-US" dirty="0"/>
                <a:t>잘못 말한 </a:t>
              </a:r>
              <a:r>
                <a:rPr lang="ko-KR" altLang="en-US" dirty="0" smtClean="0"/>
                <a:t>친구를 </a:t>
              </a:r>
              <a:r>
                <a:rPr lang="ko-KR" altLang="en-US" dirty="0"/>
                <a:t>찾고</a:t>
              </a:r>
              <a:r>
                <a:rPr lang="en-US" altLang="ko-KR" dirty="0"/>
                <a:t>, </a:t>
              </a:r>
              <a:r>
                <a:rPr lang="ko-KR" altLang="en-US" dirty="0"/>
                <a:t>그 이유를 </a:t>
              </a:r>
              <a:r>
                <a:rPr lang="ko-KR" altLang="en-US" dirty="0" smtClean="0"/>
                <a:t>써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45" name="직사각형 44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</p:cNvPr>
          <p:cNvSpPr/>
          <p:nvPr/>
        </p:nvSpPr>
        <p:spPr>
          <a:xfrm>
            <a:off x="90744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1" action="ppaction://hlinksldjump"/>
          </p:cNvPr>
          <p:cNvSpPr/>
          <p:nvPr/>
        </p:nvSpPr>
        <p:spPr>
          <a:xfrm>
            <a:off x="76445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2" action="ppaction://hlinksldjump"/>
          </p:cNvPr>
          <p:cNvSpPr/>
          <p:nvPr/>
        </p:nvSpPr>
        <p:spPr>
          <a:xfrm>
            <a:off x="728875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3" action="ppaction://hlinksldjump"/>
          </p:cNvPr>
          <p:cNvSpPr/>
          <p:nvPr/>
        </p:nvSpPr>
        <p:spPr>
          <a:xfrm>
            <a:off x="692127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528550" y="2666803"/>
            <a:ext cx="2038298" cy="1149517"/>
            <a:chOff x="1528550" y="2666803"/>
            <a:chExt cx="2038298" cy="1149517"/>
          </a:xfrm>
        </p:grpSpPr>
        <p:sp>
          <p:nvSpPr>
            <p:cNvPr id="32" name="TextBox 31"/>
            <p:cNvSpPr txBox="1"/>
            <p:nvPr/>
          </p:nvSpPr>
          <p:spPr>
            <a:xfrm>
              <a:off x="1528550" y="2666803"/>
              <a:ext cx="1390810" cy="11495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ko-KR" sz="8000" b="1" spc="-10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spc="-1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6591" y="3043118"/>
            <a:ext cx="541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224</Words>
  <Application>Microsoft Office PowerPoint</Application>
  <PresentationFormat>A4 용지(210x297mm)</PresentationFormat>
  <Paragraphs>46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283</cp:revision>
  <cp:lastPrinted>2017-09-25T02:44:09Z</cp:lastPrinted>
  <dcterms:created xsi:type="dcterms:W3CDTF">2017-09-24T23:31:15Z</dcterms:created>
  <dcterms:modified xsi:type="dcterms:W3CDTF">2019-01-03T04:39:58Z</dcterms:modified>
</cp:coreProperties>
</file>