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8" r:id="rId2"/>
    <p:sldId id="260" r:id="rId3"/>
    <p:sldId id="261" r:id="rId4"/>
    <p:sldId id="279" r:id="rId5"/>
    <p:sldId id="270" r:id="rId6"/>
    <p:sldId id="274" r:id="rId7"/>
    <p:sldId id="266" r:id="rId8"/>
    <p:sldId id="275" r:id="rId9"/>
    <p:sldId id="276" r:id="rId10"/>
    <p:sldId id="269" r:id="rId11"/>
    <p:sldId id="282" r:id="rId12"/>
    <p:sldId id="277" r:id="rId13"/>
    <p:sldId id="281" r:id="rId14"/>
    <p:sldId id="280" r:id="rId15"/>
    <p:sldId id="283" r:id="rId16"/>
    <p:sldId id="284" r:id="rId17"/>
    <p:sldId id="264" r:id="rId18"/>
    <p:sldId id="278" r:id="rId19"/>
    <p:sldId id="285" r:id="rId20"/>
    <p:sldId id="263" r:id="rId21"/>
  </p:sldIdLst>
  <p:sldSz cx="9906000" cy="6858000" type="A4"/>
  <p:notesSz cx="6858000" cy="9144000"/>
  <p:custShowLst>
    <p:custShow name="재구성한 쇼 1" id="0">
      <p:sldLst>
        <p:sld r:id="rId4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900">
          <p15:clr>
            <a:srgbClr val="A4A3A4"/>
          </p15:clr>
        </p15:guide>
        <p15:guide id="8" orient="horz" pos="3716">
          <p15:clr>
            <a:srgbClr val="A4A3A4"/>
          </p15:clr>
        </p15:guide>
        <p15:guide id="9" pos="5684">
          <p15:clr>
            <a:srgbClr val="A4A3A4"/>
          </p15:clr>
        </p15:guide>
        <p15:guide id="10" pos="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7" autoAdjust="0"/>
    <p:restoredTop sz="94699" autoAdjust="0"/>
  </p:normalViewPr>
  <p:slideViewPr>
    <p:cSldViewPr snapToGrid="0" showGuides="1">
      <p:cViewPr varScale="1">
        <p:scale>
          <a:sx n="88" d="100"/>
          <a:sy n="88" d="100"/>
        </p:scale>
        <p:origin x="1506" y="120"/>
      </p:cViewPr>
      <p:guideLst>
        <p:guide orient="horz" pos="537"/>
        <p:guide orient="horz" pos="3861"/>
        <p:guide orient="horz" pos="913"/>
        <p:guide pos="240"/>
        <p:guide pos="6023"/>
        <p:guide pos="489"/>
        <p:guide orient="horz" pos="900"/>
        <p:guide orient="horz" pos="3716"/>
        <p:guide pos="5684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약수와 배수를 찾아볼까요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약수와 배수를 찾아볼까요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12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slide" Target="slide4.xml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4.xml"/><Relationship Id="rId3" Type="http://schemas.openxmlformats.org/officeDocument/2006/relationships/slide" Target="slide1.xml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10.xml"/><Relationship Id="rId5" Type="http://schemas.openxmlformats.org/officeDocument/2006/relationships/image" Target="../media/image5.png"/><Relationship Id="rId10" Type="http://schemas.openxmlformats.org/officeDocument/2006/relationships/slide" Target="slide14.xml"/><Relationship Id="rId4" Type="http://schemas.openxmlformats.org/officeDocument/2006/relationships/image" Target="../media/image4.png"/><Relationship Id="rId9" Type="http://schemas.openxmlformats.org/officeDocument/2006/relationships/slide" Target="slide17.xml"/><Relationship Id="rId1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.xml"/><Relationship Id="rId3" Type="http://schemas.openxmlformats.org/officeDocument/2006/relationships/slide" Target="slide1.xml"/><Relationship Id="rId7" Type="http://schemas.openxmlformats.org/officeDocument/2006/relationships/image" Target="../media/image15.png"/><Relationship Id="rId12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0" Type="http://schemas.openxmlformats.org/officeDocument/2006/relationships/slide" Target="slide10.xml"/><Relationship Id="rId4" Type="http://schemas.openxmlformats.org/officeDocument/2006/relationships/image" Target="../media/image8.pn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4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12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17.png"/><Relationship Id="rId5" Type="http://schemas.openxmlformats.org/officeDocument/2006/relationships/slide" Target="slide1.xml"/><Relationship Id="rId15" Type="http://schemas.openxmlformats.org/officeDocument/2006/relationships/slide" Target="slide4.xml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4.png"/><Relationship Id="rId1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slide" Target="slide10.xml"/><Relationship Id="rId5" Type="http://schemas.openxmlformats.org/officeDocument/2006/relationships/slide" Target="slide2.xml"/><Relationship Id="rId10" Type="http://schemas.openxmlformats.org/officeDocument/2006/relationships/slide" Target="slide11.xml"/><Relationship Id="rId4" Type="http://schemas.openxmlformats.org/officeDocument/2006/relationships/slide" Target="slide1.xml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.xml"/><Relationship Id="rId7" Type="http://schemas.openxmlformats.org/officeDocument/2006/relationships/image" Target="../media/image5.png"/><Relationship Id="rId12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12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12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12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slide" Target="slide1.xml"/><Relationship Id="rId9" Type="http://schemas.openxmlformats.org/officeDocument/2006/relationships/image" Target="../media/image18.png"/><Relationship Id="rId1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12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slide" Target="slide1.xml"/><Relationship Id="rId5" Type="http://schemas.openxmlformats.org/officeDocument/2006/relationships/image" Target="../media/image4.png"/><Relationship Id="rId10" Type="http://schemas.openxmlformats.org/officeDocument/2006/relationships/slide" Target="slide4.xml"/><Relationship Id="rId4" Type="http://schemas.openxmlformats.org/officeDocument/2006/relationships/slide" Target="slide17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1.xml"/><Relationship Id="rId5" Type="http://schemas.openxmlformats.org/officeDocument/2006/relationships/image" Target="../media/image5.png"/><Relationship Id="rId15" Type="http://schemas.openxmlformats.org/officeDocument/2006/relationships/slide" Target="slide1.xml"/><Relationship Id="rId10" Type="http://schemas.openxmlformats.org/officeDocument/2006/relationships/slide" Target="slide14.xml"/><Relationship Id="rId4" Type="http://schemas.openxmlformats.org/officeDocument/2006/relationships/image" Target="../media/image4.png"/><Relationship Id="rId9" Type="http://schemas.openxmlformats.org/officeDocument/2006/relationships/slide" Target="slide17.xml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12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11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12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11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.xml"/><Relationship Id="rId7" Type="http://schemas.openxmlformats.org/officeDocument/2006/relationships/image" Target="../media/image5.png"/><Relationship Id="rId12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slide" Target="slide10.xml"/><Relationship Id="rId5" Type="http://schemas.openxmlformats.org/officeDocument/2006/relationships/image" Target="../media/image8.png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4.xml"/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12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11" Type="http://schemas.openxmlformats.org/officeDocument/2006/relationships/slide" Target="slide14.xml"/><Relationship Id="rId5" Type="http://schemas.openxmlformats.org/officeDocument/2006/relationships/slide" Target="slide10.xml"/><Relationship Id="rId10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12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12.png"/><Relationship Id="rId4" Type="http://schemas.openxmlformats.org/officeDocument/2006/relationships/slide" Target="slide1.xml"/><Relationship Id="rId9" Type="http://schemas.openxmlformats.org/officeDocument/2006/relationships/image" Target="../media/image5.png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885296" y="195550"/>
            <a:ext cx="2956169" cy="713981"/>
            <a:chOff x="6885296" y="195550"/>
            <a:chExt cx="2956169" cy="713981"/>
          </a:xfrm>
        </p:grpSpPr>
        <p:grpSp>
          <p:nvGrpSpPr>
            <p:cNvPr id="3" name="그룹 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2" name="그림 1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3" name="그림 6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6885296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24301" y="3043118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약수와 배수를 찾아볼까요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20552" y="404664"/>
            <a:ext cx="39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약수와 배수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28~31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18~19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sp>
        <p:nvSpPr>
          <p:cNvPr id="6" name="직사각형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F5998B51-B030-4091-8C9A-5358BD941766}"/>
              </a:ext>
            </a:extLst>
          </p:cNvPr>
          <p:cNvGrpSpPr/>
          <p:nvPr/>
        </p:nvGrpSpPr>
        <p:grpSpPr>
          <a:xfrm>
            <a:off x="871885" y="4156341"/>
            <a:ext cx="8178453" cy="827520"/>
            <a:chOff x="871885" y="4156341"/>
            <a:chExt cx="8178453" cy="827520"/>
          </a:xfrm>
        </p:grpSpPr>
        <p:sp>
          <p:nvSpPr>
            <p:cNvPr id="59" name="모서리가 둥근 직사각형 58"/>
            <p:cNvSpPr/>
            <p:nvPr/>
          </p:nvSpPr>
          <p:spPr bwMode="auto">
            <a:xfrm>
              <a:off x="871885" y="4565195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61827" y="4156341"/>
              <a:ext cx="8088511" cy="369332"/>
              <a:chOff x="829684" y="5546885"/>
              <a:chExt cx="8088511" cy="369332"/>
            </a:xfrm>
          </p:grpSpPr>
          <p:sp>
            <p:nvSpPr>
              <p:cNvPr id="6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18</a:t>
                </a:r>
                <a:r>
                  <a:rPr lang="ko-KR" altLang="en-US" dirty="0"/>
                  <a:t>을 </a:t>
                </a:r>
                <a:r>
                  <a:rPr lang="ko-KR" altLang="en-US" dirty="0" err="1"/>
                  <a:t>나누어떨어지게</a:t>
                </a:r>
                <a:r>
                  <a:rPr lang="ko-KR" altLang="en-US" dirty="0"/>
                  <a:t> 하는 수는 얼마인가요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504285A9-C471-41E6-9B6E-E72846183F74}"/>
              </a:ext>
            </a:extLst>
          </p:cNvPr>
          <p:cNvGrpSpPr/>
          <p:nvPr/>
        </p:nvGrpSpPr>
        <p:grpSpPr>
          <a:xfrm>
            <a:off x="871885" y="5089888"/>
            <a:ext cx="8178453" cy="811754"/>
            <a:chOff x="871885" y="5089888"/>
            <a:chExt cx="8178453" cy="811754"/>
          </a:xfrm>
        </p:grpSpPr>
        <p:sp>
          <p:nvSpPr>
            <p:cNvPr id="65" name="모서리가 둥근 직사각형 64"/>
            <p:cNvSpPr/>
            <p:nvPr/>
          </p:nvSpPr>
          <p:spPr bwMode="auto">
            <a:xfrm>
              <a:off x="871885" y="548297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961827" y="5089888"/>
              <a:ext cx="8088511" cy="369332"/>
              <a:chOff x="829684" y="5546885"/>
              <a:chExt cx="8088511" cy="369332"/>
            </a:xfrm>
          </p:grpSpPr>
          <p:sp>
            <p:nvSpPr>
              <p:cNvPr id="6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18</a:t>
                </a:r>
                <a:r>
                  <a:rPr lang="ko-KR" altLang="en-US" dirty="0"/>
                  <a:t>의 약수를 모두 구해 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69" name="모서리가 둥근 직사각형 6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0" name="내용 개체 틀 2"/>
          <p:cNvSpPr txBox="1">
            <a:spLocks/>
          </p:cNvSpPr>
          <p:nvPr/>
        </p:nvSpPr>
        <p:spPr>
          <a:xfrm>
            <a:off x="910314" y="4587779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1, 2, 3, 6, 9, 18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sp>
        <p:nvSpPr>
          <p:cNvPr id="66" name="내용 개체 틀 2"/>
          <p:cNvSpPr txBox="1">
            <a:spLocks/>
          </p:cNvSpPr>
          <p:nvPr/>
        </p:nvSpPr>
        <p:spPr>
          <a:xfrm>
            <a:off x="910314" y="550556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1, 2, 3, 6, 9, 18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나눗셈식을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이용하여 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18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약수 찾아보기</a:t>
            </a:r>
          </a:p>
        </p:txBody>
      </p:sp>
      <p:grpSp>
        <p:nvGrpSpPr>
          <p:cNvPr id="55" name="그룹 54"/>
          <p:cNvGrpSpPr/>
          <p:nvPr/>
        </p:nvGrpSpPr>
        <p:grpSpPr>
          <a:xfrm>
            <a:off x="961827" y="3739411"/>
            <a:ext cx="8088511" cy="369332"/>
            <a:chOff x="829684" y="5546885"/>
            <a:chExt cx="8088511" cy="369332"/>
          </a:xfrm>
        </p:grpSpPr>
        <p:sp>
          <p:nvSpPr>
            <p:cNvPr id="56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18</a:t>
              </a:r>
              <a:r>
                <a:rPr lang="ko-KR" altLang="en-US" dirty="0"/>
                <a:t>을 </a:t>
              </a:r>
              <a:r>
                <a:rPr lang="ko-KR" altLang="en-US" dirty="0" err="1"/>
                <a:t>나누어떨어지게</a:t>
              </a:r>
              <a:r>
                <a:rPr lang="ko-KR" altLang="en-US" dirty="0"/>
                <a:t> 하는 수를 구하는 </a:t>
              </a:r>
              <a:r>
                <a:rPr lang="ko-KR" altLang="en-US" dirty="0" err="1"/>
                <a:t>나눗셈식은</a:t>
              </a:r>
              <a:r>
                <a:rPr lang="ko-KR" altLang="en-US" dirty="0"/>
                <a:t> 무엇인가요</a:t>
              </a:r>
              <a:r>
                <a:rPr lang="en-US" altLang="ko-KR" dirty="0"/>
                <a:t>?</a:t>
              </a:r>
            </a:p>
          </p:txBody>
        </p:sp>
        <p:sp>
          <p:nvSpPr>
            <p:cNvPr id="57" name="모서리가 둥근 직사각형 56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87" y="37861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5657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835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그룹 41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43" name="그룹 4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8" name="그림 4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2" name="그림 5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grpSp>
        <p:nvGrpSpPr>
          <p:cNvPr id="38" name="그룹 37"/>
          <p:cNvGrpSpPr/>
          <p:nvPr/>
        </p:nvGrpSpPr>
        <p:grpSpPr>
          <a:xfrm>
            <a:off x="891296" y="1466403"/>
            <a:ext cx="8132054" cy="369332"/>
            <a:chOff x="870058" y="3566633"/>
            <a:chExt cx="8132054" cy="369332"/>
          </a:xfrm>
        </p:grpSpPr>
        <p:grpSp>
          <p:nvGrpSpPr>
            <p:cNvPr id="39" name="그룹 38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53" name="그룹 5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71" name="모서리가 둥근 직사각형 7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4" name="모서리가 둥근 직사각형 5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1098473" y="3566633"/>
              <a:ext cx="790363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나눗셈식을</a:t>
              </a:r>
              <a:r>
                <a:rPr lang="ko-KR" altLang="en-US" dirty="0"/>
                <a:t> 이용하여 </a:t>
              </a:r>
              <a:r>
                <a:rPr lang="en-US" altLang="ko-KR" dirty="0"/>
                <a:t>18</a:t>
              </a:r>
              <a:r>
                <a:rPr lang="ko-KR" altLang="en-US" dirty="0"/>
                <a:t>의 약수를 찾아봅시다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71753" r="7351" b="8000"/>
          <a:stretch/>
        </p:blipFill>
        <p:spPr>
          <a:xfrm>
            <a:off x="2082450" y="1835735"/>
            <a:ext cx="5836760" cy="1943934"/>
          </a:xfrm>
          <a:prstGeom prst="rect">
            <a:avLst/>
          </a:prstGeom>
        </p:spPr>
      </p:pic>
      <p:sp>
        <p:nvSpPr>
          <p:cNvPr id="73" name="내용 개체 틀 2"/>
          <p:cNvSpPr txBox="1">
            <a:spLocks/>
          </p:cNvSpPr>
          <p:nvPr/>
        </p:nvSpPr>
        <p:spPr>
          <a:xfrm>
            <a:off x="2588478" y="2251878"/>
            <a:ext cx="470221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/>
            <a:r>
              <a:rPr lang="en-US" altLang="ko-KR" dirty="0">
                <a:solidFill>
                  <a:srgbClr val="208235"/>
                </a:solidFill>
              </a:rPr>
              <a:t>18÷1=18, 18÷2=9, 18÷3=6, 18÷6=3,</a:t>
            </a:r>
          </a:p>
          <a:p>
            <a:pPr indent="0">
              <a:buNone/>
            </a:pPr>
            <a:r>
              <a:rPr lang="en-US" altLang="ko-KR" dirty="0">
                <a:solidFill>
                  <a:srgbClr val="208235"/>
                </a:solidFill>
              </a:rPr>
              <a:t>   18÷9=2, 18÷18=1</a:t>
            </a:r>
          </a:p>
        </p:txBody>
      </p:sp>
      <p:sp>
        <p:nvSpPr>
          <p:cNvPr id="75" name="내용 개체 틀 2"/>
          <p:cNvSpPr txBox="1">
            <a:spLocks/>
          </p:cNvSpPr>
          <p:nvPr/>
        </p:nvSpPr>
        <p:spPr>
          <a:xfrm>
            <a:off x="2781385" y="2943664"/>
            <a:ext cx="470221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>
                <a:solidFill>
                  <a:srgbClr val="208235"/>
                </a:solidFill>
              </a:rPr>
              <a:t>18</a:t>
            </a:r>
            <a:r>
              <a:rPr lang="ko-KR" altLang="en-US" dirty="0">
                <a:solidFill>
                  <a:srgbClr val="208235"/>
                </a:solidFill>
              </a:rPr>
              <a:t>의 약수는 </a:t>
            </a:r>
            <a:r>
              <a:rPr lang="en-US" altLang="ko-KR" dirty="0">
                <a:solidFill>
                  <a:srgbClr val="208235"/>
                </a:solidFill>
              </a:rPr>
              <a:t>1, 2, 3, 6, 9, 18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sp>
        <p:nvSpPr>
          <p:cNvPr id="46" name="직사각형 4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D0E9A44-6BA6-4E7F-A973-F45E3C37A556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8" action="ppaction://hlinksldjump"/>
            <a:extLst>
              <a:ext uri="{FF2B5EF4-FFF2-40B4-BE49-F238E27FC236}">
                <a16:creationId xmlns="" xmlns:a16="http://schemas.microsoft.com/office/drawing/2014/main" id="{1E5FC3A0-1D2D-4863-9183-04B587A89820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  <a:extLst>
              <a:ext uri="{FF2B5EF4-FFF2-40B4-BE49-F238E27FC236}">
                <a16:creationId xmlns="" xmlns:a16="http://schemas.microsoft.com/office/drawing/2014/main" id="{D94CC034-0672-4F9F-9A38-4DB449679BA3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D42CBF5-356F-480C-A683-4F4339F7F89D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1F72D12-973A-4781-A26F-44FCDAA77600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17A18BE8-052F-4B7A-9DD5-D46FFC306BF3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CD99D48-D014-4381-8BF8-9133A80B00E1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  <p:bldP spid="73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3A877B7D-BC5B-40AC-A0B1-14AD3D40EB18}"/>
              </a:ext>
            </a:extLst>
          </p:cNvPr>
          <p:cNvGrpSpPr/>
          <p:nvPr/>
        </p:nvGrpSpPr>
        <p:grpSpPr>
          <a:xfrm>
            <a:off x="871885" y="4131819"/>
            <a:ext cx="8178453" cy="813872"/>
            <a:chOff x="871885" y="4131819"/>
            <a:chExt cx="8178453" cy="813872"/>
          </a:xfrm>
        </p:grpSpPr>
        <p:sp>
          <p:nvSpPr>
            <p:cNvPr id="38" name="모서리가 둥근 직사각형 37"/>
            <p:cNvSpPr/>
            <p:nvPr/>
          </p:nvSpPr>
          <p:spPr bwMode="auto">
            <a:xfrm>
              <a:off x="871885" y="4527025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61827" y="4131819"/>
              <a:ext cx="8088511" cy="369332"/>
              <a:chOff x="829684" y="5546885"/>
              <a:chExt cx="8088511" cy="369332"/>
            </a:xfrm>
          </p:grpSpPr>
          <p:sp>
            <p:nvSpPr>
              <p:cNvPr id="49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카드 놀이를 하려면 </a:t>
                </a:r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명이 </a:t>
                </a:r>
                <a:r>
                  <a:rPr lang="ko-KR" altLang="en-US" dirty="0"/>
                  <a:t>카드를 몇 장 가져야 하나요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1" name="모서리가 둥근 직사각형 5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E6357B50-F30F-4CB2-95CD-9509F41A5D27}"/>
              </a:ext>
            </a:extLst>
          </p:cNvPr>
          <p:cNvGrpSpPr/>
          <p:nvPr/>
        </p:nvGrpSpPr>
        <p:grpSpPr>
          <a:xfrm>
            <a:off x="871885" y="5046734"/>
            <a:ext cx="8178453" cy="829638"/>
            <a:chOff x="871885" y="5046734"/>
            <a:chExt cx="8178453" cy="829638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871885" y="545770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61827" y="5046734"/>
              <a:ext cx="8088511" cy="369332"/>
              <a:chOff x="829684" y="5546885"/>
              <a:chExt cx="8088511" cy="369332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1</a:t>
                </a:r>
                <a:r>
                  <a:rPr lang="ko-KR" altLang="en-US" dirty="0"/>
                  <a:t>명일 때 필요한 카드는 몇 장인지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1" name="내용 개체 틀 2"/>
          <p:cNvSpPr txBox="1">
            <a:spLocks/>
          </p:cNvSpPr>
          <p:nvPr/>
        </p:nvSpPr>
        <p:spPr>
          <a:xfrm>
            <a:off x="910314" y="4549609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4</a:t>
            </a:r>
            <a:r>
              <a:rPr lang="ko-KR" altLang="en-US" dirty="0">
                <a:solidFill>
                  <a:srgbClr val="208235"/>
                </a:solidFill>
              </a:rPr>
              <a:t>장입니다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910314" y="548029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4</a:t>
            </a:r>
            <a:r>
              <a:rPr lang="ko-KR" altLang="en-US" dirty="0">
                <a:solidFill>
                  <a:srgbClr val="208235"/>
                </a:solidFill>
              </a:rPr>
              <a:t>장입니다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5" name="직사각형 14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8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이용하여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배수 알아보기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6892120" y="74037"/>
            <a:ext cx="2949345" cy="835494"/>
            <a:chOff x="6892120" y="74037"/>
            <a:chExt cx="2949345" cy="835494"/>
          </a:xfrm>
        </p:grpSpPr>
        <p:grpSp>
          <p:nvGrpSpPr>
            <p:cNvPr id="43" name="그룹 4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6" name="그림 4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7" name="그림 4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687846" y="74037"/>
              <a:ext cx="335504" cy="713981"/>
            </a:xfrm>
            <a:prstGeom prst="rect">
              <a:avLst/>
            </a:prstGeom>
          </p:spPr>
        </p:pic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45276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F780BFCD-D70C-4658-B573-99C02EED2426}"/>
              </a:ext>
            </a:extLst>
          </p:cNvPr>
          <p:cNvGrpSpPr/>
          <p:nvPr/>
        </p:nvGrpSpPr>
        <p:grpSpPr>
          <a:xfrm>
            <a:off x="891296" y="1387573"/>
            <a:ext cx="8249627" cy="826751"/>
            <a:chOff x="891296" y="1387573"/>
            <a:chExt cx="8249627" cy="826751"/>
          </a:xfrm>
        </p:grpSpPr>
        <p:grpSp>
          <p:nvGrpSpPr>
            <p:cNvPr id="27" name="그룹 26"/>
            <p:cNvGrpSpPr/>
            <p:nvPr/>
          </p:nvGrpSpPr>
          <p:grpSpPr>
            <a:xfrm>
              <a:off x="891296" y="1387573"/>
              <a:ext cx="8249627" cy="646331"/>
              <a:chOff x="870058" y="3566633"/>
              <a:chExt cx="8249627" cy="646331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870058" y="3641839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31" name="그룹 30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33" name="모서리가 둥근 직사각형 32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30" name="내용 개체 틀 3"/>
              <p:cNvSpPr txBox="1">
                <a:spLocks/>
              </p:cNvSpPr>
              <p:nvPr/>
            </p:nvSpPr>
            <p:spPr>
              <a:xfrm>
                <a:off x="1098473" y="3566633"/>
                <a:ext cx="8021212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ko-KR" altLang="en-US" dirty="0"/>
                  <a:t>카드 놀이를 하려면 </a:t>
                </a:r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명에게 </a:t>
                </a:r>
                <a:r>
                  <a:rPr lang="en-US" altLang="ko-KR" dirty="0"/>
                  <a:t>4</a:t>
                </a:r>
                <a:r>
                  <a:rPr lang="ko-KR" altLang="en-US" dirty="0"/>
                  <a:t>장씩 카드가 필요합니다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필요한 카드의 수를 알아봅시다</a:t>
                </a:r>
                <a:r>
                  <a:rPr lang="en-US" altLang="ko-KR" dirty="0"/>
                  <a:t>.</a:t>
                </a:r>
              </a:p>
            </p:txBody>
          </p:sp>
        </p:grpSp>
        <p:pic>
          <p:nvPicPr>
            <p:cNvPr id="36" name="그림 35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9" t="10115" r="67168" b="84598"/>
            <a:stretch/>
          </p:blipFill>
          <p:spPr>
            <a:xfrm>
              <a:off x="1714615" y="1525369"/>
              <a:ext cx="1530374" cy="688955"/>
            </a:xfrm>
            <a:prstGeom prst="rect">
              <a:avLst/>
            </a:prstGeom>
          </p:spPr>
        </p:pic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2" t="12516" r="24036" b="69193"/>
          <a:stretch/>
        </p:blipFill>
        <p:spPr>
          <a:xfrm>
            <a:off x="2703727" y="1789260"/>
            <a:ext cx="4822671" cy="2383341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54582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25F3EC71-9466-4961-AC88-7C4F469C67AF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0557FCB-EE8B-4CF2-A1AE-5CC4C642B6EA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F910C34-986A-4006-AF73-7635F2496225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0A0FAA44-5344-4403-A5BF-862AF425C5F7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F93DA05-3824-4778-AE73-DF694CBF29E1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3AEFEA77-04FE-49D9-BB86-2269F2C928FD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3" action="ppaction://hlinksldjump"/>
            <a:extLst>
              <a:ext uri="{FF2B5EF4-FFF2-40B4-BE49-F238E27FC236}">
                <a16:creationId xmlns="" xmlns:a16="http://schemas.microsoft.com/office/drawing/2014/main" id="{4852417C-F51D-4F4F-86C4-EF388472E626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9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1AA43D5A-5906-423F-8E76-06FE01B4E27D}"/>
              </a:ext>
            </a:extLst>
          </p:cNvPr>
          <p:cNvGrpSpPr/>
          <p:nvPr/>
        </p:nvGrpSpPr>
        <p:grpSpPr>
          <a:xfrm>
            <a:off x="871885" y="1531742"/>
            <a:ext cx="8178453" cy="813872"/>
            <a:chOff x="871885" y="1531742"/>
            <a:chExt cx="8178453" cy="813872"/>
          </a:xfrm>
        </p:grpSpPr>
        <p:sp>
          <p:nvSpPr>
            <p:cNvPr id="66" name="모서리가 둥근 직사각형 65"/>
            <p:cNvSpPr/>
            <p:nvPr/>
          </p:nvSpPr>
          <p:spPr bwMode="auto">
            <a:xfrm>
              <a:off x="871885" y="1926948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61827" y="1531742"/>
              <a:ext cx="8088511" cy="369332"/>
              <a:chOff x="829684" y="5546885"/>
              <a:chExt cx="8088511" cy="369332"/>
            </a:xfrm>
          </p:grpSpPr>
          <p:sp>
            <p:nvSpPr>
              <p:cNvPr id="69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2</a:t>
                </a:r>
                <a:r>
                  <a:rPr lang="ko-KR" altLang="en-US" dirty="0"/>
                  <a:t>명일 때 필요한 카드는 몇 장인지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70" name="모서리가 둥근 직사각형 6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4A625B5-1DC1-4741-94F0-8F10482837F8}"/>
              </a:ext>
            </a:extLst>
          </p:cNvPr>
          <p:cNvGrpSpPr/>
          <p:nvPr/>
        </p:nvGrpSpPr>
        <p:grpSpPr>
          <a:xfrm>
            <a:off x="871885" y="2523032"/>
            <a:ext cx="8178453" cy="861170"/>
            <a:chOff x="871885" y="2523032"/>
            <a:chExt cx="8178453" cy="861170"/>
          </a:xfrm>
        </p:grpSpPr>
        <p:sp>
          <p:nvSpPr>
            <p:cNvPr id="32" name="모서리가 둥근 직사각형 31"/>
            <p:cNvSpPr/>
            <p:nvPr/>
          </p:nvSpPr>
          <p:spPr bwMode="auto">
            <a:xfrm>
              <a:off x="871885" y="296553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61827" y="2523032"/>
              <a:ext cx="8088511" cy="369332"/>
              <a:chOff x="829684" y="5546885"/>
              <a:chExt cx="8088511" cy="369332"/>
            </a:xfrm>
          </p:grpSpPr>
          <p:sp>
            <p:nvSpPr>
              <p:cNvPr id="36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3</a:t>
                </a:r>
                <a:r>
                  <a:rPr lang="ko-KR" altLang="en-US" dirty="0"/>
                  <a:t>명일 때 필요한 카드는 몇 장인지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37" name="모서리가 둥근 직사각형 3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7" name="내용 개체 틀 2"/>
          <p:cNvSpPr txBox="1">
            <a:spLocks/>
          </p:cNvSpPr>
          <p:nvPr/>
        </p:nvSpPr>
        <p:spPr>
          <a:xfrm>
            <a:off x="910314" y="194953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en-US" altLang="ko-KR" dirty="0"/>
              <a:t>8</a:t>
            </a:r>
            <a:r>
              <a:rPr lang="ko-KR" altLang="en-US" dirty="0"/>
              <a:t>장입니다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910314" y="298812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장입니다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5" name="직사각형 14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19275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이용하여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배수 알아보기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6892120" y="74037"/>
            <a:ext cx="2949345" cy="835494"/>
            <a:chOff x="6892120" y="74037"/>
            <a:chExt cx="2949345" cy="835494"/>
          </a:xfrm>
        </p:grpSpPr>
        <p:grpSp>
          <p:nvGrpSpPr>
            <p:cNvPr id="43" name="그룹 4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6" name="그림 4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7" name="그림 46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687846" y="74037"/>
              <a:ext cx="335504" cy="713981"/>
            </a:xfrm>
            <a:prstGeom prst="rect">
              <a:avLst/>
            </a:prstGeom>
          </p:spPr>
        </p:pic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29729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t="73793" r="12195" b="8000"/>
          <a:stretch/>
        </p:blipFill>
        <p:spPr>
          <a:xfrm>
            <a:off x="1088160" y="3905722"/>
            <a:ext cx="7100857" cy="237232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8308" y="48433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8307" y="54084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그룹 29"/>
          <p:cNvGrpSpPr/>
          <p:nvPr/>
        </p:nvGrpSpPr>
        <p:grpSpPr>
          <a:xfrm>
            <a:off x="961827" y="3555440"/>
            <a:ext cx="8088511" cy="369332"/>
            <a:chOff x="829684" y="5546885"/>
            <a:chExt cx="8088511" cy="369332"/>
          </a:xfrm>
        </p:grpSpPr>
        <p:sp>
          <p:nvSpPr>
            <p:cNvPr id="35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4</a:t>
              </a:r>
              <a:r>
                <a:rPr lang="ko-KR" altLang="en-US" dirty="0"/>
                <a:t>를 몇 배 한 수를 </a:t>
              </a:r>
              <a:r>
                <a:rPr lang="ko-KR" altLang="en-US" dirty="0" err="1"/>
                <a:t>곱셈식으로</a:t>
              </a:r>
              <a:r>
                <a:rPr lang="ko-KR" altLang="en-US" dirty="0"/>
                <a:t> 알아보세요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내용 개체 틀 2"/>
          <p:cNvSpPr txBox="1">
            <a:spLocks/>
          </p:cNvSpPr>
          <p:nvPr/>
        </p:nvSpPr>
        <p:spPr>
          <a:xfrm>
            <a:off x="1936826" y="4817247"/>
            <a:ext cx="3713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3198447" y="4817247"/>
            <a:ext cx="3713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5970755" y="4817247"/>
            <a:ext cx="3713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6498951" y="4817247"/>
            <a:ext cx="3713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1936826" y="5408452"/>
            <a:ext cx="3713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3083937" y="5393856"/>
            <a:ext cx="59064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pc="-150" dirty="0"/>
              <a:t>12</a:t>
            </a:r>
            <a:endParaRPr lang="ko-KR" altLang="en-US" spc="-150" dirty="0"/>
          </a:p>
        </p:txBody>
      </p:sp>
      <p:sp>
        <p:nvSpPr>
          <p:cNvPr id="52" name="내용 개체 틀 2"/>
          <p:cNvSpPr txBox="1">
            <a:spLocks/>
          </p:cNvSpPr>
          <p:nvPr/>
        </p:nvSpPr>
        <p:spPr>
          <a:xfrm>
            <a:off x="5973676" y="5408452"/>
            <a:ext cx="3713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53" name="내용 개체 틀 2"/>
          <p:cNvSpPr txBox="1">
            <a:spLocks/>
          </p:cNvSpPr>
          <p:nvPr/>
        </p:nvSpPr>
        <p:spPr>
          <a:xfrm>
            <a:off x="6377837" y="5393856"/>
            <a:ext cx="59064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pc="-150" dirty="0"/>
              <a:t>12</a:t>
            </a:r>
            <a:endParaRPr lang="ko-KR" altLang="en-US" spc="-150" dirty="0"/>
          </a:p>
        </p:txBody>
      </p:sp>
      <p:sp>
        <p:nvSpPr>
          <p:cNvPr id="54" name="직사각형 53">
            <a:hlinkClick r:id="rId8" action="ppaction://hlinksldjump"/>
            <a:extLst>
              <a:ext uri="{FF2B5EF4-FFF2-40B4-BE49-F238E27FC236}">
                <a16:creationId xmlns="" xmlns:a16="http://schemas.microsoft.com/office/drawing/2014/main" id="{39BCA1AD-4E2A-4F81-A32D-2F2B699F316D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  <a:extLst>
              <a:ext uri="{FF2B5EF4-FFF2-40B4-BE49-F238E27FC236}">
                <a16:creationId xmlns="" xmlns:a16="http://schemas.microsoft.com/office/drawing/2014/main" id="{B762D95C-30C3-43CE-87F0-E759384B0A3A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3D01A70-3C7F-4D52-BF9A-5AA22EA17969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10DB0B0-245A-4599-946A-68A0F0023730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375801B1-5298-4D39-BD34-8120ED9FB7B8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0DB431BB-C48D-4C5D-9AB0-2A3315073573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3" action="ppaction://hlinksldjump"/>
            <a:extLst>
              <a:ext uri="{FF2B5EF4-FFF2-40B4-BE49-F238E27FC236}">
                <a16:creationId xmlns="" xmlns:a16="http://schemas.microsoft.com/office/drawing/2014/main" id="{E6DE3F9D-245D-4801-8B12-B720945EB5A9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1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33" grpId="0"/>
      <p:bldP spid="40" grpId="0"/>
      <p:bldP spid="41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9" y="1286748"/>
            <a:ext cx="8256262" cy="1932316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3" name="직사각형 12">
            <a:hlinkClick r:id="rId4" action="ppaction://hlinksldjump"/>
          </p:cNvPr>
          <p:cNvSpPr/>
          <p:nvPr/>
        </p:nvSpPr>
        <p:spPr>
          <a:xfrm>
            <a:off x="6505277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>
            <a:hlinkClick r:id="rId5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>
            <a:hlinkClick r:id="rId6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69692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39987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77198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이용하여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배수 알아보기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6892120" y="74037"/>
            <a:ext cx="2949345" cy="835494"/>
            <a:chOff x="6892120" y="74037"/>
            <a:chExt cx="2949345" cy="835494"/>
          </a:xfrm>
        </p:grpSpPr>
        <p:grpSp>
          <p:nvGrpSpPr>
            <p:cNvPr id="37" name="그룹 36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2" name="그림 41"/>
              <p:cNvPicPr preferRelativeResize="0"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687846" y="74037"/>
              <a:ext cx="335504" cy="713981"/>
            </a:xfrm>
            <a:prstGeom prst="rect">
              <a:avLst/>
            </a:prstGeom>
          </p:spPr>
        </p:pic>
      </p:grpSp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8" t="10820" r="48950" b="86402"/>
          <a:stretch/>
        </p:blipFill>
        <p:spPr>
          <a:xfrm>
            <a:off x="4265850" y="1757337"/>
            <a:ext cx="825038" cy="361950"/>
          </a:xfrm>
          <a:prstGeom prst="rect">
            <a:avLst/>
          </a:prstGeom>
        </p:spPr>
      </p:pic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8" t="13633" r="62072" b="83552"/>
          <a:stretch/>
        </p:blipFill>
        <p:spPr>
          <a:xfrm>
            <a:off x="2889320" y="2120542"/>
            <a:ext cx="809624" cy="366712"/>
          </a:xfrm>
          <a:prstGeom prst="rect">
            <a:avLst/>
          </a:prstGeom>
        </p:spPr>
      </p:pic>
      <p:pic>
        <p:nvPicPr>
          <p:cNvPr id="29" name="그림 28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5" t="16321" r="40184" b="80992"/>
          <a:stretch/>
        </p:blipFill>
        <p:spPr>
          <a:xfrm>
            <a:off x="5543601" y="2475365"/>
            <a:ext cx="425709" cy="350043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8073" y="17659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95627" y="21358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6449" y="24736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91CA5DF9-933C-4957-813F-B7C20BCE0C24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571F8C7E-ED73-4E35-AF6C-9BA1ADC30892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BF87885F-FC7E-46C9-BCB3-A118B92D27D7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DDD0F7E-9207-4449-9238-602E07BDED5D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C8402EF-83B7-40A1-82BB-E8865E23DC03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1E934A6-4101-4605-B0DB-E991B8DAE48C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5" action="ppaction://hlinksldjump"/>
            <a:extLst>
              <a:ext uri="{FF2B5EF4-FFF2-40B4-BE49-F238E27FC236}">
                <a16:creationId xmlns="" xmlns:a16="http://schemas.microsoft.com/office/drawing/2014/main" id="{3476CE87-5640-416A-BA8D-67A946F6DA30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19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8" t="45000" r="16960" b="34861"/>
          <a:stretch/>
        </p:blipFill>
        <p:spPr>
          <a:xfrm>
            <a:off x="1920617" y="2114549"/>
            <a:ext cx="6153150" cy="2624138"/>
          </a:xfrm>
          <a:prstGeom prst="rect">
            <a:avLst/>
          </a:prstGeom>
        </p:spPr>
      </p:pic>
      <p:pic>
        <p:nvPicPr>
          <p:cNvPr id="72" name="그림 7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8" t="23298" r="16960" b="56563"/>
          <a:stretch/>
        </p:blipFill>
        <p:spPr>
          <a:xfrm>
            <a:off x="1920617" y="2105322"/>
            <a:ext cx="6153150" cy="2624138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5" name="직사각형 14">
            <a:hlinkClick r:id="rId4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>
            <a:hlinkClick r:id="rId5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961827" y="5353018"/>
            <a:ext cx="7531023" cy="369332"/>
            <a:chOff x="829684" y="5565183"/>
            <a:chExt cx="7531023" cy="369332"/>
          </a:xfrm>
        </p:grpSpPr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953960" y="5565183"/>
              <a:ext cx="7406747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수 </a:t>
              </a:r>
              <a:r>
                <a:rPr lang="ko-KR" altLang="en-US" dirty="0" err="1"/>
                <a:t>배열표에서</a:t>
              </a:r>
              <a:r>
                <a:rPr lang="ko-KR" altLang="en-US" dirty="0"/>
                <a:t> </a:t>
              </a:r>
              <a:r>
                <a:rPr lang="en-US" altLang="ko-KR" dirty="0"/>
                <a:t>6</a:t>
              </a:r>
              <a:r>
                <a:rPr lang="ko-KR" altLang="en-US" dirty="0"/>
                <a:t>의 배수를 모두 찾아 색칠해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배열표에서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배수 찾기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42" name="그룹 41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0" name="그림 49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2" name="그림 51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grpSp>
        <p:nvGrpSpPr>
          <p:cNvPr id="36" name="그룹 35"/>
          <p:cNvGrpSpPr/>
          <p:nvPr/>
        </p:nvGrpSpPr>
        <p:grpSpPr>
          <a:xfrm>
            <a:off x="891296" y="1387573"/>
            <a:ext cx="8249627" cy="369332"/>
            <a:chOff x="870058" y="3566633"/>
            <a:chExt cx="8249627" cy="369332"/>
          </a:xfrm>
        </p:grpSpPr>
        <p:grpSp>
          <p:nvGrpSpPr>
            <p:cNvPr id="37" name="그룹 36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55" name="그룹 5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7" name="모서리가 둥근 직사각형 5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6" name="모서리가 둥근 직사각형 5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4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수 </a:t>
              </a:r>
              <a:r>
                <a:rPr lang="ko-KR" altLang="en-US" dirty="0" err="1"/>
                <a:t>배열표에서</a:t>
              </a:r>
              <a:r>
                <a:rPr lang="ko-KR" altLang="en-US" dirty="0"/>
                <a:t> </a:t>
              </a:r>
              <a:r>
                <a:rPr lang="en-US" altLang="ko-KR" dirty="0"/>
                <a:t>6</a:t>
              </a:r>
              <a:r>
                <a:rPr lang="ko-KR" altLang="en-US" dirty="0"/>
                <a:t>의 배수를 찾아봅시다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71" name="그림 7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2588" y="53698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F51B5BAD-6334-4696-9318-B5D9D27871F1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07B8184-3AB5-4741-A922-9B23585EEC14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F6ED9D1-EC59-4C1B-B96C-D452F715C7E1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C1BD9ADD-FEE7-4B11-90FD-0C3D17E1CADD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EBF0CE7-AA23-4577-BF28-9006A66CF888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E4D1456F-A413-4D4F-AC41-64433A042B8D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4" action="ppaction://hlinksldjump"/>
            <a:extLst>
              <a:ext uri="{FF2B5EF4-FFF2-40B4-BE49-F238E27FC236}">
                <a16:creationId xmlns="" xmlns:a16="http://schemas.microsoft.com/office/drawing/2014/main" id="{0D36F355-3FC5-458F-89A1-82A79BDD3958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38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F0764CD-E1D6-468E-989C-96FD282A2F4C}"/>
              </a:ext>
            </a:extLst>
          </p:cNvPr>
          <p:cNvGrpSpPr/>
          <p:nvPr/>
        </p:nvGrpSpPr>
        <p:grpSpPr>
          <a:xfrm>
            <a:off x="897902" y="1518072"/>
            <a:ext cx="8125447" cy="2579191"/>
            <a:chOff x="897902" y="1518072"/>
            <a:chExt cx="8125447" cy="2579191"/>
          </a:xfrm>
        </p:grpSpPr>
        <p:sp>
          <p:nvSpPr>
            <p:cNvPr id="59" name="모서리가 둥근 직사각형 58"/>
            <p:cNvSpPr/>
            <p:nvPr/>
          </p:nvSpPr>
          <p:spPr bwMode="auto">
            <a:xfrm>
              <a:off x="897902" y="2008068"/>
              <a:ext cx="8125447" cy="2089195"/>
            </a:xfrm>
            <a:prstGeom prst="roundRect">
              <a:avLst>
                <a:gd name="adj" fmla="val 436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79790" y="1518072"/>
              <a:ext cx="3633153" cy="369332"/>
              <a:chOff x="829684" y="5555269"/>
              <a:chExt cx="3633153" cy="369332"/>
            </a:xfrm>
          </p:grpSpPr>
          <p:sp>
            <p:nvSpPr>
              <p:cNvPr id="62" name="내용 개체 틀 3"/>
              <p:cNvSpPr txBox="1">
                <a:spLocks/>
              </p:cNvSpPr>
              <p:nvPr/>
            </p:nvSpPr>
            <p:spPr>
              <a:xfrm>
                <a:off x="953961" y="5555269"/>
                <a:ext cx="350887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altLang="ko-KR" dirty="0"/>
                  <a:t>6</a:t>
                </a:r>
                <a:r>
                  <a:rPr lang="ko-KR" altLang="en-US" dirty="0"/>
                  <a:t>을 몇 배 한 수를 말해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5" name="직사각형 14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>
            <a:hlinkClick r:id="rId4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936331" y="2037003"/>
            <a:ext cx="3414586" cy="20313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을 </a:t>
            </a:r>
            <a:r>
              <a:rPr lang="en-US" altLang="ko-KR" dirty="0">
                <a:solidFill>
                  <a:srgbClr val="208235"/>
                </a:solidFill>
              </a:rPr>
              <a:t>1</a:t>
            </a:r>
            <a:r>
              <a:rPr lang="ko-KR" altLang="en-US" dirty="0">
                <a:solidFill>
                  <a:srgbClr val="208235"/>
                </a:solidFill>
              </a:rPr>
              <a:t>배 한 수는 </a:t>
            </a:r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을 </a:t>
            </a:r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배 한 수는 </a:t>
            </a:r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을 </a:t>
            </a:r>
            <a:r>
              <a:rPr lang="en-US" altLang="ko-KR" dirty="0">
                <a:solidFill>
                  <a:srgbClr val="208235"/>
                </a:solidFill>
              </a:rPr>
              <a:t>3</a:t>
            </a:r>
            <a:r>
              <a:rPr lang="ko-KR" altLang="en-US" dirty="0">
                <a:solidFill>
                  <a:srgbClr val="208235"/>
                </a:solidFill>
              </a:rPr>
              <a:t>배 한 수는 </a:t>
            </a:r>
            <a:r>
              <a:rPr lang="en-US" altLang="ko-KR" dirty="0">
                <a:solidFill>
                  <a:srgbClr val="208235"/>
                </a:solidFill>
              </a:rPr>
              <a:t>18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을 </a:t>
            </a:r>
            <a:r>
              <a:rPr lang="en-US" altLang="ko-KR" dirty="0">
                <a:solidFill>
                  <a:srgbClr val="208235"/>
                </a:solidFill>
              </a:rPr>
              <a:t>4</a:t>
            </a:r>
            <a:r>
              <a:rPr lang="ko-KR" altLang="en-US" dirty="0">
                <a:solidFill>
                  <a:srgbClr val="208235"/>
                </a:solidFill>
              </a:rPr>
              <a:t>배 한 수는 </a:t>
            </a:r>
            <a:r>
              <a:rPr lang="en-US" altLang="ko-KR" dirty="0">
                <a:solidFill>
                  <a:srgbClr val="208235"/>
                </a:solidFill>
              </a:rPr>
              <a:t>24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을 </a:t>
            </a:r>
            <a:r>
              <a:rPr lang="en-US" altLang="ko-KR" dirty="0">
                <a:solidFill>
                  <a:srgbClr val="208235"/>
                </a:solidFill>
              </a:rPr>
              <a:t>5</a:t>
            </a:r>
            <a:r>
              <a:rPr lang="ko-KR" altLang="en-US" dirty="0">
                <a:solidFill>
                  <a:srgbClr val="208235"/>
                </a:solidFill>
              </a:rPr>
              <a:t>배 한 수는 </a:t>
            </a:r>
            <a:r>
              <a:rPr lang="en-US" altLang="ko-KR" dirty="0">
                <a:solidFill>
                  <a:srgbClr val="208235"/>
                </a:solidFill>
              </a:rPr>
              <a:t>30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을 </a:t>
            </a:r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배 한 수는 </a:t>
            </a:r>
            <a:r>
              <a:rPr lang="en-US" altLang="ko-KR" dirty="0">
                <a:solidFill>
                  <a:srgbClr val="208235"/>
                </a:solidFill>
              </a:rPr>
              <a:t>36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2507" y="28439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배열표에서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배수 찾기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42" name="그룹 41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0" name="그림 49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2" name="그림 51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20" name="직사각형 19">
            <a:hlinkClick r:id="rId8" action="ppaction://hlinksldjump"/>
            <a:extLst>
              <a:ext uri="{FF2B5EF4-FFF2-40B4-BE49-F238E27FC236}">
                <a16:creationId xmlns="" xmlns:a16="http://schemas.microsoft.com/office/drawing/2014/main" id="{A81830D3-F6C3-4FEF-9A93-758FB3A1D0EB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  <a:extLst>
              <a:ext uri="{FF2B5EF4-FFF2-40B4-BE49-F238E27FC236}">
                <a16:creationId xmlns="" xmlns:a16="http://schemas.microsoft.com/office/drawing/2014/main" id="{DAA984B8-0A41-400F-881D-1A3D2A43C49C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795859C-F00E-42BE-A383-E9EC0FA42C91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F5D3F57-1E35-4451-B03E-98DE174465E4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4614DC8-F1C1-4242-95F8-9B211ECC8364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84005597-1DE9-4486-AF15-841F3A956418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3" action="ppaction://hlinksldjump"/>
            <a:extLst>
              <a:ext uri="{FF2B5EF4-FFF2-40B4-BE49-F238E27FC236}">
                <a16:creationId xmlns="" xmlns:a16="http://schemas.microsoft.com/office/drawing/2014/main" id="{F5F0E900-E092-4055-A797-E86F6766C844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03721276-C15E-47A1-8789-8E39C20D9999}"/>
              </a:ext>
            </a:extLst>
          </p:cNvPr>
          <p:cNvGrpSpPr/>
          <p:nvPr/>
        </p:nvGrpSpPr>
        <p:grpSpPr>
          <a:xfrm>
            <a:off x="897902" y="1518072"/>
            <a:ext cx="8125447" cy="2579191"/>
            <a:chOff x="897902" y="1518072"/>
            <a:chExt cx="8125447" cy="2579191"/>
          </a:xfrm>
        </p:grpSpPr>
        <p:sp>
          <p:nvSpPr>
            <p:cNvPr id="34" name="모서리가 둥근 직사각형 33"/>
            <p:cNvSpPr/>
            <p:nvPr/>
          </p:nvSpPr>
          <p:spPr bwMode="auto">
            <a:xfrm>
              <a:off x="897902" y="2008068"/>
              <a:ext cx="8125447" cy="2089195"/>
            </a:xfrm>
            <a:prstGeom prst="roundRect">
              <a:avLst>
                <a:gd name="adj" fmla="val 436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979790" y="1518072"/>
              <a:ext cx="7933649" cy="369332"/>
              <a:chOff x="829684" y="5555269"/>
              <a:chExt cx="7933649" cy="369332"/>
            </a:xfrm>
          </p:grpSpPr>
          <p:sp>
            <p:nvSpPr>
              <p:cNvPr id="53" name="내용 개체 틀 3"/>
              <p:cNvSpPr txBox="1">
                <a:spLocks/>
              </p:cNvSpPr>
              <p:nvPr/>
            </p:nvSpPr>
            <p:spPr>
              <a:xfrm>
                <a:off x="953960" y="5555269"/>
                <a:ext cx="780937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6</a:t>
                </a:r>
                <a:r>
                  <a:rPr lang="ko-KR" altLang="en-US" dirty="0"/>
                  <a:t>의 배수를 </a:t>
                </a:r>
                <a:r>
                  <a:rPr lang="ko-KR" altLang="en-US" dirty="0" err="1"/>
                  <a:t>곱셈식을</a:t>
                </a:r>
                <a:r>
                  <a:rPr lang="ko-KR" altLang="en-US" dirty="0"/>
                  <a:t> 이용하여 나타내어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4" name="모서리가 둥근 직사각형 53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5" name="직사각형 14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>
            <a:hlinkClick r:id="rId4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배열표에서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배수 찾기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42" name="그룹 41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0" name="그림 4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2" name="그림 51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36" name="내용 개체 틀 2"/>
          <p:cNvSpPr txBox="1">
            <a:spLocks/>
          </p:cNvSpPr>
          <p:nvPr/>
        </p:nvSpPr>
        <p:spPr>
          <a:xfrm>
            <a:off x="936331" y="2037003"/>
            <a:ext cx="3414586" cy="20313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6X1=6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6X2=12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6X3=18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6X4=24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6X5=30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6X6=36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2507" y="28439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8" action="ppaction://hlinksldjump"/>
            <a:extLst>
              <a:ext uri="{FF2B5EF4-FFF2-40B4-BE49-F238E27FC236}">
                <a16:creationId xmlns="" xmlns:a16="http://schemas.microsoft.com/office/drawing/2014/main" id="{31D2A682-511D-4219-83FF-AB54B78B36CB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  <a:extLst>
              <a:ext uri="{FF2B5EF4-FFF2-40B4-BE49-F238E27FC236}">
                <a16:creationId xmlns="" xmlns:a16="http://schemas.microsoft.com/office/drawing/2014/main" id="{1890A994-0A08-4C78-8C72-F4588FCD686B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5A1B63B-02E0-4956-811B-255F0D77F035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F22F17F-F9BD-4A4F-8B4C-1ED19C214D8B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B56CE88-B0E6-4EB1-BEE6-2170B16920A4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567D16AE-65E9-4E7A-9F39-205C46EC0A0A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3" action="ppaction://hlinksldjump"/>
            <a:extLst>
              <a:ext uri="{FF2B5EF4-FFF2-40B4-BE49-F238E27FC236}">
                <a16:creationId xmlns="" xmlns:a16="http://schemas.microsoft.com/office/drawing/2014/main" id="{B9E78E6C-A6D1-41D8-BEF0-E22DD57B28D8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1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D6AEEA35-D717-4B6F-AB20-9DF225C92CB4}"/>
              </a:ext>
            </a:extLst>
          </p:cNvPr>
          <p:cNvGrpSpPr/>
          <p:nvPr/>
        </p:nvGrpSpPr>
        <p:grpSpPr>
          <a:xfrm>
            <a:off x="2735309" y="4111855"/>
            <a:ext cx="4193266" cy="369332"/>
            <a:chOff x="2735309" y="4111855"/>
            <a:chExt cx="4193266" cy="369332"/>
          </a:xfrm>
        </p:grpSpPr>
        <p:sp>
          <p:nvSpPr>
            <p:cNvPr id="60" name="내용 개체 틀 3"/>
            <p:cNvSpPr txBox="1">
              <a:spLocks/>
            </p:cNvSpPr>
            <p:nvPr/>
          </p:nvSpPr>
          <p:spPr>
            <a:xfrm>
              <a:off x="2735309" y="4111855"/>
              <a:ext cx="419326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n-US" altLang="ko-KR" dirty="0"/>
                <a:t>15</a:t>
              </a:r>
              <a:r>
                <a:rPr lang="ko-KR" altLang="en-US" dirty="0"/>
                <a:t>의 약수       </a:t>
              </a:r>
              <a:r>
                <a:rPr lang="en-US" altLang="ko-KR" dirty="0"/>
                <a:t> (                                  )</a:t>
              </a:r>
              <a:endParaRPr lang="ko-KR" altLang="en-US" dirty="0"/>
            </a:p>
          </p:txBody>
        </p:sp>
        <p:sp>
          <p:nvSpPr>
            <p:cNvPr id="3" name="오른쪽 화살표 2"/>
            <p:cNvSpPr/>
            <p:nvPr/>
          </p:nvSpPr>
          <p:spPr>
            <a:xfrm>
              <a:off x="4040314" y="4210229"/>
              <a:ext cx="251111" cy="178568"/>
            </a:xfrm>
            <a:prstGeom prst="rightArrow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30" name="그룹 29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3" name="그림 3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</a:p>
        </p:txBody>
      </p:sp>
      <p:sp>
        <p:nvSpPr>
          <p:cNvPr id="28" name="내용 개체 틀 3"/>
          <p:cNvSpPr txBox="1">
            <a:spLocks/>
          </p:cNvSpPr>
          <p:nvPr/>
        </p:nvSpPr>
        <p:spPr>
          <a:xfrm>
            <a:off x="4643536" y="4106896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 latinLnBrk="0">
              <a:spcBef>
                <a:spcPts val="0"/>
              </a:spcBef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1, 3, 5, 15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9CF31E8D-5132-4C43-B3D1-DC6D9E0FDAF5}"/>
              </a:ext>
            </a:extLst>
          </p:cNvPr>
          <p:cNvGrpSpPr/>
          <p:nvPr/>
        </p:nvGrpSpPr>
        <p:grpSpPr>
          <a:xfrm>
            <a:off x="2586750" y="2219206"/>
            <a:ext cx="4593588" cy="1412475"/>
            <a:chOff x="2586750" y="2219206"/>
            <a:chExt cx="4593588" cy="1412475"/>
          </a:xfrm>
        </p:grpSpPr>
        <p:sp>
          <p:nvSpPr>
            <p:cNvPr id="47" name="내용 개체 틀 3"/>
            <p:cNvSpPr txBox="1">
              <a:spLocks/>
            </p:cNvSpPr>
            <p:nvPr/>
          </p:nvSpPr>
          <p:spPr>
            <a:xfrm>
              <a:off x="2674502" y="3262349"/>
              <a:ext cx="171142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n-US" altLang="ko-KR" dirty="0"/>
                <a:t>15÷      =3 </a:t>
              </a:r>
              <a:endParaRPr lang="ko-KR" altLang="en-US" dirty="0"/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427197" y="2270521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내용 개체 틀 3"/>
            <p:cNvSpPr txBox="1">
              <a:spLocks/>
            </p:cNvSpPr>
            <p:nvPr/>
          </p:nvSpPr>
          <p:spPr>
            <a:xfrm>
              <a:off x="2586750" y="2219206"/>
              <a:ext cx="197063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n-US" altLang="ko-KR" dirty="0"/>
                <a:t>15÷       =15 </a:t>
              </a:r>
              <a:endParaRPr lang="ko-KR" altLang="en-US" dirty="0"/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6126354" y="2270521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내용 개체 틀 3"/>
            <p:cNvSpPr txBox="1">
              <a:spLocks/>
            </p:cNvSpPr>
            <p:nvPr/>
          </p:nvSpPr>
          <p:spPr>
            <a:xfrm>
              <a:off x="5209707" y="2219206"/>
              <a:ext cx="197063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n-US" altLang="ko-KR" dirty="0"/>
                <a:t>15÷       =5 </a:t>
              </a:r>
              <a:endParaRPr lang="ko-KR" altLang="en-US" dirty="0"/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3455772" y="3309367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내용 개체 틀 3"/>
            <p:cNvSpPr txBox="1">
              <a:spLocks/>
            </p:cNvSpPr>
            <p:nvPr/>
          </p:nvSpPr>
          <p:spPr>
            <a:xfrm>
              <a:off x="5350118" y="3262349"/>
              <a:ext cx="171142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n-US" altLang="ko-KR" dirty="0"/>
                <a:t>15÷       =1 </a:t>
              </a:r>
              <a:endParaRPr lang="ko-KR" altLang="en-US" dirty="0"/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6083763" y="3309367"/>
              <a:ext cx="379428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9" name="내용 개체 틀 2"/>
          <p:cNvSpPr txBox="1">
            <a:spLocks/>
          </p:cNvSpPr>
          <p:nvPr/>
        </p:nvSpPr>
        <p:spPr>
          <a:xfrm>
            <a:off x="3362432" y="2228497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1</a:t>
            </a: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3379132" y="3258505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5</a:t>
            </a: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6057088" y="2224470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3</a:t>
            </a: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6026939" y="3270380"/>
            <a:ext cx="46563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15</a:t>
            </a:r>
          </a:p>
        </p:txBody>
      </p:sp>
      <p:pic>
        <p:nvPicPr>
          <p:cNvPr id="62" name="그림 6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82650" y="1449388"/>
            <a:ext cx="8478912" cy="369332"/>
            <a:chOff x="882650" y="1449388"/>
            <a:chExt cx="8478912" cy="369332"/>
          </a:xfrm>
        </p:grpSpPr>
        <p:grpSp>
          <p:nvGrpSpPr>
            <p:cNvPr id="41" name="그룹 40"/>
            <p:cNvGrpSpPr/>
            <p:nvPr/>
          </p:nvGrpSpPr>
          <p:grpSpPr>
            <a:xfrm>
              <a:off x="882650" y="1449388"/>
              <a:ext cx="8478912" cy="369332"/>
              <a:chOff x="882650" y="1449388"/>
              <a:chExt cx="8478912" cy="369332"/>
            </a:xfrm>
          </p:grpSpPr>
          <p:sp>
            <p:nvSpPr>
              <p:cNvPr id="42" name="내용 개체 틀 3"/>
              <p:cNvSpPr txBox="1">
                <a:spLocks/>
              </p:cNvSpPr>
              <p:nvPr/>
            </p:nvSpPr>
            <p:spPr>
              <a:xfrm>
                <a:off x="882650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1.</a:t>
                </a:r>
                <a:endParaRPr lang="ko-KR" altLang="en-US" dirty="0"/>
              </a:p>
            </p:txBody>
          </p:sp>
          <p:sp>
            <p:nvSpPr>
              <p:cNvPr id="43" name="내용 개체 틀 3"/>
              <p:cNvSpPr txBox="1">
                <a:spLocks/>
              </p:cNvSpPr>
              <p:nvPr/>
            </p:nvSpPr>
            <p:spPr>
              <a:xfrm>
                <a:off x="2132086" y="1449388"/>
                <a:ext cx="722947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/>
                <a:r>
                  <a:rPr lang="ko-KR" altLang="en-US" dirty="0"/>
                  <a:t>안에 알맞은 수를 써넣고 </a:t>
                </a:r>
                <a:r>
                  <a:rPr lang="en-US" altLang="ko-KR" dirty="0"/>
                  <a:t>15</a:t>
                </a:r>
                <a:r>
                  <a:rPr lang="ko-KR" altLang="en-US" dirty="0"/>
                  <a:t>의 약수를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1835057" y="1503370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1" name="그림 6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4874" y="41573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직사각형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88B53945-A02A-4F0C-9286-E916198E8EE6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14C9F8A7-2ECD-468B-8E16-C442609F0ED4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  <a:extLst>
              <a:ext uri="{FF2B5EF4-FFF2-40B4-BE49-F238E27FC236}">
                <a16:creationId xmlns="" xmlns:a16="http://schemas.microsoft.com/office/drawing/2014/main" id="{21B1B7AC-E541-40E8-AC8E-D000CDB040AB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FB8B2FF-650E-40E1-8E24-E2261D39591C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00D32B0-7D40-407C-BB64-70053CADC9B3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A97C7352-50FC-4E9C-B02C-25E73CBFD3CA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EE157CE-448C-4711-A7B7-85E83794D5C2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3300" y="22324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6704" y="22324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0312" y="32727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4341" y="32727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5575540" y="1491889"/>
            <a:ext cx="4405201" cy="376823"/>
            <a:chOff x="5575540" y="1491889"/>
            <a:chExt cx="4405201" cy="376823"/>
          </a:xfrm>
        </p:grpSpPr>
        <p:sp>
          <p:nvSpPr>
            <p:cNvPr id="9" name="직사각형 8">
              <a:hlinkClick r:id="rId3" action="ppaction://hlinksldjump"/>
            </p:cNvPr>
            <p:cNvSpPr/>
            <p:nvPr/>
          </p:nvSpPr>
          <p:spPr>
            <a:xfrm>
              <a:off x="6924505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직사각형 9">
              <a:hlinkClick r:id="rId4" action="ppaction://hlinksldjump"/>
            </p:cNvPr>
            <p:cNvSpPr/>
            <p:nvPr/>
          </p:nvSpPr>
          <p:spPr>
            <a:xfrm>
              <a:off x="5575540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직사각형 10">
              <a:hlinkClick r:id="rId5" action="ppaction://hlinksldjump"/>
            </p:cNvPr>
            <p:cNvSpPr/>
            <p:nvPr/>
          </p:nvSpPr>
          <p:spPr>
            <a:xfrm>
              <a:off x="6020300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직사각형 11">
              <a:hlinkClick r:id="rId5" action="ppaction://hlinksldjump"/>
            </p:cNvPr>
            <p:cNvSpPr/>
            <p:nvPr/>
          </p:nvSpPr>
          <p:spPr>
            <a:xfrm>
              <a:off x="6488352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직사각형 12">
              <a:hlinkClick r:id="rId6" action="ppaction://hlinksldjump"/>
            </p:cNvPr>
            <p:cNvSpPr/>
            <p:nvPr/>
          </p:nvSpPr>
          <p:spPr>
            <a:xfrm>
              <a:off x="7388452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직사각형 13">
              <a:hlinkClick r:id="rId6" action="ppaction://hlinksldjump"/>
            </p:cNvPr>
            <p:cNvSpPr/>
            <p:nvPr/>
          </p:nvSpPr>
          <p:spPr>
            <a:xfrm>
              <a:off x="7819099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8288552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8732059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191212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620701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30" name="그룹 29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3" name="그림 32"/>
              <p:cNvPicPr preferRelativeResize="0"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82650" y="1449388"/>
            <a:ext cx="8133726" cy="369332"/>
            <a:chOff x="882650" y="1449388"/>
            <a:chExt cx="8133726" cy="369332"/>
          </a:xfrm>
        </p:grpSpPr>
        <p:sp>
          <p:nvSpPr>
            <p:cNvPr id="50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51" name="내용 개체 틀 3"/>
            <p:cNvSpPr txBox="1">
              <a:spLocks/>
            </p:cNvSpPr>
            <p:nvPr/>
          </p:nvSpPr>
          <p:spPr>
            <a:xfrm>
              <a:off x="17869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오른쪽 수가 왼쪽 수의 배수가 되는 것에 ○표</a:t>
              </a:r>
              <a:r>
                <a:rPr lang="en-US" altLang="ko-KR" dirty="0"/>
                <a:t>, </a:t>
              </a:r>
              <a:r>
                <a:rPr lang="ko-KR" altLang="en-US" dirty="0"/>
                <a:t>아닌 것에 </a:t>
              </a:r>
              <a:r>
                <a:rPr lang="en-US" altLang="ko-KR" dirty="0"/>
                <a:t>×</a:t>
              </a:r>
              <a:r>
                <a:rPr lang="ko-KR" altLang="en-US" dirty="0"/>
                <a:t>표 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53" name="내용 개체 틀 3"/>
          <p:cNvSpPr txBox="1">
            <a:spLocks/>
          </p:cNvSpPr>
          <p:nvPr/>
        </p:nvSpPr>
        <p:spPr>
          <a:xfrm>
            <a:off x="2593330" y="2752170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dirty="0"/>
              <a:t>(                        )</a:t>
            </a:r>
            <a:endParaRPr lang="ko-KR" altLang="en-US" dirty="0"/>
          </a:p>
        </p:txBody>
      </p:sp>
      <p:sp>
        <p:nvSpPr>
          <p:cNvPr id="54" name="내용 개체 틀 3"/>
          <p:cNvSpPr txBox="1">
            <a:spLocks/>
          </p:cNvSpPr>
          <p:nvPr/>
        </p:nvSpPr>
        <p:spPr>
          <a:xfrm>
            <a:off x="2593330" y="3961945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dirty="0"/>
              <a:t>(                        )</a:t>
            </a:r>
            <a:endParaRPr lang="ko-KR" altLang="en-US" dirty="0"/>
          </a:p>
        </p:txBody>
      </p:sp>
      <p:sp>
        <p:nvSpPr>
          <p:cNvPr id="55" name="내용 개체 틀 3"/>
          <p:cNvSpPr txBox="1">
            <a:spLocks/>
          </p:cNvSpPr>
          <p:nvPr/>
        </p:nvSpPr>
        <p:spPr>
          <a:xfrm>
            <a:off x="5262214" y="2752170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dirty="0"/>
              <a:t>(                        )</a:t>
            </a:r>
            <a:endParaRPr lang="ko-KR" altLang="en-US" dirty="0"/>
          </a:p>
        </p:txBody>
      </p:sp>
      <p:sp>
        <p:nvSpPr>
          <p:cNvPr id="56" name="내용 개체 틀 3"/>
          <p:cNvSpPr txBox="1">
            <a:spLocks/>
          </p:cNvSpPr>
          <p:nvPr/>
        </p:nvSpPr>
        <p:spPr>
          <a:xfrm>
            <a:off x="5262214" y="3961945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dirty="0"/>
              <a:t>(                        )</a:t>
            </a:r>
            <a:endParaRPr lang="ko-KR" altLang="en-US" dirty="0"/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3071826" y="2737141"/>
            <a:ext cx="87412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kern="0" spc="-40" dirty="0">
                <a:solidFill>
                  <a:srgbClr val="208235"/>
                </a:solidFill>
              </a:rPr>
              <a:t>○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5769503" y="2737141"/>
            <a:ext cx="874128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sz="2000" kern="0" spc="-40" dirty="0">
                <a:solidFill>
                  <a:srgbClr val="208235"/>
                </a:solidFill>
              </a:rPr>
              <a:t>×</a:t>
            </a: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3071826" y="3961945"/>
            <a:ext cx="87412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×</a:t>
            </a:r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5769503" y="3961945"/>
            <a:ext cx="874128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sz="2000" kern="0" spc="-40" dirty="0">
                <a:solidFill>
                  <a:srgbClr val="208235"/>
                </a:solidFill>
              </a:rPr>
              <a:t>○</a:t>
            </a: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3288" y="27900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41116" y="27900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3288" y="40218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41116" y="40218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27904"/>
              </p:ext>
            </p:extLst>
          </p:nvPr>
        </p:nvGraphicFramePr>
        <p:xfrm>
          <a:off x="2512286" y="2222092"/>
          <a:ext cx="1924764" cy="365760"/>
        </p:xfrm>
        <a:graphic>
          <a:graphicData uri="http://schemas.openxmlformats.org/drawingml/2006/table">
            <a:tbl>
              <a:tblPr/>
              <a:tblGrid>
                <a:gridCol w="9623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2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0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42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97338" y="365918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89378"/>
              </p:ext>
            </p:extLst>
          </p:nvPr>
        </p:nvGraphicFramePr>
        <p:xfrm>
          <a:off x="2512286" y="3542285"/>
          <a:ext cx="1924764" cy="365760"/>
        </p:xfrm>
        <a:graphic>
          <a:graphicData uri="http://schemas.openxmlformats.org/drawingml/2006/table">
            <a:tbl>
              <a:tblPr/>
              <a:tblGrid>
                <a:gridCol w="9623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2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0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0701"/>
              </p:ext>
            </p:extLst>
          </p:nvPr>
        </p:nvGraphicFramePr>
        <p:xfrm>
          <a:off x="5237938" y="2222092"/>
          <a:ext cx="1924764" cy="365760"/>
        </p:xfrm>
        <a:graphic>
          <a:graphicData uri="http://schemas.openxmlformats.org/drawingml/2006/table">
            <a:tbl>
              <a:tblPr/>
              <a:tblGrid>
                <a:gridCol w="9623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2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0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34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86391"/>
              </p:ext>
            </p:extLst>
          </p:nvPr>
        </p:nvGraphicFramePr>
        <p:xfrm>
          <a:off x="5237938" y="3542285"/>
          <a:ext cx="1924764" cy="365760"/>
        </p:xfrm>
        <a:graphic>
          <a:graphicData uri="http://schemas.openxmlformats.org/drawingml/2006/table">
            <a:tbl>
              <a:tblPr/>
              <a:tblGrid>
                <a:gridCol w="9623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2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0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" name="그림 4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44" name="직사각형 4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87A946C-87E5-4316-983B-261C1FDDDDCF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33FEE064-69BC-45B0-8E84-F229DE935518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6" action="ppaction://hlinksldjump"/>
            <a:extLst>
              <a:ext uri="{FF2B5EF4-FFF2-40B4-BE49-F238E27FC236}">
                <a16:creationId xmlns="" xmlns:a16="http://schemas.microsoft.com/office/drawing/2014/main" id="{EA290475-1EF2-45DB-84F4-473E7110C890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4D6EBEC-666F-49A0-BC66-4F25EED418DD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B3B5533B-209F-4F65-88C4-A1F63EE57865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5" action="ppaction://hlinksldjump"/>
            <a:extLst>
              <a:ext uri="{FF2B5EF4-FFF2-40B4-BE49-F238E27FC236}">
                <a16:creationId xmlns="" xmlns:a16="http://schemas.microsoft.com/office/drawing/2014/main" id="{F4134200-FE1D-45FD-A806-04E766D0DA81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4" action="ppaction://hlinksldjump"/>
            <a:extLst>
              <a:ext uri="{FF2B5EF4-FFF2-40B4-BE49-F238E27FC236}">
                <a16:creationId xmlns="" xmlns:a16="http://schemas.microsoft.com/office/drawing/2014/main" id="{A24CC335-3B2D-47BF-B31C-6F0815C6EAA3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2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내용 개체 틀 3"/>
          <p:cNvSpPr txBox="1">
            <a:spLocks/>
          </p:cNvSpPr>
          <p:nvPr/>
        </p:nvSpPr>
        <p:spPr>
          <a:xfrm>
            <a:off x="7106175" y="2092108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dirty="0"/>
              <a:t>(                        )</a:t>
            </a:r>
            <a:endParaRPr lang="ko-KR" altLang="en-US" dirty="0"/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30" name="그룹 29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3" name="그림 3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82650" y="1449388"/>
            <a:ext cx="8133726" cy="379965"/>
            <a:chOff x="882650" y="1449388"/>
            <a:chExt cx="8133726" cy="379965"/>
          </a:xfrm>
        </p:grpSpPr>
        <p:sp>
          <p:nvSpPr>
            <p:cNvPr id="50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51" name="내용 개체 틀 3"/>
            <p:cNvSpPr txBox="1">
              <a:spLocks/>
            </p:cNvSpPr>
            <p:nvPr/>
          </p:nvSpPr>
          <p:spPr>
            <a:xfrm>
              <a:off x="1786900" y="1460021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en-US" altLang="ko-KR" dirty="0"/>
                <a:t>18</a:t>
              </a:r>
              <a:r>
                <a:rPr lang="ko-KR" altLang="en-US" dirty="0"/>
                <a:t>의 배수 중에서 </a:t>
              </a:r>
              <a:r>
                <a:rPr lang="en-US" altLang="ko-KR" dirty="0"/>
                <a:t>200</a:t>
              </a:r>
              <a:r>
                <a:rPr lang="ko-KR" altLang="en-US" dirty="0"/>
                <a:t>에 가장 가까운 수를 찾아보세요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58" name="내용 개체 틀 2"/>
          <p:cNvSpPr txBox="1">
            <a:spLocks/>
          </p:cNvSpPr>
          <p:nvPr/>
        </p:nvSpPr>
        <p:spPr>
          <a:xfrm>
            <a:off x="7613464" y="2077079"/>
            <a:ext cx="874128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sz="2000" kern="0" spc="-40" dirty="0">
                <a:solidFill>
                  <a:srgbClr val="208235"/>
                </a:solidFill>
              </a:rPr>
              <a:t>198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97338" y="365918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97338" y="365918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1696965" y="2681781"/>
            <a:ext cx="7864548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18×11=198, 18×12=216</a:t>
            </a:r>
            <a:r>
              <a:rPr lang="ko-KR" altLang="en-US" kern="0" spc="-40" dirty="0">
                <a:solidFill>
                  <a:srgbClr val="208235"/>
                </a:solidFill>
              </a:rPr>
              <a:t>이므로 </a:t>
            </a:r>
            <a:r>
              <a:rPr lang="en-US" altLang="ko-KR" kern="0" spc="-40" dirty="0">
                <a:solidFill>
                  <a:srgbClr val="208235"/>
                </a:solidFill>
              </a:rPr>
              <a:t>18</a:t>
            </a:r>
            <a:r>
              <a:rPr lang="ko-KR" altLang="en-US" kern="0" spc="-40" dirty="0">
                <a:solidFill>
                  <a:srgbClr val="208235"/>
                </a:solidFill>
              </a:rPr>
              <a:t>의 배수 중에서 </a:t>
            </a:r>
            <a:r>
              <a:rPr lang="en-US" altLang="ko-KR" kern="0" spc="-40" dirty="0">
                <a:solidFill>
                  <a:srgbClr val="208235"/>
                </a:solidFill>
              </a:rPr>
              <a:t>200</a:t>
            </a:r>
            <a:r>
              <a:rPr lang="ko-KR" altLang="en-US" kern="0" spc="-40" dirty="0">
                <a:solidFill>
                  <a:srgbClr val="208235"/>
                </a:solidFill>
              </a:rPr>
              <a:t>에 가장 가까운 수는 </a:t>
            </a:r>
            <a:r>
              <a:rPr lang="en-US" altLang="ko-KR" kern="0" spc="-40" dirty="0">
                <a:solidFill>
                  <a:srgbClr val="208235"/>
                </a:solidFill>
              </a:rPr>
              <a:t>198</a:t>
            </a:r>
            <a:r>
              <a:rPr lang="ko-KR" altLang="en-US" kern="0" spc="-40" dirty="0">
                <a:solidFill>
                  <a:srgbClr val="208235"/>
                </a:solidFill>
              </a:rPr>
              <a:t>입니다</a:t>
            </a:r>
            <a:r>
              <a:rPr lang="en-US" altLang="ko-KR" kern="0" spc="-40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5300" y="21133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1" name="직사각형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C4821529-5A84-4B86-8020-DAE1334687A9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87CB0450-A181-44F9-82B5-D6DCD3602E3A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D7FF083-E7A7-428D-B9EC-AEFB1F052528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000082A-E4A1-4E91-B223-92B4C7DF043C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241AD465-6EEF-49DE-B8C2-8521701616ED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487976E-D080-4872-B3B0-4312C9AB7502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3D29D59-2BC3-4910-8326-8050C137DCC3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6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445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4" name="직사각형 13">
            <a:hlinkClick r:id="rId3" action="ppaction://hlinksldjump"/>
          </p:cNvPr>
          <p:cNvSpPr/>
          <p:nvPr/>
        </p:nvSpPr>
        <p:spPr>
          <a:xfrm>
            <a:off x="1051764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>
            <a:hlinkClick r:id="rId3" action="ppaction://hlinksldjump"/>
          </p:cNvPr>
          <p:cNvSpPr/>
          <p:nvPr/>
        </p:nvSpPr>
        <p:spPr>
          <a:xfrm>
            <a:off x="10948289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141774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1861249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232040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4" action="ppaction://hlinksldjump"/>
          </p:cNvPr>
          <p:cNvSpPr/>
          <p:nvPr/>
        </p:nvSpPr>
        <p:spPr>
          <a:xfrm>
            <a:off x="1274989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약수와 배수를 찾아볼까요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1079" y="2792831"/>
            <a:ext cx="583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약수와 배수의 의미를 알고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약수와 배수를 구해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6892120" y="174406"/>
            <a:ext cx="2949345" cy="735125"/>
            <a:chOff x="6892120" y="174406"/>
            <a:chExt cx="2949345" cy="735125"/>
          </a:xfrm>
        </p:grpSpPr>
        <p:grpSp>
          <p:nvGrpSpPr>
            <p:cNvPr id="32" name="그룹 31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5" name="그림 34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6" name="그림 3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2" t="15752" r="75234" b="79441"/>
            <a:stretch/>
          </p:blipFill>
          <p:spPr>
            <a:xfrm>
              <a:off x="7251970" y="174406"/>
              <a:ext cx="375314" cy="713981"/>
            </a:xfrm>
            <a:prstGeom prst="rect">
              <a:avLst/>
            </a:prstGeom>
          </p:spPr>
        </p:pic>
      </p:grpSp>
      <p:sp>
        <p:nvSpPr>
          <p:cNvPr id="25" name="직사각형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57B9E5FF-524A-4A33-9B5A-CA2A7379BCCA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7" action="ppaction://hlinksldjump"/>
            <a:extLst>
              <a:ext uri="{FF2B5EF4-FFF2-40B4-BE49-F238E27FC236}">
                <a16:creationId xmlns="" xmlns:a16="http://schemas.microsoft.com/office/drawing/2014/main" id="{4A7A6FBB-2E47-4026-9D6B-51F241FB30C4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  <a:extLst>
              <a:ext uri="{FF2B5EF4-FFF2-40B4-BE49-F238E27FC236}">
                <a16:creationId xmlns="" xmlns:a16="http://schemas.microsoft.com/office/drawing/2014/main" id="{8006AC44-8A6F-4225-B534-298B7E109B0F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3" action="ppaction://hlinksldjump"/>
            <a:extLst>
              <a:ext uri="{FF2B5EF4-FFF2-40B4-BE49-F238E27FC236}">
                <a16:creationId xmlns="" xmlns:a16="http://schemas.microsoft.com/office/drawing/2014/main" id="{DE1BBBA8-AA51-4E90-9FB6-545DEB4C1F3E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  <a:extLst>
              <a:ext uri="{FF2B5EF4-FFF2-40B4-BE49-F238E27FC236}">
                <a16:creationId xmlns="" xmlns:a16="http://schemas.microsoft.com/office/drawing/2014/main" id="{5C9FF439-51CE-4611-BAAE-226F2007DE45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69DE702-5221-4997-AA79-84BD377EA8D4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72C99E9-E7F7-4C7C-9E6E-2EB12263DEFB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2766119"/>
            <a:ext cx="5513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곱을 이용하여 약수와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배수의 관계를 알아볼까요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약수와 배수를 찾아볼까요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구체물을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똑같이 나누는 방법 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9885" r="8960" b="41839"/>
          <a:stretch/>
        </p:blipFill>
        <p:spPr>
          <a:xfrm>
            <a:off x="2096811" y="1369948"/>
            <a:ext cx="5738651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A1BF5C28-88E9-4E5F-A40C-A2272C68934B}"/>
              </a:ext>
            </a:extLst>
          </p:cNvPr>
          <p:cNvGrpSpPr/>
          <p:nvPr/>
        </p:nvGrpSpPr>
        <p:grpSpPr>
          <a:xfrm>
            <a:off x="3998963" y="2305893"/>
            <a:ext cx="5022800" cy="874818"/>
            <a:chOff x="3998963" y="2305893"/>
            <a:chExt cx="5022800" cy="874818"/>
          </a:xfrm>
        </p:grpSpPr>
        <p:sp>
          <p:nvSpPr>
            <p:cNvPr id="46" name="모서리가 둥근 직사각형 45"/>
            <p:cNvSpPr/>
            <p:nvPr/>
          </p:nvSpPr>
          <p:spPr bwMode="auto">
            <a:xfrm>
              <a:off x="3998963" y="2762045"/>
              <a:ext cx="5015492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4088904" y="2305893"/>
              <a:ext cx="4932859" cy="369332"/>
              <a:chOff x="829684" y="5546885"/>
              <a:chExt cx="4932859" cy="369332"/>
            </a:xfrm>
          </p:grpSpPr>
          <p:sp>
            <p:nvSpPr>
              <p:cNvPr id="49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480858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책상에 카드가 몇 장씩 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0" name="모서리가 둥근 직사각형 4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7F6A2B12-967E-4B7E-BA02-3FD83E892DE4}"/>
              </a:ext>
            </a:extLst>
          </p:cNvPr>
          <p:cNvGrpSpPr/>
          <p:nvPr/>
        </p:nvGrpSpPr>
        <p:grpSpPr>
          <a:xfrm>
            <a:off x="871885" y="4664335"/>
            <a:ext cx="8178453" cy="1209117"/>
            <a:chOff x="871885" y="4664335"/>
            <a:chExt cx="8178453" cy="1209117"/>
          </a:xfrm>
        </p:grpSpPr>
        <p:sp>
          <p:nvSpPr>
            <p:cNvPr id="52" name="모서리가 둥근 직사각형 51"/>
            <p:cNvSpPr/>
            <p:nvPr/>
          </p:nvSpPr>
          <p:spPr bwMode="auto">
            <a:xfrm>
              <a:off x="871885" y="5178862"/>
              <a:ext cx="8149877" cy="694590"/>
            </a:xfrm>
            <a:prstGeom prst="roundRect">
              <a:avLst>
                <a:gd name="adj" fmla="val 1077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961827" y="4664335"/>
              <a:ext cx="8088511" cy="369332"/>
              <a:chOff x="829684" y="5546885"/>
              <a:chExt cx="8088511" cy="369332"/>
            </a:xfrm>
          </p:grpSpPr>
          <p:sp>
            <p:nvSpPr>
              <p:cNvPr id="5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카드를 남김없이 똑같이 나누어 주려면 어떻게 해야 하나요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A8DE3999-EB5F-4FC1-9ED9-81715B7D87D7}"/>
              </a:ext>
            </a:extLst>
          </p:cNvPr>
          <p:cNvGrpSpPr/>
          <p:nvPr/>
        </p:nvGrpSpPr>
        <p:grpSpPr>
          <a:xfrm>
            <a:off x="3998963" y="3291544"/>
            <a:ext cx="5022800" cy="874818"/>
            <a:chOff x="3998963" y="3291544"/>
            <a:chExt cx="5022800" cy="874818"/>
          </a:xfrm>
        </p:grpSpPr>
        <p:sp>
          <p:nvSpPr>
            <p:cNvPr id="74" name="모서리가 둥근 직사각형 73"/>
            <p:cNvSpPr/>
            <p:nvPr/>
          </p:nvSpPr>
          <p:spPr bwMode="auto">
            <a:xfrm>
              <a:off x="3998963" y="3747696"/>
              <a:ext cx="5015492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4088904" y="3291544"/>
              <a:ext cx="4932859" cy="369332"/>
              <a:chOff x="829684" y="5546885"/>
              <a:chExt cx="4932859" cy="369332"/>
            </a:xfrm>
          </p:grpSpPr>
          <p:sp>
            <p:nvSpPr>
              <p:cNvPr id="77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480858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책상에 친구들이 몇 명 앉아 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78" name="모서리가 둥근 직사각형 7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3" name="내용 개체 틀 2"/>
          <p:cNvSpPr txBox="1">
            <a:spLocks/>
          </p:cNvSpPr>
          <p:nvPr/>
        </p:nvSpPr>
        <p:spPr>
          <a:xfrm>
            <a:off x="910314" y="5175292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카드를 한 장씩 나누어 주면 될 것 같습니다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카드 </a:t>
            </a:r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장을 친구 수로 나누면 될 것 같습니다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sp>
        <p:nvSpPr>
          <p:cNvPr id="75" name="내용 개체 틀 2"/>
          <p:cNvSpPr txBox="1">
            <a:spLocks/>
          </p:cNvSpPr>
          <p:nvPr/>
        </p:nvSpPr>
        <p:spPr>
          <a:xfrm>
            <a:off x="4037391" y="3770280"/>
            <a:ext cx="498437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명</a:t>
            </a:r>
            <a:r>
              <a:rPr lang="en-US" altLang="ko-KR" dirty="0">
                <a:solidFill>
                  <a:srgbClr val="208235"/>
                </a:solidFill>
              </a:rPr>
              <a:t>, 3</a:t>
            </a:r>
            <a:r>
              <a:rPr lang="ko-KR" altLang="en-US" dirty="0">
                <a:solidFill>
                  <a:srgbClr val="208235"/>
                </a:solidFill>
              </a:rPr>
              <a:t>명</a:t>
            </a:r>
            <a:r>
              <a:rPr lang="en-US" altLang="ko-KR" dirty="0">
                <a:solidFill>
                  <a:srgbClr val="208235"/>
                </a:solidFill>
              </a:rPr>
              <a:t>, 4</a:t>
            </a:r>
            <a:r>
              <a:rPr lang="ko-KR" altLang="en-US" dirty="0">
                <a:solidFill>
                  <a:srgbClr val="208235"/>
                </a:solidFill>
              </a:rPr>
              <a:t>명입니다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5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구체물을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똑같이 나누는 방법 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4037391" y="2784629"/>
            <a:ext cx="498437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장입니다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591" y="27626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3174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591" y="37482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그룹 61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63" name="그룹 6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6" name="그림 6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7" name="그림 6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4" name="그림 6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8" name="그림 6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891296" y="1466403"/>
            <a:ext cx="8459921" cy="810821"/>
            <a:chOff x="891296" y="1466403"/>
            <a:chExt cx="8459921" cy="810821"/>
          </a:xfrm>
        </p:grpSpPr>
        <p:grpSp>
          <p:nvGrpSpPr>
            <p:cNvPr id="31" name="그룹 30"/>
            <p:cNvGrpSpPr/>
            <p:nvPr/>
          </p:nvGrpSpPr>
          <p:grpSpPr>
            <a:xfrm>
              <a:off x="891296" y="1466403"/>
              <a:ext cx="8459921" cy="646331"/>
              <a:chOff x="870058" y="3566633"/>
              <a:chExt cx="8459921" cy="646331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870058" y="3654031"/>
                <a:ext cx="217025" cy="217025"/>
                <a:chOff x="4520952" y="3729224"/>
                <a:chExt cx="217025" cy="217025"/>
              </a:xfrm>
            </p:grpSpPr>
            <p:grpSp>
              <p:nvGrpSpPr>
                <p:cNvPr id="34" name="그룹 33"/>
                <p:cNvGrpSpPr/>
                <p:nvPr/>
              </p:nvGrpSpPr>
              <p:grpSpPr>
                <a:xfrm>
                  <a:off x="4520952" y="3729224"/>
                  <a:ext cx="217025" cy="217025"/>
                  <a:chOff x="1496616" y="1007425"/>
                  <a:chExt cx="216024" cy="216024"/>
                </a:xfrm>
              </p:grpSpPr>
              <p:sp>
                <p:nvSpPr>
                  <p:cNvPr id="36" name="모서리가 둥근 직사각형 35"/>
                  <p:cNvSpPr/>
                  <p:nvPr/>
                </p:nvSpPr>
                <p:spPr>
                  <a:xfrm>
                    <a:off x="1496616" y="1007425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35" name="모서리가 둥근 직사각형 34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33" name="내용 개체 틀 3"/>
              <p:cNvSpPr txBox="1">
                <a:spLocks/>
              </p:cNvSpPr>
              <p:nvPr/>
            </p:nvSpPr>
            <p:spPr>
              <a:xfrm>
                <a:off x="1098473" y="3566633"/>
                <a:ext cx="8231506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카드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장을 친구들에게 남김없이 똑같이 나누어 주려고 합니다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몇 명에게 똑같이 나누어 줄 수 있는지 알아봅시다</a:t>
                </a:r>
                <a:r>
                  <a:rPr lang="en-US" altLang="ko-KR" dirty="0"/>
                  <a:t>.</a:t>
                </a:r>
              </a:p>
            </p:txBody>
          </p:sp>
        </p:grpSp>
        <p:pic>
          <p:nvPicPr>
            <p:cNvPr id="2" name="그림 1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9" t="10115" r="67168" b="84598"/>
            <a:stretch/>
          </p:blipFill>
          <p:spPr>
            <a:xfrm>
              <a:off x="4132868" y="1588269"/>
              <a:ext cx="1530374" cy="688955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1282699" y="2474793"/>
            <a:ext cx="2413335" cy="1715976"/>
            <a:chOff x="1282699" y="2474793"/>
            <a:chExt cx="2413335" cy="1715976"/>
          </a:xfrm>
        </p:grpSpPr>
        <p:pic>
          <p:nvPicPr>
            <p:cNvPr id="37" name="그림 36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519" y="2476911"/>
              <a:ext cx="276515" cy="273955"/>
            </a:xfrm>
            <a:prstGeom prst="rect">
              <a:avLst/>
            </a:prstGeom>
          </p:spPr>
        </p:pic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7" t="9885" r="8960" b="41839"/>
            <a:stretch/>
          </p:blipFill>
          <p:spPr>
            <a:xfrm>
              <a:off x="1282699" y="2474793"/>
              <a:ext cx="2116370" cy="1715976"/>
            </a:xfrm>
            <a:prstGeom prst="rect">
              <a:avLst/>
            </a:prstGeom>
          </p:spPr>
        </p:pic>
      </p:grpSp>
      <p:sp>
        <p:nvSpPr>
          <p:cNvPr id="65" name="직사각형 64">
            <a:hlinkClick r:id="rId9" action="ppaction://hlinksldjump"/>
            <a:extLst>
              <a:ext uri="{FF2B5EF4-FFF2-40B4-BE49-F238E27FC236}">
                <a16:creationId xmlns="" xmlns:a16="http://schemas.microsoft.com/office/drawing/2014/main" id="{B5CAC0E5-0FAA-4999-8890-72BD4BD50566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31F2E46-2C13-44B1-9F94-81D29FF41ED8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7B8F119B-D480-4D5D-AAF6-0C0397ED3F65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B4B8B73-D355-43DB-A405-4512C5D050A1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2769C71-E959-4268-8B80-6DE06F7EECFD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7988A117-7154-4F9C-A635-1C41AEC1383B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CC017321-51EE-45AB-8BCC-065367738460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4BD5A3E-6A24-4214-9152-FAE15ED54EBB}"/>
              </a:ext>
            </a:extLst>
          </p:cNvPr>
          <p:cNvGrpSpPr/>
          <p:nvPr/>
        </p:nvGrpSpPr>
        <p:grpSpPr>
          <a:xfrm>
            <a:off x="871885" y="1518168"/>
            <a:ext cx="8178453" cy="874818"/>
            <a:chOff x="871885" y="1518168"/>
            <a:chExt cx="8178453" cy="874818"/>
          </a:xfrm>
        </p:grpSpPr>
        <p:sp>
          <p:nvSpPr>
            <p:cNvPr id="56" name="모서리가 둥근 직사각형 55"/>
            <p:cNvSpPr/>
            <p:nvPr/>
          </p:nvSpPr>
          <p:spPr bwMode="auto">
            <a:xfrm>
              <a:off x="871885" y="1974320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61827" y="1518168"/>
              <a:ext cx="8088511" cy="369332"/>
              <a:chOff x="829684" y="5546885"/>
              <a:chExt cx="8088511" cy="369332"/>
            </a:xfrm>
          </p:grpSpPr>
          <p:sp>
            <p:nvSpPr>
              <p:cNvPr id="59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카드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장을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명에게 준다면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명이 가지는 카드는 몇 장인가요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0" name="모서리가 둥근 직사각형 5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AAC581F6-761F-4FE6-B623-91F28C8885F7}"/>
              </a:ext>
            </a:extLst>
          </p:cNvPr>
          <p:cNvGrpSpPr/>
          <p:nvPr/>
        </p:nvGrpSpPr>
        <p:grpSpPr>
          <a:xfrm>
            <a:off x="871885" y="2844182"/>
            <a:ext cx="8178453" cy="874818"/>
            <a:chOff x="871885" y="2844182"/>
            <a:chExt cx="8178453" cy="874818"/>
          </a:xfrm>
        </p:grpSpPr>
        <p:sp>
          <p:nvSpPr>
            <p:cNvPr id="65" name="모서리가 둥근 직사각형 64"/>
            <p:cNvSpPr/>
            <p:nvPr/>
          </p:nvSpPr>
          <p:spPr bwMode="auto">
            <a:xfrm>
              <a:off x="871885" y="330033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961827" y="2844182"/>
              <a:ext cx="8088511" cy="369332"/>
              <a:chOff x="829684" y="5546885"/>
              <a:chExt cx="8088511" cy="369332"/>
            </a:xfrm>
          </p:grpSpPr>
          <p:sp>
            <p:nvSpPr>
              <p:cNvPr id="6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카드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장을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명에게 똑같이 나누어 줄 수 있는지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69" name="모서리가 둥근 직사각형 6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8FEBE2B3-0F05-46D7-A924-251697E53179}"/>
              </a:ext>
            </a:extLst>
          </p:cNvPr>
          <p:cNvGrpSpPr/>
          <p:nvPr/>
        </p:nvGrpSpPr>
        <p:grpSpPr>
          <a:xfrm>
            <a:off x="871885" y="4262332"/>
            <a:ext cx="8178453" cy="874818"/>
            <a:chOff x="871885" y="4262332"/>
            <a:chExt cx="8178453" cy="874818"/>
          </a:xfrm>
        </p:grpSpPr>
        <p:sp>
          <p:nvSpPr>
            <p:cNvPr id="71" name="모서리가 둥근 직사각형 70"/>
            <p:cNvSpPr/>
            <p:nvPr/>
          </p:nvSpPr>
          <p:spPr bwMode="auto">
            <a:xfrm>
              <a:off x="871885" y="471848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3" name="그룹 72"/>
            <p:cNvGrpSpPr/>
            <p:nvPr/>
          </p:nvGrpSpPr>
          <p:grpSpPr>
            <a:xfrm>
              <a:off x="961827" y="4262332"/>
              <a:ext cx="8088511" cy="369332"/>
              <a:chOff x="829684" y="5546885"/>
              <a:chExt cx="8088511" cy="369332"/>
            </a:xfrm>
          </p:grpSpPr>
          <p:sp>
            <p:nvSpPr>
              <p:cNvPr id="74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카드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장을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명에게 똑같이 나누어 줄 수 있는지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75" name="모서리가 둥근 직사각형 7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7" name="내용 개체 틀 2"/>
          <p:cNvSpPr txBox="1">
            <a:spLocks/>
          </p:cNvSpPr>
          <p:nvPr/>
        </p:nvSpPr>
        <p:spPr>
          <a:xfrm>
            <a:off x="910314" y="199690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장입니다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sp>
        <p:nvSpPr>
          <p:cNvPr id="66" name="내용 개체 틀 2"/>
          <p:cNvSpPr txBox="1">
            <a:spLocks/>
          </p:cNvSpPr>
          <p:nvPr/>
        </p:nvSpPr>
        <p:spPr>
          <a:xfrm>
            <a:off x="910314" y="3322918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장씩 나누어 줄 수 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sp>
        <p:nvSpPr>
          <p:cNvPr id="72" name="내용 개체 틀 2"/>
          <p:cNvSpPr txBox="1">
            <a:spLocks/>
          </p:cNvSpPr>
          <p:nvPr/>
        </p:nvSpPr>
        <p:spPr>
          <a:xfrm>
            <a:off x="910314" y="4741068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4</a:t>
            </a:r>
            <a:r>
              <a:rPr lang="ko-KR" altLang="en-US" dirty="0">
                <a:solidFill>
                  <a:srgbClr val="208235"/>
                </a:solidFill>
              </a:rPr>
              <a:t>장씩 나누어 줄 수 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6505277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4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4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5" action="ppaction://hlinksldjump"/>
          </p:cNvPr>
          <p:cNvSpPr/>
          <p:nvPr/>
        </p:nvSpPr>
        <p:spPr>
          <a:xfrm>
            <a:off x="69692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5" action="ppaction://hlinksldjump"/>
          </p:cNvPr>
          <p:cNvSpPr/>
          <p:nvPr/>
        </p:nvSpPr>
        <p:spPr>
          <a:xfrm>
            <a:off x="739987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77198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705" y="19748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705" y="33009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705" y="47190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구체물을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똑같이 나누는 방법 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41" name="그룹 4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46" name="직사각형 45">
            <a:hlinkClick r:id="rId6" action="ppaction://hlinksldjump"/>
            <a:extLst>
              <a:ext uri="{FF2B5EF4-FFF2-40B4-BE49-F238E27FC236}">
                <a16:creationId xmlns="" xmlns:a16="http://schemas.microsoft.com/office/drawing/2014/main" id="{84D99002-4A5B-45D0-B587-C10E6F89F22D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9B111F2-5157-415A-8A49-7A93DE7498C7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A4830EF-5A36-48A5-8199-5300E3B6AE23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5" action="ppaction://hlinksldjump"/>
            <a:extLst>
              <a:ext uri="{FF2B5EF4-FFF2-40B4-BE49-F238E27FC236}">
                <a16:creationId xmlns="" xmlns:a16="http://schemas.microsoft.com/office/drawing/2014/main" id="{58B43ACD-563E-4DF5-ABED-B3D223FE7B7C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021D501-DE28-4098-8258-96FDB774C5AB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4" action="ppaction://hlinksldjump"/>
            <a:extLst>
              <a:ext uri="{FF2B5EF4-FFF2-40B4-BE49-F238E27FC236}">
                <a16:creationId xmlns="" xmlns:a16="http://schemas.microsoft.com/office/drawing/2014/main" id="{6725BA8D-6E7C-4B8D-A659-526D6C07D927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3" action="ppaction://hlinksldjump"/>
            <a:extLst>
              <a:ext uri="{FF2B5EF4-FFF2-40B4-BE49-F238E27FC236}">
                <a16:creationId xmlns="" xmlns:a16="http://schemas.microsoft.com/office/drawing/2014/main" id="{C0E1C4AC-140F-4E87-87E3-B5C8A88B75EF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2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6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49542642-3522-4E1F-8BC3-7ED0FE2C5832}"/>
              </a:ext>
            </a:extLst>
          </p:cNvPr>
          <p:cNvGrpSpPr/>
          <p:nvPr/>
        </p:nvGrpSpPr>
        <p:grpSpPr>
          <a:xfrm>
            <a:off x="871885" y="1542921"/>
            <a:ext cx="8178453" cy="874818"/>
            <a:chOff x="871885" y="1542921"/>
            <a:chExt cx="8178453" cy="874818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871885" y="1999073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61827" y="1542921"/>
              <a:ext cx="8088511" cy="369332"/>
              <a:chOff x="829684" y="5546885"/>
              <a:chExt cx="8088511" cy="369332"/>
            </a:xfrm>
          </p:grpSpPr>
          <p:sp>
            <p:nvSpPr>
              <p:cNvPr id="40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카드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장을 </a:t>
                </a:r>
                <a:r>
                  <a:rPr lang="en-US" altLang="ko-KR" dirty="0"/>
                  <a:t>4</a:t>
                </a:r>
                <a:r>
                  <a:rPr lang="ko-KR" altLang="en-US" dirty="0"/>
                  <a:t>명에게 똑같이 나누어 줄 수 있는지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8" name="모서리가 둥근 직사각형 4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A9B65010-A3A4-468C-86D4-7BFB9E26AC12}"/>
              </a:ext>
            </a:extLst>
          </p:cNvPr>
          <p:cNvGrpSpPr/>
          <p:nvPr/>
        </p:nvGrpSpPr>
        <p:grpSpPr>
          <a:xfrm>
            <a:off x="871885" y="2954660"/>
            <a:ext cx="8178453" cy="874818"/>
            <a:chOff x="871885" y="2954660"/>
            <a:chExt cx="8178453" cy="874818"/>
          </a:xfrm>
        </p:grpSpPr>
        <p:sp>
          <p:nvSpPr>
            <p:cNvPr id="51" name="모서리가 둥근 직사각형 50"/>
            <p:cNvSpPr/>
            <p:nvPr/>
          </p:nvSpPr>
          <p:spPr bwMode="auto">
            <a:xfrm>
              <a:off x="871885" y="3410812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61827" y="2954660"/>
              <a:ext cx="8088511" cy="369332"/>
              <a:chOff x="829684" y="5546885"/>
              <a:chExt cx="8088511" cy="369332"/>
            </a:xfrm>
          </p:grpSpPr>
          <p:sp>
            <p:nvSpPr>
              <p:cNvPr id="5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카드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장을 </a:t>
                </a:r>
                <a:r>
                  <a:rPr lang="en-US" altLang="ko-KR" dirty="0"/>
                  <a:t>5</a:t>
                </a:r>
                <a:r>
                  <a:rPr lang="ko-KR" altLang="en-US" dirty="0"/>
                  <a:t>명에게 똑같이 나누어 줄 수 있는지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60" name="모서리가 둥근 직사각형 5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9E009300-F7C9-4A40-B9C2-E33414216C24}"/>
              </a:ext>
            </a:extLst>
          </p:cNvPr>
          <p:cNvGrpSpPr/>
          <p:nvPr/>
        </p:nvGrpSpPr>
        <p:grpSpPr>
          <a:xfrm>
            <a:off x="871885" y="4395822"/>
            <a:ext cx="8178453" cy="874818"/>
            <a:chOff x="871885" y="4395822"/>
            <a:chExt cx="8178453" cy="874818"/>
          </a:xfrm>
        </p:grpSpPr>
        <p:sp>
          <p:nvSpPr>
            <p:cNvPr id="62" name="모서리가 둥근 직사각형 61"/>
            <p:cNvSpPr/>
            <p:nvPr/>
          </p:nvSpPr>
          <p:spPr bwMode="auto">
            <a:xfrm>
              <a:off x="871885" y="485197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961827" y="4395822"/>
              <a:ext cx="8088511" cy="369332"/>
              <a:chOff x="829684" y="5546885"/>
              <a:chExt cx="8088511" cy="369332"/>
            </a:xfrm>
          </p:grpSpPr>
          <p:sp>
            <p:nvSpPr>
              <p:cNvPr id="6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카드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장을 몇 명에게 남김없이 똑같이 나누어 줄 수 있는지 모두 말해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66" name="모서리가 둥근 직사각형 6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8" name="내용 개체 틀 2"/>
          <p:cNvSpPr txBox="1">
            <a:spLocks/>
          </p:cNvSpPr>
          <p:nvPr/>
        </p:nvSpPr>
        <p:spPr>
          <a:xfrm>
            <a:off x="910314" y="2021657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3</a:t>
            </a:r>
            <a:r>
              <a:rPr lang="ko-KR" altLang="en-US" dirty="0">
                <a:solidFill>
                  <a:srgbClr val="208235"/>
                </a:solidFill>
              </a:rPr>
              <a:t>장씩 나누어 줄 수 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sp>
        <p:nvSpPr>
          <p:cNvPr id="52" name="내용 개체 틀 2"/>
          <p:cNvSpPr txBox="1">
            <a:spLocks/>
          </p:cNvSpPr>
          <p:nvPr/>
        </p:nvSpPr>
        <p:spPr>
          <a:xfrm>
            <a:off x="910314" y="3433396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똑같이 나누어 줄 수 없습니다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sp>
        <p:nvSpPr>
          <p:cNvPr id="63" name="내용 개체 틀 2"/>
          <p:cNvSpPr txBox="1">
            <a:spLocks/>
          </p:cNvSpPr>
          <p:nvPr/>
        </p:nvSpPr>
        <p:spPr>
          <a:xfrm>
            <a:off x="910314" y="4874558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rgbClr val="208235"/>
                </a:solidFill>
              </a:rPr>
              <a:t>1</a:t>
            </a:r>
            <a:r>
              <a:rPr lang="ko-KR" altLang="en-US" dirty="0">
                <a:solidFill>
                  <a:srgbClr val="208235"/>
                </a:solidFill>
              </a:rPr>
              <a:t>명</a:t>
            </a:r>
            <a:r>
              <a:rPr lang="en-US" altLang="ko-KR" dirty="0">
                <a:solidFill>
                  <a:srgbClr val="208235"/>
                </a:solidFill>
              </a:rPr>
              <a:t>, 2</a:t>
            </a:r>
            <a:r>
              <a:rPr lang="ko-KR" altLang="en-US" dirty="0">
                <a:solidFill>
                  <a:srgbClr val="208235"/>
                </a:solidFill>
              </a:rPr>
              <a:t>명</a:t>
            </a:r>
            <a:r>
              <a:rPr lang="en-US" altLang="ko-KR" dirty="0">
                <a:solidFill>
                  <a:srgbClr val="208235"/>
                </a:solidFill>
              </a:rPr>
              <a:t>, 3</a:t>
            </a:r>
            <a:r>
              <a:rPr lang="ko-KR" altLang="en-US" dirty="0">
                <a:solidFill>
                  <a:srgbClr val="208235"/>
                </a:solidFill>
              </a:rPr>
              <a:t>명</a:t>
            </a:r>
            <a:r>
              <a:rPr lang="en-US" altLang="ko-KR" dirty="0">
                <a:solidFill>
                  <a:srgbClr val="208235"/>
                </a:solidFill>
              </a:rPr>
              <a:t>, 4</a:t>
            </a:r>
            <a:r>
              <a:rPr lang="ko-KR" altLang="en-US" dirty="0">
                <a:solidFill>
                  <a:srgbClr val="208235"/>
                </a:solidFill>
              </a:rPr>
              <a:t>명</a:t>
            </a:r>
            <a:r>
              <a:rPr lang="en-US" altLang="ko-KR" dirty="0">
                <a:solidFill>
                  <a:srgbClr val="208235"/>
                </a:solidFill>
              </a:rPr>
              <a:t>, 6</a:t>
            </a:r>
            <a:r>
              <a:rPr lang="ko-KR" altLang="en-US" dirty="0">
                <a:solidFill>
                  <a:srgbClr val="208235"/>
                </a:solidFill>
              </a:rPr>
              <a:t>명</a:t>
            </a:r>
            <a:r>
              <a:rPr lang="en-US" altLang="ko-KR" dirty="0">
                <a:solidFill>
                  <a:srgbClr val="208235"/>
                </a:solidFill>
              </a:rPr>
              <a:t>, 12</a:t>
            </a:r>
            <a:r>
              <a:rPr lang="ko-KR" altLang="en-US" dirty="0">
                <a:solidFill>
                  <a:srgbClr val="208235"/>
                </a:solidFill>
              </a:rPr>
              <a:t>명입니다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6505277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4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4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5" action="ppaction://hlinksldjump"/>
          </p:cNvPr>
          <p:cNvSpPr/>
          <p:nvPr/>
        </p:nvSpPr>
        <p:spPr>
          <a:xfrm>
            <a:off x="739987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77198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705" y="19996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705" y="34113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705" y="48525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그룹 35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41" name="그룹 4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46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구체물을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똑같이 나누는 방법 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sp>
        <p:nvSpPr>
          <p:cNvPr id="47" name="직사각형 46">
            <a:hlinkClick r:id="rId6" action="ppaction://hlinksldjump"/>
            <a:extLst>
              <a:ext uri="{FF2B5EF4-FFF2-40B4-BE49-F238E27FC236}">
                <a16:creationId xmlns="" xmlns:a16="http://schemas.microsoft.com/office/drawing/2014/main" id="{7A357426-0886-49CE-A976-90D41519E20B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0964448-9198-4F09-867D-7717F28AF9AF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8F8E596C-75AE-475E-A9C7-4B3D44B746C4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5" action="ppaction://hlinksldjump"/>
            <a:extLst>
              <a:ext uri="{FF2B5EF4-FFF2-40B4-BE49-F238E27FC236}">
                <a16:creationId xmlns="" xmlns:a16="http://schemas.microsoft.com/office/drawing/2014/main" id="{16E41459-990D-49A2-B6F8-AE4304402180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C9C66DE-70FE-4464-B4BF-01F0D3ED9608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4" action="ppaction://hlinksldjump"/>
            <a:extLst>
              <a:ext uri="{FF2B5EF4-FFF2-40B4-BE49-F238E27FC236}">
                <a16:creationId xmlns="" xmlns:a16="http://schemas.microsoft.com/office/drawing/2014/main" id="{81027522-0ED6-4D59-A518-EBECDEF0CB7B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3" action="ppaction://hlinksldjump"/>
            <a:extLst>
              <a:ext uri="{FF2B5EF4-FFF2-40B4-BE49-F238E27FC236}">
                <a16:creationId xmlns="" xmlns:a16="http://schemas.microsoft.com/office/drawing/2014/main" id="{67F8FF2E-AE60-4392-9209-1BDD35285C72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90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0E8F7753-0E10-448D-9159-9EA133AC46EB}"/>
              </a:ext>
            </a:extLst>
          </p:cNvPr>
          <p:cNvGrpSpPr/>
          <p:nvPr/>
        </p:nvGrpSpPr>
        <p:grpSpPr>
          <a:xfrm>
            <a:off x="883720" y="2267039"/>
            <a:ext cx="8139630" cy="1227923"/>
            <a:chOff x="883720" y="2267039"/>
            <a:chExt cx="8139630" cy="1227923"/>
          </a:xfrm>
        </p:grpSpPr>
        <p:sp>
          <p:nvSpPr>
            <p:cNvPr id="67" name="모서리가 둥근 직사각형 66"/>
            <p:cNvSpPr/>
            <p:nvPr/>
          </p:nvSpPr>
          <p:spPr bwMode="auto">
            <a:xfrm>
              <a:off x="883720" y="2725343"/>
              <a:ext cx="8139630" cy="7696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73661" y="2267039"/>
              <a:ext cx="4932859" cy="369332"/>
              <a:chOff x="829684" y="5546885"/>
              <a:chExt cx="4932859" cy="369332"/>
            </a:xfrm>
          </p:grpSpPr>
          <p:sp>
            <p:nvSpPr>
              <p:cNvPr id="50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480858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구하려고 하는 것은 무엇인가요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1" name="모서리가 둥근 직사각형 50"/>
              <p:cNvSpPr/>
              <p:nvPr/>
            </p:nvSpPr>
            <p:spPr>
              <a:xfrm>
                <a:off x="829684" y="566534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CB5D1EE8-BDD6-461B-A5EF-91BB31E562A3}"/>
              </a:ext>
            </a:extLst>
          </p:cNvPr>
          <p:cNvGrpSpPr/>
          <p:nvPr/>
        </p:nvGrpSpPr>
        <p:grpSpPr>
          <a:xfrm>
            <a:off x="883720" y="3774946"/>
            <a:ext cx="8139630" cy="1185991"/>
            <a:chOff x="883720" y="3774946"/>
            <a:chExt cx="8139630" cy="1185991"/>
          </a:xfrm>
        </p:grpSpPr>
        <p:sp>
          <p:nvSpPr>
            <p:cNvPr id="53" name="모서리가 둥근 직사각형 52"/>
            <p:cNvSpPr/>
            <p:nvPr/>
          </p:nvSpPr>
          <p:spPr bwMode="auto">
            <a:xfrm>
              <a:off x="883720" y="4542271"/>
              <a:ext cx="8139630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973661" y="3774946"/>
              <a:ext cx="7939779" cy="646331"/>
              <a:chOff x="829684" y="5686300"/>
              <a:chExt cx="7939779" cy="646331"/>
            </a:xfrm>
          </p:grpSpPr>
          <p:sp>
            <p:nvSpPr>
              <p:cNvPr id="56" name="내용 개체 틀 3"/>
              <p:cNvSpPr txBox="1">
                <a:spLocks/>
              </p:cNvSpPr>
              <p:nvPr/>
            </p:nvSpPr>
            <p:spPr>
              <a:xfrm>
                <a:off x="953960" y="5686300"/>
                <a:ext cx="7815503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ko-KR" altLang="en-US" dirty="0"/>
                  <a:t>카드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장을 친구 몇 명에게 남김없이 똑같이 나누어 줄 수 있는지 알아보려면 어떻게 해야 하나요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7" name="모서리가 둥근 직사각형 56"/>
              <p:cNvSpPr/>
              <p:nvPr/>
            </p:nvSpPr>
            <p:spPr>
              <a:xfrm>
                <a:off x="829684" y="580182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4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923406" y="2786987"/>
            <a:ext cx="7990034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카드 </a:t>
            </a:r>
            <a:r>
              <a:rPr lang="en-US" altLang="ko-KR" dirty="0"/>
              <a:t>12</a:t>
            </a:r>
            <a:r>
              <a:rPr lang="ko-KR" altLang="en-US" dirty="0"/>
              <a:t>장을 친구 몇 명에게 남김없이 똑같이 나누어 줄 수 있는지 </a:t>
            </a:r>
            <a:r>
              <a:rPr lang="ko-KR" altLang="en-US" dirty="0" err="1"/>
              <a:t>나눗셈식을</a:t>
            </a:r>
            <a:r>
              <a:rPr lang="ko-KR" altLang="en-US" dirty="0"/>
              <a:t> 이용하여 알아보려고 합니다</a:t>
            </a:r>
            <a:r>
              <a:rPr lang="en-US" altLang="ko-KR" dirty="0"/>
              <a:t>.</a:t>
            </a:r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922148" y="4564855"/>
            <a:ext cx="799129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를 </a:t>
            </a:r>
            <a:r>
              <a:rPr lang="ko-KR" altLang="en-US" dirty="0" err="1">
                <a:solidFill>
                  <a:srgbClr val="208235"/>
                </a:solidFill>
              </a:rPr>
              <a:t>나누어떨어지게</a:t>
            </a:r>
            <a:r>
              <a:rPr lang="ko-KR" altLang="en-US" dirty="0">
                <a:solidFill>
                  <a:srgbClr val="208235"/>
                </a:solidFill>
              </a:rPr>
              <a:t> 하는 수를 찾아야 합니다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417" y="45428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나눗셈식을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이용하여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약수 구하기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38" name="그룹 3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33" name="그룹 32"/>
          <p:cNvGrpSpPr/>
          <p:nvPr/>
        </p:nvGrpSpPr>
        <p:grpSpPr>
          <a:xfrm>
            <a:off x="891296" y="1466403"/>
            <a:ext cx="8338047" cy="646331"/>
            <a:chOff x="870058" y="3566633"/>
            <a:chExt cx="8338047" cy="646331"/>
          </a:xfrm>
        </p:grpSpPr>
        <p:grpSp>
          <p:nvGrpSpPr>
            <p:cNvPr id="34" name="그룹 33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47" name="그룹 4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9" name="모서리가 둥근 직사각형 4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8" name="모서리가 둥근 직사각형 4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5" name="내용 개체 틀 3"/>
            <p:cNvSpPr txBox="1">
              <a:spLocks/>
            </p:cNvSpPr>
            <p:nvPr/>
          </p:nvSpPr>
          <p:spPr>
            <a:xfrm>
              <a:off x="1098472" y="3566633"/>
              <a:ext cx="8109633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카드 </a:t>
              </a:r>
              <a:r>
                <a:rPr lang="en-US" altLang="ko-KR" dirty="0"/>
                <a:t>12</a:t>
              </a:r>
              <a:r>
                <a:rPr lang="ko-KR" altLang="en-US" dirty="0"/>
                <a:t>장을</a:t>
              </a:r>
              <a:r>
                <a:rPr lang="en-US" altLang="ko-KR" dirty="0"/>
                <a:t> </a:t>
              </a:r>
              <a:r>
                <a:rPr lang="ko-KR" altLang="en-US" dirty="0"/>
                <a:t>친구 몇 명에게 똑같이 나누어 줄 수 있는지 </a:t>
              </a:r>
              <a:r>
                <a:rPr lang="ko-KR" altLang="en-US" dirty="0" err="1"/>
                <a:t>나눗셈식을</a:t>
              </a:r>
              <a:r>
                <a:rPr lang="ko-KR" altLang="en-US" dirty="0"/>
                <a:t> 이용하여 알아봅시다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417" y="29013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8" action="ppaction://hlinksldjump"/>
            <a:extLst>
              <a:ext uri="{FF2B5EF4-FFF2-40B4-BE49-F238E27FC236}">
                <a16:creationId xmlns="" xmlns:a16="http://schemas.microsoft.com/office/drawing/2014/main" id="{229365B9-99DF-41CF-888F-01F36DA3C939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  <a:extLst>
              <a:ext uri="{FF2B5EF4-FFF2-40B4-BE49-F238E27FC236}">
                <a16:creationId xmlns="" xmlns:a16="http://schemas.microsoft.com/office/drawing/2014/main" id="{39C64C89-154E-4F5D-AED4-E07AAFD90E94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98EA9D4-4D38-48F4-B568-88B99BCD7BA5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40A1168-A842-4426-8A00-BB5A1D49A8A9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429A28C-EC0B-4002-827C-4325AC557031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4" action="ppaction://hlinksldjump"/>
            <a:extLst>
              <a:ext uri="{FF2B5EF4-FFF2-40B4-BE49-F238E27FC236}">
                <a16:creationId xmlns="" xmlns:a16="http://schemas.microsoft.com/office/drawing/2014/main" id="{E7A79614-0038-480B-80C7-EF69D50C85EA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3" action="ppaction://hlinksldjump"/>
            <a:extLst>
              <a:ext uri="{FF2B5EF4-FFF2-40B4-BE49-F238E27FC236}">
                <a16:creationId xmlns="" xmlns:a16="http://schemas.microsoft.com/office/drawing/2014/main" id="{27C86018-1791-46C1-82CC-02A56E311609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3D0E6423-33B9-400F-8B9F-23AFEDB1D5BB}"/>
              </a:ext>
            </a:extLst>
          </p:cNvPr>
          <p:cNvGrpSpPr/>
          <p:nvPr/>
        </p:nvGrpSpPr>
        <p:grpSpPr>
          <a:xfrm>
            <a:off x="4738254" y="3569633"/>
            <a:ext cx="4463218" cy="1182665"/>
            <a:chOff x="4738254" y="3569633"/>
            <a:chExt cx="4463218" cy="1182665"/>
          </a:xfrm>
        </p:grpSpPr>
        <p:grpSp>
          <p:nvGrpSpPr>
            <p:cNvPr id="39" name="그룹 38"/>
            <p:cNvGrpSpPr/>
            <p:nvPr/>
          </p:nvGrpSpPr>
          <p:grpSpPr>
            <a:xfrm>
              <a:off x="4828195" y="3569633"/>
              <a:ext cx="4373277" cy="646331"/>
              <a:chOff x="829684" y="5536475"/>
              <a:chExt cx="4373277" cy="646331"/>
            </a:xfrm>
          </p:grpSpPr>
          <p:sp>
            <p:nvSpPr>
              <p:cNvPr id="40" name="내용 개체 틀 3"/>
              <p:cNvSpPr txBox="1">
                <a:spLocks/>
              </p:cNvSpPr>
              <p:nvPr/>
            </p:nvSpPr>
            <p:spPr>
              <a:xfrm>
                <a:off x="953960" y="5536475"/>
                <a:ext cx="4249001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12</a:t>
                </a:r>
                <a:r>
                  <a:rPr lang="ko-KR" altLang="en-US" dirty="0"/>
                  <a:t>를 </a:t>
                </a:r>
                <a:r>
                  <a:rPr lang="ko-KR" altLang="en-US" dirty="0" err="1"/>
                  <a:t>나누어떨어지게</a:t>
                </a:r>
                <a:r>
                  <a:rPr lang="ko-KR" altLang="en-US" dirty="0"/>
                  <a:t> 하는 수를 </a:t>
                </a:r>
                <a:r>
                  <a:rPr lang="ko-KR" altLang="en-US" spc="-150" dirty="0"/>
                  <a:t>모두 구해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1" name="모서리가 둥근 직사각형 4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 bwMode="auto">
            <a:xfrm>
              <a:off x="4738254" y="4333632"/>
              <a:ext cx="4283509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B3BDD42-6596-4792-8446-E8E47312C035}"/>
              </a:ext>
            </a:extLst>
          </p:cNvPr>
          <p:cNvGrpSpPr/>
          <p:nvPr/>
        </p:nvGrpSpPr>
        <p:grpSpPr>
          <a:xfrm>
            <a:off x="4738254" y="1540582"/>
            <a:ext cx="4283509" cy="1729875"/>
            <a:chOff x="4738254" y="1540582"/>
            <a:chExt cx="4283509" cy="1729875"/>
          </a:xfrm>
        </p:grpSpPr>
        <p:sp>
          <p:nvSpPr>
            <p:cNvPr id="58" name="모서리가 둥근 직사각형 57"/>
            <p:cNvSpPr/>
            <p:nvPr/>
          </p:nvSpPr>
          <p:spPr bwMode="auto">
            <a:xfrm>
              <a:off x="4738254" y="2575373"/>
              <a:ext cx="4283509" cy="695084"/>
            </a:xfrm>
            <a:prstGeom prst="roundRect">
              <a:avLst>
                <a:gd name="adj" fmla="val 1722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4828195" y="1540582"/>
              <a:ext cx="4123810" cy="923330"/>
              <a:chOff x="829684" y="5547801"/>
              <a:chExt cx="4123810" cy="923330"/>
            </a:xfrm>
          </p:grpSpPr>
          <p:sp>
            <p:nvSpPr>
              <p:cNvPr id="61" name="내용 개체 틀 3"/>
              <p:cNvSpPr txBox="1">
                <a:spLocks/>
              </p:cNvSpPr>
              <p:nvPr/>
            </p:nvSpPr>
            <p:spPr>
              <a:xfrm>
                <a:off x="953962" y="5547801"/>
                <a:ext cx="3999532" cy="92333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ko-KR" altLang="en-US" dirty="0"/>
                  <a:t>카드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장을 친구 몇 명에게 남김없이 똑같이 나누어 줄 수 있는지 </a:t>
                </a:r>
                <a:r>
                  <a:rPr lang="ko-KR" altLang="en-US" dirty="0" err="1"/>
                  <a:t>나눗셈식을</a:t>
                </a:r>
                <a:r>
                  <a:rPr lang="ko-KR" altLang="en-US" dirty="0"/>
                  <a:t> 이용하여 알아보세요</a:t>
                </a:r>
              </a:p>
            </p:txBody>
          </p:sp>
          <p:sp>
            <p:nvSpPr>
              <p:cNvPr id="62" name="모서리가 둥근 직사각형 6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7" name="내용 개체 틀 2"/>
          <p:cNvSpPr txBox="1">
            <a:spLocks/>
          </p:cNvSpPr>
          <p:nvPr/>
        </p:nvSpPr>
        <p:spPr>
          <a:xfrm>
            <a:off x="4776682" y="4356216"/>
            <a:ext cx="4245081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pc="-100" dirty="0">
                <a:solidFill>
                  <a:srgbClr val="208235"/>
                </a:solidFill>
              </a:rPr>
              <a:t>1, 2, 3, 4, 6, 12</a:t>
            </a:r>
            <a:r>
              <a:rPr lang="ko-KR" altLang="en-US" spc="-100" dirty="0">
                <a:solidFill>
                  <a:srgbClr val="208235"/>
                </a:solidFill>
              </a:rPr>
              <a:t>입니다</a:t>
            </a:r>
            <a:r>
              <a:rPr lang="en-US" altLang="ko-KR" spc="-100" dirty="0">
                <a:solidFill>
                  <a:srgbClr val="208235"/>
                </a:solidFill>
              </a:rPr>
              <a:t>.</a:t>
            </a: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4776682" y="2599750"/>
            <a:ext cx="4245081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spc="-50" dirty="0" err="1"/>
              <a:t>나눗셈식에서</a:t>
            </a:r>
            <a:r>
              <a:rPr lang="ko-KR" altLang="en-US" spc="-50" dirty="0"/>
              <a:t> </a:t>
            </a:r>
            <a:r>
              <a:rPr lang="en-US" altLang="ko-KR" spc="-50" dirty="0"/>
              <a:t>12</a:t>
            </a:r>
            <a:r>
              <a:rPr lang="ko-KR" altLang="en-US" spc="-50" dirty="0"/>
              <a:t>를 </a:t>
            </a:r>
            <a:r>
              <a:rPr lang="ko-KR" altLang="en-US" spc="-50" dirty="0" err="1"/>
              <a:t>나누어떨어지게</a:t>
            </a:r>
            <a:r>
              <a:rPr lang="ko-KR" altLang="en-US" spc="-50" dirty="0"/>
              <a:t> 하는 수를  모두 구합니다</a:t>
            </a:r>
            <a:r>
              <a:rPr lang="en-US" altLang="ko-KR" spc="-50" dirty="0"/>
              <a:t>.</a:t>
            </a:r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4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4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>
            <a:hlinkClick r:id="rId5" action="ppaction://hlinksldjump"/>
          </p:cNvPr>
          <p:cNvSpPr/>
          <p:nvPr/>
        </p:nvSpPr>
        <p:spPr>
          <a:xfrm>
            <a:off x="69692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>
            <a:hlinkClick r:id="rId5" action="ppaction://hlinksldjump"/>
          </p:cNvPr>
          <p:cNvSpPr/>
          <p:nvPr/>
        </p:nvSpPr>
        <p:spPr>
          <a:xfrm>
            <a:off x="739987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77198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나눗셈식을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이용하여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약수 구하기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1890" y="43342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그룹 35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38" name="그룹 3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0" name="그림 49"/>
              <p:cNvPicPr preferRelativeResize="0"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1" name="그림 50"/>
              <p:cNvPicPr preferRelativeResize="0"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49" name="그림 48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pic>
        <p:nvPicPr>
          <p:cNvPr id="63" name="그림 6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1890" y="27141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1" t="13263" r="37144" b="55374"/>
          <a:stretch/>
        </p:blipFill>
        <p:spPr>
          <a:xfrm>
            <a:off x="790225" y="1302719"/>
            <a:ext cx="3763938" cy="4086695"/>
          </a:xfrm>
          <a:prstGeom prst="rect">
            <a:avLst/>
          </a:prstGeom>
        </p:spPr>
      </p:pic>
      <p:sp>
        <p:nvSpPr>
          <p:cNvPr id="64" name="내용 개체 틀 2"/>
          <p:cNvSpPr txBox="1">
            <a:spLocks/>
          </p:cNvSpPr>
          <p:nvPr/>
        </p:nvSpPr>
        <p:spPr>
          <a:xfrm>
            <a:off x="2453247" y="2917093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5" name="내용 개체 틀 2"/>
          <p:cNvSpPr txBox="1">
            <a:spLocks/>
          </p:cNvSpPr>
          <p:nvPr/>
        </p:nvSpPr>
        <p:spPr>
          <a:xfrm>
            <a:off x="2963886" y="2917093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6" name="내용 개체 틀 2"/>
          <p:cNvSpPr txBox="1">
            <a:spLocks/>
          </p:cNvSpPr>
          <p:nvPr/>
        </p:nvSpPr>
        <p:spPr>
          <a:xfrm>
            <a:off x="2453247" y="3501008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7" name="내용 개체 틀 2"/>
          <p:cNvSpPr txBox="1">
            <a:spLocks/>
          </p:cNvSpPr>
          <p:nvPr/>
        </p:nvSpPr>
        <p:spPr>
          <a:xfrm>
            <a:off x="2963886" y="3501008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2453247" y="4077072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9" name="내용 개체 틀 2"/>
          <p:cNvSpPr txBox="1">
            <a:spLocks/>
          </p:cNvSpPr>
          <p:nvPr/>
        </p:nvSpPr>
        <p:spPr>
          <a:xfrm>
            <a:off x="2963886" y="4077072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0" name="내용 개체 틀 2"/>
          <p:cNvSpPr txBox="1">
            <a:spLocks/>
          </p:cNvSpPr>
          <p:nvPr/>
        </p:nvSpPr>
        <p:spPr>
          <a:xfrm>
            <a:off x="2358247" y="4653136"/>
            <a:ext cx="510639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pc="-150" dirty="0">
                <a:solidFill>
                  <a:srgbClr val="208235"/>
                </a:solidFill>
              </a:rPr>
              <a:t>12</a:t>
            </a:r>
            <a:endParaRPr lang="ko-KR" altLang="en-US" spc="-150" dirty="0">
              <a:solidFill>
                <a:srgbClr val="208235"/>
              </a:solidFill>
            </a:endParaRPr>
          </a:p>
        </p:txBody>
      </p:sp>
      <p:sp>
        <p:nvSpPr>
          <p:cNvPr id="71" name="내용 개체 틀 2"/>
          <p:cNvSpPr txBox="1">
            <a:spLocks/>
          </p:cNvSpPr>
          <p:nvPr/>
        </p:nvSpPr>
        <p:spPr>
          <a:xfrm>
            <a:off x="2963886" y="4653136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3" name="직사각형 42">
            <a:hlinkClick r:id="rId6" action="ppaction://hlinksldjump"/>
            <a:extLst>
              <a:ext uri="{FF2B5EF4-FFF2-40B4-BE49-F238E27FC236}">
                <a16:creationId xmlns="" xmlns:a16="http://schemas.microsoft.com/office/drawing/2014/main" id="{1601BA3E-BC36-424C-AFD2-808CDF0CA68D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3DAF51F-DDB8-4355-8ABC-D942BA8B9CD4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3389915A-6812-4560-876D-82A53EA6318B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5" action="ppaction://hlinksldjump"/>
            <a:extLst>
              <a:ext uri="{FF2B5EF4-FFF2-40B4-BE49-F238E27FC236}">
                <a16:creationId xmlns="" xmlns:a16="http://schemas.microsoft.com/office/drawing/2014/main" id="{592ED52E-4493-4115-B612-5A887BE47563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1DA4928-442E-4802-8A9B-924C4B897059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4" action="ppaction://hlinksldjump"/>
            <a:extLst>
              <a:ext uri="{FF2B5EF4-FFF2-40B4-BE49-F238E27FC236}">
                <a16:creationId xmlns="" xmlns:a16="http://schemas.microsoft.com/office/drawing/2014/main" id="{13CF56CC-84F9-4744-A049-9460F898FE38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3" action="ppaction://hlinksldjump"/>
            <a:extLst>
              <a:ext uri="{FF2B5EF4-FFF2-40B4-BE49-F238E27FC236}">
                <a16:creationId xmlns="" xmlns:a16="http://schemas.microsoft.com/office/drawing/2014/main" id="{0A8666A8-419C-44B4-83A9-92636B136959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5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9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4" y="1303751"/>
            <a:ext cx="8633222" cy="1913078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직사각형 21">
            <a:hlinkClick r:id="rId4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5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>
            <a:hlinkClick r:id="rId6" action="ppaction://hlinksldjump"/>
          </p:cNvPr>
          <p:cNvSpPr/>
          <p:nvPr/>
        </p:nvSpPr>
        <p:spPr>
          <a:xfrm>
            <a:off x="69692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나눗셈식을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이용하여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약수 구하기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36" name="그룹 35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9" t="54109" r="46647" b="43574"/>
          <a:stretch/>
        </p:blipFill>
        <p:spPr>
          <a:xfrm>
            <a:off x="4390843" y="1716658"/>
            <a:ext cx="897149" cy="301924"/>
          </a:xfrm>
          <a:prstGeom prst="rect">
            <a:avLst/>
          </a:prstGeom>
        </p:spPr>
      </p:pic>
      <p:pic>
        <p:nvPicPr>
          <p:cNvPr id="47" name="그림 46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3" t="56868" r="57003" b="40374"/>
          <a:stretch/>
        </p:blipFill>
        <p:spPr>
          <a:xfrm>
            <a:off x="3324226" y="2069435"/>
            <a:ext cx="914400" cy="359439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4" t="59556" r="40005" b="37755"/>
          <a:stretch/>
        </p:blipFill>
        <p:spPr>
          <a:xfrm>
            <a:off x="5535402" y="2430934"/>
            <a:ext cx="425710" cy="35036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66456" y="17166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21882" y="20694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91920" y="24218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D643D611-463C-400D-9A91-69E874675D0E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79CE0FC-E04F-4A32-8B21-B2B84118F4CA}"/>
              </a:ext>
            </a:extLst>
          </p:cNvPr>
          <p:cNvSpPr/>
          <p:nvPr/>
        </p:nvSpPr>
        <p:spPr>
          <a:xfrm>
            <a:off x="90853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2E00A031-AC61-4D3A-A9AC-80460C2C10CA}"/>
              </a:ext>
            </a:extLst>
          </p:cNvPr>
          <p:cNvSpPr/>
          <p:nvPr/>
        </p:nvSpPr>
        <p:spPr>
          <a:xfrm>
            <a:off x="874066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6" action="ppaction://hlinksldjump"/>
            <a:extLst>
              <a:ext uri="{FF2B5EF4-FFF2-40B4-BE49-F238E27FC236}">
                <a16:creationId xmlns="" xmlns:a16="http://schemas.microsoft.com/office/drawing/2014/main" id="{F0E6DB34-CC48-4EA4-8DF9-606135732718}"/>
              </a:ext>
            </a:extLst>
          </p:cNvPr>
          <p:cNvSpPr/>
          <p:nvPr/>
        </p:nvSpPr>
        <p:spPr>
          <a:xfrm>
            <a:off x="83831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1D7F4C0-0D4D-4966-9468-FCC9D0333BA7}"/>
              </a:ext>
            </a:extLst>
          </p:cNvPr>
          <p:cNvSpPr/>
          <p:nvPr/>
        </p:nvSpPr>
        <p:spPr>
          <a:xfrm>
            <a:off x="76496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5" action="ppaction://hlinksldjump"/>
            <a:extLst>
              <a:ext uri="{FF2B5EF4-FFF2-40B4-BE49-F238E27FC236}">
                <a16:creationId xmlns="" xmlns:a16="http://schemas.microsoft.com/office/drawing/2014/main" id="{1FF2E293-12EC-4CE5-BC26-63A5668A94FB}"/>
              </a:ext>
            </a:extLst>
          </p:cNvPr>
          <p:cNvSpPr/>
          <p:nvPr/>
        </p:nvSpPr>
        <p:spPr>
          <a:xfrm>
            <a:off x="730499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4" action="ppaction://hlinksldjump"/>
            <a:extLst>
              <a:ext uri="{FF2B5EF4-FFF2-40B4-BE49-F238E27FC236}">
                <a16:creationId xmlns="" xmlns:a16="http://schemas.microsoft.com/office/drawing/2014/main" id="{3BF58589-9E99-49B4-91F6-E249E363801E}"/>
              </a:ext>
            </a:extLst>
          </p:cNvPr>
          <p:cNvSpPr/>
          <p:nvPr/>
        </p:nvSpPr>
        <p:spPr>
          <a:xfrm>
            <a:off x="69474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6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3849</TotalTime>
  <Words>822</Words>
  <Application>Microsoft Office PowerPoint</Application>
  <PresentationFormat>A4 용지(210x297mm)</PresentationFormat>
  <Paragraphs>152</Paragraphs>
  <Slides>20</Slides>
  <Notes>1</Notes>
  <HiddenSlides>1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  <vt:variant>
        <vt:lpstr>재구성한 쇼</vt:lpstr>
      </vt:variant>
      <vt:variant>
        <vt:i4>1</vt:i4>
      </vt:variant>
    </vt:vector>
  </HeadingPairs>
  <TitlesOfParts>
    <vt:vector size="26" baseType="lpstr">
      <vt:lpstr>나눔고딕</vt:lpstr>
      <vt:lpstr>나눔고딕 ExtraBold</vt:lpstr>
      <vt:lpstr>맑은 고딕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Registered User</cp:lastModifiedBy>
  <cp:revision>260</cp:revision>
  <cp:lastPrinted>2017-09-25T02:44:09Z</cp:lastPrinted>
  <dcterms:created xsi:type="dcterms:W3CDTF">2017-09-24T23:31:15Z</dcterms:created>
  <dcterms:modified xsi:type="dcterms:W3CDTF">2019-11-12T04:52:15Z</dcterms:modified>
</cp:coreProperties>
</file>