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1" r:id="rId2"/>
  </p:sldMasterIdLst>
  <p:notesMasterIdLst>
    <p:notesMasterId r:id="rId14"/>
  </p:notesMasterIdLst>
  <p:sldIdLst>
    <p:sldId id="258" r:id="rId3"/>
    <p:sldId id="260" r:id="rId4"/>
    <p:sldId id="261" r:id="rId5"/>
    <p:sldId id="300" r:id="rId6"/>
    <p:sldId id="297" r:id="rId7"/>
    <p:sldId id="301" r:id="rId8"/>
    <p:sldId id="303" r:id="rId9"/>
    <p:sldId id="299" r:id="rId10"/>
    <p:sldId id="305" r:id="rId11"/>
    <p:sldId id="304" r:id="rId12"/>
    <p:sldId id="263" r:id="rId13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37">
          <p15:clr>
            <a:srgbClr val="A4A3A4"/>
          </p15:clr>
        </p15:guide>
        <p15:guide id="2" orient="horz" pos="3861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pos="240">
          <p15:clr>
            <a:srgbClr val="A4A3A4"/>
          </p15:clr>
        </p15:guide>
        <p15:guide id="5" pos="6023">
          <p15:clr>
            <a:srgbClr val="A4A3A4"/>
          </p15:clr>
        </p15:guide>
        <p15:guide id="6" pos="512" userDrawn="1">
          <p15:clr>
            <a:srgbClr val="A4A3A4"/>
          </p15:clr>
        </p15:guide>
        <p15:guide id="7" pos="2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228A38"/>
    <a:srgbClr val="F5A200"/>
    <a:srgbClr val="F08300"/>
    <a:srgbClr val="3C4BA0"/>
    <a:srgbClr val="C4C9E3"/>
    <a:srgbClr val="636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89" autoAdjust="0"/>
    <p:restoredTop sz="87351" autoAdjust="0"/>
  </p:normalViewPr>
  <p:slideViewPr>
    <p:cSldViewPr snapToObjects="1" showGuides="1">
      <p:cViewPr>
        <p:scale>
          <a:sx n="70" d="100"/>
          <a:sy n="70" d="100"/>
        </p:scale>
        <p:origin x="-1470" y="-324"/>
      </p:cViewPr>
      <p:guideLst>
        <p:guide orient="horz" pos="537"/>
        <p:guide orient="horz" pos="3861"/>
        <p:guide orient="horz" pos="913"/>
        <p:guide pos="240"/>
        <p:guide pos="6023"/>
        <p:guide pos="512"/>
        <p:guide pos="2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67" d="100"/>
          <a:sy n="67" d="100"/>
        </p:scale>
        <p:origin x="-3228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DA6F197C-98F7-492F-ACB3-02B91FECCE64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016B1A2-1B8D-45E3-A7C6-F043A8B287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6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052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71905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11123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08737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9577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6354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2084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2084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2084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5D70D3E9-EEC5-4E76-916C-9FD79E609426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모서리가 둥근 직사각형 14">
            <a:extLst>
              <a:ext uri="{FF2B5EF4-FFF2-40B4-BE49-F238E27FC236}">
                <a16:creationId xmlns:a16="http://schemas.microsoft.com/office/drawing/2014/main" xmlns="" id="{16084419-6EC4-4DB4-BE70-B25A70DB8CE4}"/>
              </a:ext>
            </a:extLst>
          </p:cNvPr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D8579377-68A7-418D-808F-6845ED5AC1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0" y="2653200"/>
            <a:ext cx="2422089" cy="1748956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xmlns="" id="{7426776D-76A0-4154-9295-B4C6C085D0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 t="-1" r="1213" b="24687"/>
          <a:stretch/>
        </p:blipFill>
        <p:spPr>
          <a:xfrm>
            <a:off x="-7370" y="6005591"/>
            <a:ext cx="9913370" cy="852409"/>
          </a:xfrm>
          <a:prstGeom prst="rect">
            <a:avLst/>
          </a:prstGeom>
        </p:spPr>
      </p:pic>
      <p:sp>
        <p:nvSpPr>
          <p:cNvPr id="17" name="모서리가 둥근 직사각형 8">
            <a:extLst>
              <a:ext uri="{FF2B5EF4-FFF2-40B4-BE49-F238E27FC236}">
                <a16:creationId xmlns:a16="http://schemas.microsoft.com/office/drawing/2014/main" xmlns="" id="{77A5B1B0-0D8A-4981-A7EB-D5AAD1745935}"/>
              </a:ext>
            </a:extLst>
          </p:cNvPr>
          <p:cNvSpPr/>
          <p:nvPr userDrawn="1"/>
        </p:nvSpPr>
        <p:spPr>
          <a:xfrm>
            <a:off x="128464" y="413354"/>
            <a:ext cx="4719132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0">
            <a:extLst>
              <a:ext uri="{FF2B5EF4-FFF2-40B4-BE49-F238E27FC236}">
                <a16:creationId xmlns:a16="http://schemas.microsoft.com/office/drawing/2014/main" xmlns="" id="{DE1DEA88-777C-4D36-AAC5-F20476E3F56C}"/>
              </a:ext>
            </a:extLst>
          </p:cNvPr>
          <p:cNvSpPr/>
          <p:nvPr userDrawn="1"/>
        </p:nvSpPr>
        <p:spPr>
          <a:xfrm>
            <a:off x="2915" y="-7936"/>
            <a:ext cx="917637" cy="857250"/>
          </a:xfrm>
          <a:custGeom>
            <a:avLst/>
            <a:gdLst/>
            <a:ahLst/>
            <a:cxnLst/>
            <a:rect l="l" t="t" r="r" b="b"/>
            <a:pathLst>
              <a:path w="1044116" h="1008000">
                <a:moveTo>
                  <a:pt x="0" y="0"/>
                </a:moveTo>
                <a:lnTo>
                  <a:pt x="339444" y="0"/>
                </a:lnTo>
                <a:lnTo>
                  <a:pt x="522058" y="0"/>
                </a:lnTo>
                <a:lnTo>
                  <a:pt x="704672" y="0"/>
                </a:lnTo>
                <a:lnTo>
                  <a:pt x="1044116" y="0"/>
                </a:lnTo>
                <a:lnTo>
                  <a:pt x="1044116" y="339444"/>
                </a:lnTo>
                <a:lnTo>
                  <a:pt x="1044116" y="504000"/>
                </a:lnTo>
                <a:lnTo>
                  <a:pt x="1044116" y="668556"/>
                </a:lnTo>
                <a:cubicBezTo>
                  <a:pt x="1044116" y="856026"/>
                  <a:pt x="892142" y="1008000"/>
                  <a:pt x="704672" y="1008000"/>
                </a:cubicBezTo>
                <a:lnTo>
                  <a:pt x="522058" y="1008000"/>
                </a:lnTo>
                <a:lnTo>
                  <a:pt x="339444" y="1008000"/>
                </a:lnTo>
                <a:lnTo>
                  <a:pt x="0" y="1008000"/>
                </a:lnTo>
                <a:lnTo>
                  <a:pt x="0" y="668556"/>
                </a:lnTo>
                <a:lnTo>
                  <a:pt x="0" y="339444"/>
                </a:lnTo>
                <a:close/>
              </a:path>
            </a:pathLst>
          </a:custGeom>
          <a:solidFill>
            <a:srgbClr val="3C4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470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2578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C6EAF70A-8242-401D-BEA2-ED0F9D912FF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7598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5220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04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내용 개체 틀 2">
            <a:extLst>
              <a:ext uri="{FF2B5EF4-FFF2-40B4-BE49-F238E27FC236}">
                <a16:creationId xmlns:a16="http://schemas.microsoft.com/office/drawing/2014/main" xmlns="" id="{95769A92-E12A-4BCD-999F-4342A532C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514036" cy="396044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6" name="내용 개체 틀 2">
            <a:extLst>
              <a:ext uri="{FF2B5EF4-FFF2-40B4-BE49-F238E27FC236}">
                <a16:creationId xmlns:a16="http://schemas.microsoft.com/office/drawing/2014/main" xmlns="" id="{31FEA6A8-EE8B-48BB-A1EB-47FB53D3910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1964" y="1808821"/>
            <a:ext cx="9514036" cy="39604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389BD77D-A74B-4C3C-A6B7-20B630AB6F2E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9">
            <a:extLst>
              <a:ext uri="{FF2B5EF4-FFF2-40B4-BE49-F238E27FC236}">
                <a16:creationId xmlns:a16="http://schemas.microsoft.com/office/drawing/2014/main" xmlns="" id="{2F9683E6-8CAF-45DE-A058-EFF7D6985F61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xmlns="" id="{DD9E8241-1FB3-49AD-84E3-21FD45E2C2D9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8">
              <a:extLst>
                <a:ext uri="{FF2B5EF4-FFF2-40B4-BE49-F238E27FC236}">
                  <a16:creationId xmlns:a16="http://schemas.microsoft.com/office/drawing/2014/main" xmlns="" id="{32F8B2B0-43AE-40DA-A71E-200CB7885EDA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19">
              <a:extLst>
                <a:ext uri="{FF2B5EF4-FFF2-40B4-BE49-F238E27FC236}">
                  <a16:creationId xmlns:a16="http://schemas.microsoft.com/office/drawing/2014/main" xmlns="" id="{AAB65DA3-D961-4245-B9B5-AA37FF239E66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20">
              <a:extLst>
                <a:ext uri="{FF2B5EF4-FFF2-40B4-BE49-F238E27FC236}">
                  <a16:creationId xmlns:a16="http://schemas.microsoft.com/office/drawing/2014/main" xmlns="" id="{7AE60B80-A7D3-4C53-ACFD-FCFABA2CB601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944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923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6812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3875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61896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1947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9809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0475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5058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172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D4060A49-C7A9-4422-9DA2-9F3378D2CC78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6">
            <a:extLst>
              <a:ext uri="{FF2B5EF4-FFF2-40B4-BE49-F238E27FC236}">
                <a16:creationId xmlns:a16="http://schemas.microsoft.com/office/drawing/2014/main" xmlns="" id="{E48B2C4B-5580-4E12-8A27-D424DE0E9672}"/>
              </a:ext>
            </a:extLst>
          </p:cNvPr>
          <p:cNvSpPr/>
          <p:nvPr userDrawn="1"/>
        </p:nvSpPr>
        <p:spPr>
          <a:xfrm>
            <a:off x="1496616" y="2456892"/>
            <a:ext cx="1872208" cy="1872208"/>
          </a:xfrm>
          <a:prstGeom prst="roundRect">
            <a:avLst/>
          </a:prstGeom>
          <a:solidFill>
            <a:srgbClr val="F08300"/>
          </a:solidFill>
          <a:ln w="76200">
            <a:solidFill>
              <a:srgbClr val="F5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21A22FDB-29AB-4A25-8706-67AD590B6C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8" name="모서리가 둥근 직사각형 9">
            <a:extLst>
              <a:ext uri="{FF2B5EF4-FFF2-40B4-BE49-F238E27FC236}">
                <a16:creationId xmlns:a16="http://schemas.microsoft.com/office/drawing/2014/main" xmlns="" id="{00EB81F5-58E4-40D4-9A3F-23C70971EE13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xmlns="" id="{E1C12FBB-464C-4095-B544-7E2C03CC065E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5">
              <a:extLst>
                <a:ext uri="{FF2B5EF4-FFF2-40B4-BE49-F238E27FC236}">
                  <a16:creationId xmlns:a16="http://schemas.microsoft.com/office/drawing/2014/main" xmlns="" id="{9F214FE1-63A6-4159-9AE8-15A2E751E3BC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17">
              <a:extLst>
                <a:ext uri="{FF2B5EF4-FFF2-40B4-BE49-F238E27FC236}">
                  <a16:creationId xmlns:a16="http://schemas.microsoft.com/office/drawing/2014/main" xmlns="" id="{9CD3FC43-A4FA-425D-A5C0-42F7BCC6E72A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18">
              <a:extLst>
                <a:ext uri="{FF2B5EF4-FFF2-40B4-BE49-F238E27FC236}">
                  <a16:creationId xmlns:a16="http://schemas.microsoft.com/office/drawing/2014/main" xmlns="" id="{635CBFE3-666D-4406-AB30-03C7833C3F15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56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3DED3B25-6588-4BE4-A3BE-93DBEA11ED90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내용 개체 틀 2">
            <a:extLst>
              <a:ext uri="{FF2B5EF4-FFF2-40B4-BE49-F238E27FC236}">
                <a16:creationId xmlns:a16="http://schemas.microsoft.com/office/drawing/2014/main" xmlns="" id="{B3B82A17-B92D-45D2-99B4-45E96AC41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349568" cy="396044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9" name="내용 개체 틀 2">
            <a:extLst>
              <a:ext uri="{FF2B5EF4-FFF2-40B4-BE49-F238E27FC236}">
                <a16:creationId xmlns:a16="http://schemas.microsoft.com/office/drawing/2014/main" xmlns="" id="{C58E68EE-AF6C-4EBC-A431-E3ABED585FA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1964" y="1808821"/>
            <a:ext cx="9349568" cy="43204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01E68319-1F1F-4B4E-A0B4-60AEA48B3D58}"/>
              </a:ext>
            </a:extLst>
          </p:cNvPr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xmlns="" id="{4EF42565-275A-4B53-BF4A-4B3E603044D2}"/>
              </a:ext>
            </a:extLst>
          </p:cNvPr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9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B31116A-C079-4219-B7BE-64C8767295AC}"/>
              </a:ext>
            </a:extLst>
          </p:cNvPr>
          <p:cNvSpPr txBox="1"/>
          <p:nvPr userDrawn="1"/>
        </p:nvSpPr>
        <p:spPr>
          <a:xfrm>
            <a:off x="668524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BF57CD6-6E6D-4A6B-ACD5-F332E7BB0582}"/>
              </a:ext>
            </a:extLst>
          </p:cNvPr>
          <p:cNvSpPr txBox="1"/>
          <p:nvPr userDrawn="1"/>
        </p:nvSpPr>
        <p:spPr>
          <a:xfrm>
            <a:off x="1208584" y="116632"/>
            <a:ext cx="3672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탐구 수학</a:t>
            </a:r>
            <a:endParaRPr lang="en-US" altLang="ko-KR" sz="14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4" name="모서리가 둥근 직사각형 11">
            <a:extLst>
              <a:ext uri="{FF2B5EF4-FFF2-40B4-BE49-F238E27FC236}">
                <a16:creationId xmlns:a16="http://schemas.microsoft.com/office/drawing/2014/main" xmlns="" id="{4E77F68F-F61B-46BC-BC25-5CA8D2B7EF42}"/>
              </a:ext>
            </a:extLst>
          </p:cNvPr>
          <p:cNvSpPr/>
          <p:nvPr userDrawn="1"/>
        </p:nvSpPr>
        <p:spPr>
          <a:xfrm>
            <a:off x="704528" y="413354"/>
            <a:ext cx="4144921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내용 개체 틀 2">
            <a:extLst>
              <a:ext uri="{FF2B5EF4-FFF2-40B4-BE49-F238E27FC236}">
                <a16:creationId xmlns:a16="http://schemas.microsoft.com/office/drawing/2014/main" xmlns="" id="{3BE067B5-4FF4-4301-BEBF-E49DF43AC6B8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07596" y="404664"/>
            <a:ext cx="3777093" cy="568659"/>
          </a:xfrm>
        </p:spPr>
        <p:txBody>
          <a:bodyPr>
            <a:noAutofit/>
          </a:bodyPr>
          <a:lstStyle>
            <a:lvl1pPr marL="0" indent="0" algn="ctr">
              <a:buNone/>
              <a:defRPr sz="23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50523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AFEC2610-7C26-48D5-8903-225F094B72A5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모서리가 둥근 직사각형 14">
            <a:extLst>
              <a:ext uri="{FF2B5EF4-FFF2-40B4-BE49-F238E27FC236}">
                <a16:creationId xmlns:a16="http://schemas.microsoft.com/office/drawing/2014/main" xmlns="" id="{D21F5E75-8A0B-485F-9165-F86475B3A43F}"/>
              </a:ext>
            </a:extLst>
          </p:cNvPr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71311B56-F37F-497F-B978-E7A8F2B813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1" y="2653200"/>
            <a:ext cx="2422090" cy="1748956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C714FF2B-980E-471F-968C-6179BAF7B8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5" name="모서리가 둥근 직사각형 15">
            <a:extLst>
              <a:ext uri="{FF2B5EF4-FFF2-40B4-BE49-F238E27FC236}">
                <a16:creationId xmlns:a16="http://schemas.microsoft.com/office/drawing/2014/main" xmlns="" id="{0E1B2491-A7AE-4C5D-80E7-45408C2567DE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xmlns="" id="{5109832C-7350-415D-8969-A913A0392D2E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1" name="모서리가 둥근 직사각형 17">
              <a:extLst>
                <a:ext uri="{FF2B5EF4-FFF2-40B4-BE49-F238E27FC236}">
                  <a16:creationId xmlns:a16="http://schemas.microsoft.com/office/drawing/2014/main" xmlns="" id="{3AF1BF2D-BB02-4B9C-882C-62CCD54B7864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모서리가 둥근 직사각형 18">
              <a:extLst>
                <a:ext uri="{FF2B5EF4-FFF2-40B4-BE49-F238E27FC236}">
                  <a16:creationId xmlns:a16="http://schemas.microsoft.com/office/drawing/2014/main" xmlns="" id="{A9FE12A3-2294-4F61-8F8F-21EB4144881D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모서리가 둥근 직사각형 21">
              <a:extLst>
                <a:ext uri="{FF2B5EF4-FFF2-40B4-BE49-F238E27FC236}">
                  <a16:creationId xmlns:a16="http://schemas.microsoft.com/office/drawing/2014/main" xmlns="" id="{3AC9C2E0-EA5E-4B7E-95F4-9B32A8DEE75C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18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33FDC887-41B4-4DBC-A54B-277F5145AEE7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2">
            <a:extLst>
              <a:ext uri="{FF2B5EF4-FFF2-40B4-BE49-F238E27FC236}">
                <a16:creationId xmlns:a16="http://schemas.microsoft.com/office/drawing/2014/main" xmlns="" id="{31E68CA4-B254-4C93-8F93-536AF88F8F31}"/>
              </a:ext>
            </a:extLst>
          </p:cNvPr>
          <p:cNvSpPr/>
          <p:nvPr userDrawn="1"/>
        </p:nvSpPr>
        <p:spPr>
          <a:xfrm>
            <a:off x="704528" y="413354"/>
            <a:ext cx="162018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내용 개체 틀 2">
            <a:extLst>
              <a:ext uri="{FF2B5EF4-FFF2-40B4-BE49-F238E27FC236}">
                <a16:creationId xmlns:a16="http://schemas.microsoft.com/office/drawing/2014/main" xmlns="" id="{4F35E08E-73D0-4432-87D3-8AAA17DCA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395122" cy="360039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7" name="내용 개체 틀 2">
            <a:extLst>
              <a:ext uri="{FF2B5EF4-FFF2-40B4-BE49-F238E27FC236}">
                <a16:creationId xmlns:a16="http://schemas.microsoft.com/office/drawing/2014/main" xmlns="" id="{B9635027-0FB8-4398-AA4B-C9F88E2AE5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8418" y="2032249"/>
            <a:ext cx="9395122" cy="38863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8" name="내용 개체 틀 2">
            <a:extLst>
              <a:ext uri="{FF2B5EF4-FFF2-40B4-BE49-F238E27FC236}">
                <a16:creationId xmlns:a16="http://schemas.microsoft.com/office/drawing/2014/main" xmlns="" id="{0870CA97-7D19-4072-BEEB-1C98F2E85BD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92019" y="413354"/>
            <a:ext cx="1617112" cy="568659"/>
          </a:xfrm>
        </p:spPr>
        <p:txBody>
          <a:bodyPr>
            <a:noAutofit/>
          </a:bodyPr>
          <a:lstStyle>
            <a:lvl1pPr marL="0" indent="0" algn="ctr">
              <a:buNone/>
              <a:defRPr sz="23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50F7B672-CE63-4BBF-A92A-80EDF0F1C2F5}"/>
              </a:ext>
            </a:extLst>
          </p:cNvPr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FAAECAA-7C36-4066-8101-D38F1799CA37}"/>
              </a:ext>
            </a:extLst>
          </p:cNvPr>
          <p:cNvSpPr txBox="1"/>
          <p:nvPr userDrawn="1"/>
        </p:nvSpPr>
        <p:spPr>
          <a:xfrm>
            <a:off x="668524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0693216-CE93-4C64-B410-8A6C8C45C9EE}"/>
              </a:ext>
            </a:extLst>
          </p:cNvPr>
          <p:cNvSpPr txBox="1"/>
          <p:nvPr userDrawn="1"/>
        </p:nvSpPr>
        <p:spPr>
          <a:xfrm>
            <a:off x="1208584" y="116632"/>
            <a:ext cx="3672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원기둥을 알아볼까요</a:t>
            </a:r>
            <a:endParaRPr lang="en-US" altLang="ko-KR" sz="14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xmlns="" id="{FD0046C1-4324-4EF2-8A57-6E547290F847}"/>
              </a:ext>
            </a:extLst>
          </p:cNvPr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A671CAF-8099-4687-8E86-BDB7AE1201A1}"/>
              </a:ext>
            </a:extLst>
          </p:cNvPr>
          <p:cNvSpPr txBox="1"/>
          <p:nvPr userDrawn="1"/>
        </p:nvSpPr>
        <p:spPr>
          <a:xfrm>
            <a:off x="903288" y="1439426"/>
            <a:ext cx="8096712" cy="4437499"/>
          </a:xfrm>
          <a:prstGeom prst="rect">
            <a:avLst/>
          </a:prstGeom>
          <a:noFill/>
          <a:ln w="3175">
            <a:solidFill>
              <a:srgbClr val="228A38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4730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52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9516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597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2910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60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571E07F9-E541-4BBE-AD79-EAC965EF0729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7D17CF64-4FE5-487B-98F3-863EA89AED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081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10" Type="http://schemas.openxmlformats.org/officeDocument/2006/relationships/slide" Target="slide3.xml"/><Relationship Id="rId4" Type="http://schemas.openxmlformats.org/officeDocument/2006/relationships/image" Target="../media/image16.png"/><Relationship Id="rId9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slide" Target="slide7.xml"/><Relationship Id="rId4" Type="http://schemas.openxmlformats.org/officeDocument/2006/relationships/image" Target="../media/image11.png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2.png"/><Relationship Id="rId7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.png"/><Relationship Id="rId7" Type="http://schemas.openxmlformats.org/officeDocument/2006/relationships/slide" Target="slid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10" Type="http://schemas.openxmlformats.org/officeDocument/2006/relationships/slide" Target="slide3.xml"/><Relationship Id="rId4" Type="http://schemas.openxmlformats.org/officeDocument/2006/relationships/image" Target="../media/image4.png"/><Relationship Id="rId9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4468" y="42595"/>
            <a:ext cx="1044116" cy="7848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45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sz="45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3" name="그림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20552" y="404664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>
                <a:latin typeface="나눔고딕 ExtraBold" pitchFamily="50" charset="-127"/>
                <a:ea typeface="나눔고딕 ExtraBold" pitchFamily="50" charset="-127"/>
              </a:rPr>
              <a:t>자연수의 혼합 계산 </a:t>
            </a:r>
            <a:endParaRPr lang="en-US" altLang="ko-KR" sz="2200" b="1" dirty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24~25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)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20" y="7200"/>
            <a:ext cx="4005960" cy="9107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80892" y="2551837"/>
            <a:ext cx="53571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탐구 수학</a:t>
            </a:r>
            <a:r>
              <a:rPr lang="en-US" altLang="ko-KR" sz="3600" b="1" dirty="0">
                <a:latin typeface="나눔고딕 ExtraBold" pitchFamily="50" charset="-127"/>
                <a:ea typeface="나눔고딕 ExtraBold" pitchFamily="50" charset="-127"/>
              </a:rPr>
              <a:t> </a:t>
            </a:r>
          </a:p>
          <a:p>
            <a:r>
              <a:rPr lang="en-US" altLang="ko-KR" sz="3600" b="1" dirty="0">
                <a:latin typeface="나눔고딕 ExtraBold" pitchFamily="50" charset="-127"/>
                <a:ea typeface="나눔고딕 ExtraBold" pitchFamily="50" charset="-127"/>
              </a:rPr>
              <a:t>- </a:t>
            </a:r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계산기를 사용하여 </a:t>
            </a:r>
            <a:endParaRPr lang="en-US" altLang="ko-KR" sz="3600" b="1" dirty="0">
              <a:latin typeface="나눔고딕 ExtraBold" pitchFamily="50" charset="-127"/>
              <a:ea typeface="나눔고딕 ExtraBold" pitchFamily="50" charset="-127"/>
            </a:endParaRPr>
          </a:p>
          <a:p>
            <a:pPr marL="274638"/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계산해 볼까요</a:t>
            </a:r>
          </a:p>
        </p:txBody>
      </p:sp>
      <p:grpSp>
        <p:nvGrpSpPr>
          <p:cNvPr id="11" name="그룹 10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12" name="TextBox 11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9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4" name="직사각형 13">
            <a:hlinkClick r:id="rId5" action="ppaction://hlinksldjump"/>
          </p:cNvPr>
          <p:cNvSpPr/>
          <p:nvPr/>
        </p:nvSpPr>
        <p:spPr>
          <a:xfrm>
            <a:off x="8517396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hlinkClick r:id="rId6" action="ppaction://hlinksldjump"/>
          </p:cNvPr>
          <p:cNvSpPr/>
          <p:nvPr/>
        </p:nvSpPr>
        <p:spPr>
          <a:xfrm>
            <a:off x="8877436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7" action="ppaction://hlinksldjump"/>
          </p:cNvPr>
          <p:cNvSpPr/>
          <p:nvPr/>
        </p:nvSpPr>
        <p:spPr>
          <a:xfrm>
            <a:off x="9237476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2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6241861" y="1216295"/>
            <a:ext cx="2889576" cy="2539290"/>
            <a:chOff x="3548844" y="2041838"/>
            <a:chExt cx="2889576" cy="2539290"/>
          </a:xfrm>
        </p:grpSpPr>
        <p:pic>
          <p:nvPicPr>
            <p:cNvPr id="41" name="그림 4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60" t="43283" r="62764" b="36619"/>
            <a:stretch/>
          </p:blipFill>
          <p:spPr>
            <a:xfrm>
              <a:off x="3548844" y="2041838"/>
              <a:ext cx="2889576" cy="2539290"/>
            </a:xfrm>
            <a:prstGeom prst="rect">
              <a:avLst/>
            </a:prstGeom>
          </p:spPr>
        </p:pic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xmlns="" id="{CC60B632-9B98-420B-AC63-68EE9E716B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39" t="55174" r="37865" b="40223"/>
            <a:stretch/>
          </p:blipFill>
          <p:spPr>
            <a:xfrm>
              <a:off x="3721581" y="2390011"/>
              <a:ext cx="2518647" cy="792694"/>
            </a:xfrm>
            <a:prstGeom prst="rect">
              <a:avLst/>
            </a:prstGeom>
          </p:spPr>
        </p:pic>
      </p:grpSp>
      <p:pic>
        <p:nvPicPr>
          <p:cNvPr id="19" name="그림 18">
            <a:extLst>
              <a:ext uri="{FF2B5EF4-FFF2-40B4-BE49-F238E27FC236}">
                <a16:creationId xmlns:a16="http://schemas.microsoft.com/office/drawing/2014/main" xmlns="" id="{CC8335E1-9B9B-4FE3-A250-905B1DA71C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6" t="82378" r="12039" b="10573"/>
          <a:stretch/>
        </p:blipFill>
        <p:spPr>
          <a:xfrm>
            <a:off x="866924" y="3470560"/>
            <a:ext cx="8268863" cy="1146572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xmlns="" id="{78D22FC3-3D0C-4F65-80DF-DDC5593C38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4" t="60798" r="32490" b="30230"/>
          <a:stretch/>
        </p:blipFill>
        <p:spPr>
          <a:xfrm>
            <a:off x="6853929" y="1651426"/>
            <a:ext cx="2707583" cy="1545089"/>
          </a:xfrm>
          <a:prstGeom prst="rect">
            <a:avLst/>
          </a:prstGeom>
        </p:spPr>
      </p:pic>
      <p:grpSp>
        <p:nvGrpSpPr>
          <p:cNvPr id="51" name="그룹 50">
            <a:extLst>
              <a:ext uri="{FF2B5EF4-FFF2-40B4-BE49-F238E27FC236}">
                <a16:creationId xmlns:a16="http://schemas.microsoft.com/office/drawing/2014/main" xmlns="" id="{8C2D03B6-1556-4851-8F43-512B4B6EDC8F}"/>
              </a:ext>
            </a:extLst>
          </p:cNvPr>
          <p:cNvGrpSpPr/>
          <p:nvPr/>
        </p:nvGrpSpPr>
        <p:grpSpPr>
          <a:xfrm>
            <a:off x="941928" y="1403563"/>
            <a:ext cx="8095344" cy="783688"/>
            <a:chOff x="910749" y="3197662"/>
            <a:chExt cx="8095344" cy="783688"/>
          </a:xfrm>
        </p:grpSpPr>
        <p:sp>
          <p:nvSpPr>
            <p:cNvPr id="52" name="내용 개체 틀 3">
              <a:extLst>
                <a:ext uri="{FF2B5EF4-FFF2-40B4-BE49-F238E27FC236}">
                  <a16:creationId xmlns:a16="http://schemas.microsoft.com/office/drawing/2014/main" xmlns="" id="{BACC1DEF-25AF-49BF-904C-DB1D0DC3C072}"/>
                </a:ext>
              </a:extLst>
            </p:cNvPr>
            <p:cNvSpPr txBox="1">
              <a:spLocks/>
            </p:cNvSpPr>
            <p:nvPr/>
          </p:nvSpPr>
          <p:spPr>
            <a:xfrm>
              <a:off x="1096906" y="3197662"/>
              <a:ext cx="7909187" cy="78368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식을 </a:t>
              </a:r>
              <a:r>
                <a:rPr lang="ko-KR" altLang="en-US" dirty="0"/>
                <a:t>계산 순서에 맞게 계산하고</a:t>
              </a:r>
              <a:r>
                <a:rPr lang="en-US" altLang="ko-KR" dirty="0"/>
                <a:t>, </a:t>
              </a:r>
              <a:r>
                <a:rPr lang="ko-KR" altLang="en-US" dirty="0"/>
                <a:t>계산 </a:t>
              </a:r>
              <a:r>
                <a:rPr lang="ko-KR" altLang="en-US" dirty="0" smtClean="0"/>
                <a:t>결과가 맞는지 </a:t>
              </a:r>
              <a:endParaRPr lang="en-US" altLang="ko-KR" dirty="0" smtClean="0"/>
            </a:p>
            <a:p>
              <a:r>
                <a:rPr lang="ko-KR" altLang="en-US" dirty="0" smtClean="0"/>
                <a:t>계산기의 </a:t>
              </a:r>
              <a:r>
                <a:rPr lang="ko-KR" altLang="en-US" dirty="0"/>
                <a:t>저장 기능을 이용하여 확인해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sp>
          <p:nvSpPr>
            <p:cNvPr id="53" name="모서리가 둥근 직사각형 75">
              <a:extLst>
                <a:ext uri="{FF2B5EF4-FFF2-40B4-BE49-F238E27FC236}">
                  <a16:creationId xmlns:a16="http://schemas.microsoft.com/office/drawing/2014/main" xmlns="" id="{39F1D32E-8301-45DA-A9A4-03BE6D41BD44}"/>
                </a:ext>
              </a:extLst>
            </p:cNvPr>
            <p:cNvSpPr/>
            <p:nvPr/>
          </p:nvSpPr>
          <p:spPr>
            <a:xfrm>
              <a:off x="910749" y="331760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7" name="내용 개체 틀 5"/>
          <p:cNvSpPr txBox="1">
            <a:spLocks/>
          </p:cNvSpPr>
          <p:nvPr/>
        </p:nvSpPr>
        <p:spPr>
          <a:xfrm>
            <a:off x="668524" y="404664"/>
            <a:ext cx="4294911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200" dirty="0">
                <a:solidFill>
                  <a:srgbClr val="695A35"/>
                </a:solidFill>
              </a:rPr>
              <a:t>계산기의 저장 기능을 이용하여 </a:t>
            </a:r>
            <a:endParaRPr lang="en-US" altLang="ko-KR" sz="2200" dirty="0">
              <a:solidFill>
                <a:srgbClr val="695A35"/>
              </a:solidFill>
            </a:endParaRPr>
          </a:p>
          <a:p>
            <a:r>
              <a:rPr lang="ko-KR" altLang="en-US" sz="2200" dirty="0">
                <a:solidFill>
                  <a:srgbClr val="695A35"/>
                </a:solidFill>
              </a:rPr>
              <a:t>계산하기</a:t>
            </a: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800" y="7200"/>
            <a:ext cx="4005960" cy="910789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6A0AE9D3-5131-4890-9191-43F08EC9F0E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32678" y="210332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xmlns="" id="{6E63E1C4-F133-47AF-8B73-31121A942B8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28715" y="381700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내용 개체 틀 2">
            <a:extLst>
              <a:ext uri="{FF2B5EF4-FFF2-40B4-BE49-F238E27FC236}">
                <a16:creationId xmlns:a16="http://schemas.microsoft.com/office/drawing/2014/main" xmlns="" id="{8BACD3B8-7985-4217-8F74-22BF012F098A}"/>
              </a:ext>
            </a:extLst>
          </p:cNvPr>
          <p:cNvSpPr txBox="1">
            <a:spLocks/>
          </p:cNvSpPr>
          <p:nvPr/>
        </p:nvSpPr>
        <p:spPr>
          <a:xfrm>
            <a:off x="1856656" y="3816071"/>
            <a:ext cx="504056" cy="444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/>
              <a:t>7</a:t>
            </a:r>
            <a:endParaRPr lang="ko-KR" altLang="en-US" dirty="0"/>
          </a:p>
        </p:txBody>
      </p:sp>
      <p:sp>
        <p:nvSpPr>
          <p:cNvPr id="22" name="내용 개체 틀 2">
            <a:extLst>
              <a:ext uri="{FF2B5EF4-FFF2-40B4-BE49-F238E27FC236}">
                <a16:creationId xmlns:a16="http://schemas.microsoft.com/office/drawing/2014/main" xmlns="" id="{DE1D3CD2-B32B-4E14-96DC-F8E598283036}"/>
              </a:ext>
            </a:extLst>
          </p:cNvPr>
          <p:cNvSpPr txBox="1">
            <a:spLocks/>
          </p:cNvSpPr>
          <p:nvPr/>
        </p:nvSpPr>
        <p:spPr>
          <a:xfrm>
            <a:off x="2374280" y="3816071"/>
            <a:ext cx="504056" cy="444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23" name="내용 개체 틀 2">
            <a:extLst>
              <a:ext uri="{FF2B5EF4-FFF2-40B4-BE49-F238E27FC236}">
                <a16:creationId xmlns:a16="http://schemas.microsoft.com/office/drawing/2014/main" xmlns="" id="{D2910266-A7AB-4EED-A67A-293E0C410AD1}"/>
              </a:ext>
            </a:extLst>
          </p:cNvPr>
          <p:cNvSpPr txBox="1">
            <a:spLocks/>
          </p:cNvSpPr>
          <p:nvPr/>
        </p:nvSpPr>
        <p:spPr>
          <a:xfrm>
            <a:off x="2886593" y="3816071"/>
            <a:ext cx="590243" cy="444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/>
              <a:t>÷</a:t>
            </a:r>
            <a:endParaRPr lang="ko-KR" altLang="en-US" dirty="0"/>
          </a:p>
        </p:txBody>
      </p:sp>
      <p:sp>
        <p:nvSpPr>
          <p:cNvPr id="24" name="내용 개체 틀 2">
            <a:extLst>
              <a:ext uri="{FF2B5EF4-FFF2-40B4-BE49-F238E27FC236}">
                <a16:creationId xmlns:a16="http://schemas.microsoft.com/office/drawing/2014/main" xmlns="" id="{08D60B1F-B0ED-4796-AE83-6F0644635F98}"/>
              </a:ext>
            </a:extLst>
          </p:cNvPr>
          <p:cNvSpPr txBox="1">
            <a:spLocks/>
          </p:cNvSpPr>
          <p:nvPr/>
        </p:nvSpPr>
        <p:spPr>
          <a:xfrm>
            <a:off x="3515803" y="3816071"/>
            <a:ext cx="504056" cy="444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/>
              <a:t>9</a:t>
            </a:r>
            <a:endParaRPr lang="ko-KR" altLang="en-US" dirty="0"/>
          </a:p>
        </p:txBody>
      </p:sp>
      <p:sp>
        <p:nvSpPr>
          <p:cNvPr id="26" name="내용 개체 틀 2">
            <a:extLst>
              <a:ext uri="{FF2B5EF4-FFF2-40B4-BE49-F238E27FC236}">
                <a16:creationId xmlns:a16="http://schemas.microsoft.com/office/drawing/2014/main" xmlns="" id="{F9A56C1B-F0DD-414E-A212-E3F8519BEEE9}"/>
              </a:ext>
            </a:extLst>
          </p:cNvPr>
          <p:cNvSpPr txBox="1">
            <a:spLocks/>
          </p:cNvSpPr>
          <p:nvPr/>
        </p:nvSpPr>
        <p:spPr>
          <a:xfrm>
            <a:off x="3980892" y="3816071"/>
            <a:ext cx="653986" cy="444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/>
              <a:t>M+</a:t>
            </a:r>
            <a:endParaRPr lang="ko-KR" altLang="en-US" dirty="0"/>
          </a:p>
        </p:txBody>
      </p:sp>
      <p:sp>
        <p:nvSpPr>
          <p:cNvPr id="28" name="내용 개체 틀 2">
            <a:extLst>
              <a:ext uri="{FF2B5EF4-FFF2-40B4-BE49-F238E27FC236}">
                <a16:creationId xmlns:a16="http://schemas.microsoft.com/office/drawing/2014/main" xmlns="" id="{36A3BEF7-7F56-452A-BDB7-A6C4DA6908BB}"/>
              </a:ext>
            </a:extLst>
          </p:cNvPr>
          <p:cNvSpPr txBox="1">
            <a:spLocks/>
          </p:cNvSpPr>
          <p:nvPr/>
        </p:nvSpPr>
        <p:spPr>
          <a:xfrm>
            <a:off x="4592960" y="3816071"/>
            <a:ext cx="504056" cy="444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30" name="내용 개체 틀 2">
            <a:extLst>
              <a:ext uri="{FF2B5EF4-FFF2-40B4-BE49-F238E27FC236}">
                <a16:creationId xmlns:a16="http://schemas.microsoft.com/office/drawing/2014/main" xmlns="" id="{836666C6-C62D-49DA-BC39-6794DDCE960A}"/>
              </a:ext>
            </a:extLst>
          </p:cNvPr>
          <p:cNvSpPr txBox="1">
            <a:spLocks/>
          </p:cNvSpPr>
          <p:nvPr/>
        </p:nvSpPr>
        <p:spPr>
          <a:xfrm>
            <a:off x="5099137" y="3816071"/>
            <a:ext cx="590243" cy="444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spc="-150" dirty="0"/>
              <a:t>×</a:t>
            </a:r>
            <a:endParaRPr lang="ko-KR" altLang="en-US" dirty="0"/>
          </a:p>
        </p:txBody>
      </p:sp>
      <p:sp>
        <p:nvSpPr>
          <p:cNvPr id="31" name="내용 개체 틀 2">
            <a:extLst>
              <a:ext uri="{FF2B5EF4-FFF2-40B4-BE49-F238E27FC236}">
                <a16:creationId xmlns:a16="http://schemas.microsoft.com/office/drawing/2014/main" xmlns="" id="{E387D7F7-8FE9-4BC4-983E-6305D9CE0F6F}"/>
              </a:ext>
            </a:extLst>
          </p:cNvPr>
          <p:cNvSpPr txBox="1">
            <a:spLocks/>
          </p:cNvSpPr>
          <p:nvPr/>
        </p:nvSpPr>
        <p:spPr>
          <a:xfrm>
            <a:off x="5664321" y="3816071"/>
            <a:ext cx="590243" cy="444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32" name="내용 개체 틀 2">
            <a:extLst>
              <a:ext uri="{FF2B5EF4-FFF2-40B4-BE49-F238E27FC236}">
                <a16:creationId xmlns:a16="http://schemas.microsoft.com/office/drawing/2014/main" xmlns="" id="{619627EF-CF5C-43DA-B3F3-098A9AEEFC5C}"/>
              </a:ext>
            </a:extLst>
          </p:cNvPr>
          <p:cNvSpPr txBox="1">
            <a:spLocks/>
          </p:cNvSpPr>
          <p:nvPr/>
        </p:nvSpPr>
        <p:spPr>
          <a:xfrm>
            <a:off x="6198961" y="3816071"/>
            <a:ext cx="590243" cy="444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/>
              <a:t>M</a:t>
            </a:r>
            <a:r>
              <a:rPr lang="en-US" altLang="ko-KR" dirty="0" smtClean="0">
                <a:latin typeface="나눔바른고딕" pitchFamily="50" charset="-127"/>
                <a:ea typeface="나눔바른고딕" pitchFamily="50" charset="-127"/>
              </a:rPr>
              <a:t>-</a:t>
            </a:r>
            <a:endParaRPr lang="ko-KR" altLang="en-US" dirty="0"/>
          </a:p>
        </p:txBody>
      </p:sp>
      <p:sp>
        <p:nvSpPr>
          <p:cNvPr id="33" name="내용 개체 틀 2">
            <a:extLst>
              <a:ext uri="{FF2B5EF4-FFF2-40B4-BE49-F238E27FC236}">
                <a16:creationId xmlns:a16="http://schemas.microsoft.com/office/drawing/2014/main" xmlns="" id="{3E9C6423-0657-48D8-A593-77C7F0A993DF}"/>
              </a:ext>
            </a:extLst>
          </p:cNvPr>
          <p:cNvSpPr txBox="1">
            <a:spLocks/>
          </p:cNvSpPr>
          <p:nvPr/>
        </p:nvSpPr>
        <p:spPr>
          <a:xfrm>
            <a:off x="6769630" y="3816071"/>
            <a:ext cx="590243" cy="444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34" name="내용 개체 틀 2">
            <a:extLst>
              <a:ext uri="{FF2B5EF4-FFF2-40B4-BE49-F238E27FC236}">
                <a16:creationId xmlns:a16="http://schemas.microsoft.com/office/drawing/2014/main" xmlns="" id="{100A5A0D-0592-44CB-98E1-61FBF157FAE3}"/>
              </a:ext>
            </a:extLst>
          </p:cNvPr>
          <p:cNvSpPr txBox="1">
            <a:spLocks/>
          </p:cNvSpPr>
          <p:nvPr/>
        </p:nvSpPr>
        <p:spPr>
          <a:xfrm>
            <a:off x="7315085" y="3816071"/>
            <a:ext cx="590243" cy="444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/>
              <a:t>0</a:t>
            </a:r>
            <a:endParaRPr lang="ko-KR" altLang="en-US" dirty="0"/>
          </a:p>
        </p:txBody>
      </p:sp>
      <p:sp>
        <p:nvSpPr>
          <p:cNvPr id="35" name="내용 개체 틀 2">
            <a:extLst>
              <a:ext uri="{FF2B5EF4-FFF2-40B4-BE49-F238E27FC236}">
                <a16:creationId xmlns:a16="http://schemas.microsoft.com/office/drawing/2014/main" xmlns="" id="{94C29177-B1EE-43AE-A58F-80DECA146739}"/>
              </a:ext>
            </a:extLst>
          </p:cNvPr>
          <p:cNvSpPr txBox="1">
            <a:spLocks/>
          </p:cNvSpPr>
          <p:nvPr/>
        </p:nvSpPr>
        <p:spPr>
          <a:xfrm>
            <a:off x="7855210" y="3816071"/>
            <a:ext cx="590243" cy="444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/>
              <a:t>M+</a:t>
            </a:r>
            <a:endParaRPr lang="ko-KR" altLang="en-US" dirty="0"/>
          </a:p>
        </p:txBody>
      </p:sp>
      <p:sp>
        <p:nvSpPr>
          <p:cNvPr id="36" name="내용 개체 틀 2">
            <a:extLst>
              <a:ext uri="{FF2B5EF4-FFF2-40B4-BE49-F238E27FC236}">
                <a16:creationId xmlns:a16="http://schemas.microsoft.com/office/drawing/2014/main" xmlns="" id="{84556A2C-94F2-47D0-AA3D-A1112ADEC794}"/>
              </a:ext>
            </a:extLst>
          </p:cNvPr>
          <p:cNvSpPr txBox="1">
            <a:spLocks/>
          </p:cNvSpPr>
          <p:nvPr/>
        </p:nvSpPr>
        <p:spPr>
          <a:xfrm>
            <a:off x="8416063" y="3816071"/>
            <a:ext cx="590243" cy="444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/>
              <a:t>MR</a:t>
            </a:r>
            <a:endParaRPr lang="ko-KR" altLang="en-US" dirty="0"/>
          </a:p>
        </p:txBody>
      </p:sp>
      <p:sp>
        <p:nvSpPr>
          <p:cNvPr id="38" name="직사각형 37">
            <a:hlinkClick r:id="rId8" action="ppaction://hlinksldjump"/>
          </p:cNvPr>
          <p:cNvSpPr/>
          <p:nvPr/>
        </p:nvSpPr>
        <p:spPr>
          <a:xfrm>
            <a:off x="8121352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9" action="ppaction://hlinksldjump"/>
          </p:cNvPr>
          <p:cNvSpPr/>
          <p:nvPr/>
        </p:nvSpPr>
        <p:spPr>
          <a:xfrm>
            <a:off x="8517396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10" action="ppaction://hlinksldjump"/>
          </p:cNvPr>
          <p:cNvSpPr/>
          <p:nvPr/>
        </p:nvSpPr>
        <p:spPr>
          <a:xfrm>
            <a:off x="8877436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394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6" grpId="0"/>
      <p:bldP spid="28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746185" y="4045983"/>
            <a:ext cx="1062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80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22933" y="4490795"/>
            <a:ext cx="816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단원</a:t>
            </a:r>
          </a:p>
        </p:txBody>
      </p:sp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8504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9</a:t>
            </a:r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16596" y="476672"/>
            <a:ext cx="3204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탐구 수학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2480" y="2024844"/>
            <a:ext cx="375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695A35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80892" y="3068960"/>
            <a:ext cx="5357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약수와 배수</a:t>
            </a:r>
          </a:p>
        </p:txBody>
      </p:sp>
      <p:grpSp>
        <p:nvGrpSpPr>
          <p:cNvPr id="10" name="그룹 9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15" name="TextBox 14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단원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2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67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88504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9</a:t>
            </a:r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16596" y="476672"/>
            <a:ext cx="3204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탐구 수학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82288" y="2538770"/>
            <a:ext cx="55586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계산기 사용법을 알고</a:t>
            </a:r>
            <a:r>
              <a:rPr lang="en-US" altLang="ko-KR" sz="3600" b="1" dirty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3600" b="1" spc="-150" dirty="0">
                <a:latin typeface="나눔고딕 ExtraBold" pitchFamily="50" charset="-127"/>
                <a:ea typeface="나눔고딕 ExtraBold" pitchFamily="50" charset="-127"/>
              </a:rPr>
              <a:t>계산기를 사용하여 혼합 계산식을 </a:t>
            </a:r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계산해 보아요</a:t>
            </a:r>
            <a:r>
              <a:rPr lang="en-US" altLang="ko-KR" sz="3600" b="1" dirty="0"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800" y="7200"/>
            <a:ext cx="4005960" cy="9107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51077" y="2731277"/>
            <a:ext cx="11632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 </a:t>
            </a:r>
          </a:p>
        </p:txBody>
      </p:sp>
      <p:sp>
        <p:nvSpPr>
          <p:cNvPr id="10" name="직사각형 9">
            <a:hlinkClick r:id="rId4" action="ppaction://hlinksldjump"/>
          </p:cNvPr>
          <p:cNvSpPr/>
          <p:nvPr/>
        </p:nvSpPr>
        <p:spPr>
          <a:xfrm>
            <a:off x="8121352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hlinkClick r:id="rId5" action="ppaction://hlinksldjump"/>
          </p:cNvPr>
          <p:cNvSpPr/>
          <p:nvPr/>
        </p:nvSpPr>
        <p:spPr>
          <a:xfrm>
            <a:off x="8877436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hlinkClick r:id="rId6" action="ppaction://hlinksldjump"/>
          </p:cNvPr>
          <p:cNvSpPr/>
          <p:nvPr/>
        </p:nvSpPr>
        <p:spPr>
          <a:xfrm>
            <a:off x="9237476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4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800" y="7200"/>
            <a:ext cx="4005960" cy="910789"/>
          </a:xfrm>
          <a:prstGeom prst="rect">
            <a:avLst/>
          </a:prstGeom>
        </p:spPr>
      </p:pic>
      <p:grpSp>
        <p:nvGrpSpPr>
          <p:cNvPr id="19" name="그룹 18"/>
          <p:cNvGrpSpPr/>
          <p:nvPr/>
        </p:nvGrpSpPr>
        <p:grpSpPr>
          <a:xfrm>
            <a:off x="902750" y="1412776"/>
            <a:ext cx="8154706" cy="1115983"/>
            <a:chOff x="902750" y="1412776"/>
            <a:chExt cx="8154706" cy="1115983"/>
          </a:xfrm>
        </p:grpSpPr>
        <p:sp>
          <p:nvSpPr>
            <p:cNvPr id="20" name="내용 개체 틀 3"/>
            <p:cNvSpPr txBox="1">
              <a:spLocks/>
            </p:cNvSpPr>
            <p:nvPr/>
          </p:nvSpPr>
          <p:spPr>
            <a:xfrm>
              <a:off x="1178192" y="1412776"/>
              <a:ext cx="7879264" cy="111598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준기와 연수는 덧셈</a:t>
              </a:r>
              <a:r>
                <a:rPr lang="en-US" altLang="ko-KR" dirty="0"/>
                <a:t>, </a:t>
              </a:r>
              <a:r>
                <a:rPr lang="ko-KR" altLang="en-US" dirty="0"/>
                <a:t>뺄셈</a:t>
              </a:r>
              <a:r>
                <a:rPr lang="en-US" altLang="ko-KR" dirty="0"/>
                <a:t>, </a:t>
              </a:r>
              <a:r>
                <a:rPr lang="ko-KR" altLang="en-US" dirty="0"/>
                <a:t>곱셈</a:t>
              </a:r>
              <a:r>
                <a:rPr lang="en-US" altLang="ko-KR" dirty="0"/>
                <a:t>, </a:t>
              </a:r>
              <a:r>
                <a:rPr lang="ko-KR" altLang="en-US" dirty="0"/>
                <a:t>나눗셈이 섞여 있는 식을 계산하려고 합니다</a:t>
              </a:r>
              <a:r>
                <a:rPr lang="en-US" altLang="ko-KR" dirty="0"/>
                <a:t>. </a:t>
              </a:r>
            </a:p>
            <a:p>
              <a:r>
                <a:rPr lang="ko-KR" altLang="en-US" dirty="0"/>
                <a:t>물음에 답해 봅시다</a:t>
              </a:r>
              <a:r>
                <a:rPr lang="en-US" altLang="ko-KR" dirty="0"/>
                <a:t>.</a:t>
              </a:r>
            </a:p>
          </p:txBody>
        </p:sp>
        <p:grpSp>
          <p:nvGrpSpPr>
            <p:cNvPr id="21" name="그룹 20"/>
            <p:cNvGrpSpPr/>
            <p:nvPr/>
          </p:nvGrpSpPr>
          <p:grpSpPr>
            <a:xfrm>
              <a:off x="902750" y="1483783"/>
              <a:ext cx="217025" cy="217025"/>
              <a:chOff x="4520952" y="3717032"/>
              <a:chExt cx="217025" cy="217025"/>
            </a:xfrm>
          </p:grpSpPr>
          <p:grpSp>
            <p:nvGrpSpPr>
              <p:cNvPr id="22" name="그룹 21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24" name="모서리가 둥근 직사각형 23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3" name="모서리가 둥근 직사각형 22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26" name="그림 25">
            <a:extLst>
              <a:ext uri="{FF2B5EF4-FFF2-40B4-BE49-F238E27FC236}">
                <a16:creationId xmlns:a16="http://schemas.microsoft.com/office/drawing/2014/main" xmlns="" id="{56FD5C42-7733-46D0-9105-1BFE1C9581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5" t="17454" r="14252" b="57834"/>
          <a:stretch/>
        </p:blipFill>
        <p:spPr>
          <a:xfrm>
            <a:off x="375447" y="2168926"/>
            <a:ext cx="8687780" cy="3960412"/>
          </a:xfrm>
          <a:prstGeom prst="rect">
            <a:avLst/>
          </a:prstGeom>
        </p:spPr>
      </p:pic>
      <p:sp>
        <p:nvSpPr>
          <p:cNvPr id="14" name="직사각형 13">
            <a:hlinkClick r:id="rId6" action="ppaction://hlinksldjump"/>
          </p:cNvPr>
          <p:cNvSpPr/>
          <p:nvPr/>
        </p:nvSpPr>
        <p:spPr>
          <a:xfrm>
            <a:off x="8121352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hlinkClick r:id="rId7" action="ppaction://hlinksldjump"/>
          </p:cNvPr>
          <p:cNvSpPr/>
          <p:nvPr/>
        </p:nvSpPr>
        <p:spPr>
          <a:xfrm>
            <a:off x="8517396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hlinkClick r:id="rId8" action="ppaction://hlinksldjump"/>
          </p:cNvPr>
          <p:cNvSpPr/>
          <p:nvPr/>
        </p:nvSpPr>
        <p:spPr>
          <a:xfrm>
            <a:off x="9237476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내용 개체 틀 5"/>
          <p:cNvSpPr txBox="1">
            <a:spLocks/>
          </p:cNvSpPr>
          <p:nvPr/>
        </p:nvSpPr>
        <p:spPr>
          <a:xfrm>
            <a:off x="668524" y="448073"/>
            <a:ext cx="4294911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계산기를 사용하여 앞에서부터 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9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계산하고 결과 비교하기</a:t>
            </a:r>
          </a:p>
        </p:txBody>
      </p:sp>
    </p:spTree>
    <p:extLst>
      <p:ext uri="{BB962C8B-B14F-4D97-AF65-F5344CB8AC3E}">
        <p14:creationId xmlns:p14="http://schemas.microsoft.com/office/powerpoint/2010/main" val="201084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63" name="그룹 62">
            <a:extLst>
              <a:ext uri="{FF2B5EF4-FFF2-40B4-BE49-F238E27FC236}">
                <a16:creationId xmlns:a16="http://schemas.microsoft.com/office/drawing/2014/main" xmlns="" id="{1A6EFE11-28DD-4ABE-9EFC-F1C6B5CF699E}"/>
              </a:ext>
            </a:extLst>
          </p:cNvPr>
          <p:cNvGrpSpPr/>
          <p:nvPr/>
        </p:nvGrpSpPr>
        <p:grpSpPr>
          <a:xfrm>
            <a:off x="884548" y="3406578"/>
            <a:ext cx="8095344" cy="1570594"/>
            <a:chOff x="910749" y="3445692"/>
            <a:chExt cx="8095344" cy="1570594"/>
          </a:xfrm>
        </p:grpSpPr>
        <p:sp>
          <p:nvSpPr>
            <p:cNvPr id="64" name="모서리가 둥근 직사각형 72">
              <a:extLst>
                <a:ext uri="{FF2B5EF4-FFF2-40B4-BE49-F238E27FC236}">
                  <a16:creationId xmlns:a16="http://schemas.microsoft.com/office/drawing/2014/main" xmlns="" id="{8E1DB524-EE29-4344-8160-B9BDD8D40C9A}"/>
                </a:ext>
              </a:extLst>
            </p:cNvPr>
            <p:cNvSpPr/>
            <p:nvPr/>
          </p:nvSpPr>
          <p:spPr bwMode="auto">
            <a:xfrm>
              <a:off x="920552" y="3861791"/>
              <a:ext cx="8085541" cy="115449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5" name="그룹 64">
              <a:extLst>
                <a:ext uri="{FF2B5EF4-FFF2-40B4-BE49-F238E27FC236}">
                  <a16:creationId xmlns:a16="http://schemas.microsoft.com/office/drawing/2014/main" xmlns="" id="{8B847D85-EDAC-413C-88E0-2AAC2DBA59A6}"/>
                </a:ext>
              </a:extLst>
            </p:cNvPr>
            <p:cNvGrpSpPr/>
            <p:nvPr/>
          </p:nvGrpSpPr>
          <p:grpSpPr>
            <a:xfrm>
              <a:off x="910749" y="3445692"/>
              <a:ext cx="8095344" cy="397925"/>
              <a:chOff x="910749" y="3445692"/>
              <a:chExt cx="8095344" cy="397925"/>
            </a:xfrm>
          </p:grpSpPr>
          <p:sp>
            <p:nvSpPr>
              <p:cNvPr id="66" name="내용 개체 틀 3">
                <a:extLst>
                  <a:ext uri="{FF2B5EF4-FFF2-40B4-BE49-F238E27FC236}">
                    <a16:creationId xmlns:a16="http://schemas.microsoft.com/office/drawing/2014/main" xmlns="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6906" y="3445692"/>
                <a:ext cx="7909187" cy="3979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계산기를 관찰해 보세요</a:t>
                </a:r>
                <a:r>
                  <a:rPr lang="en-US" altLang="ko-KR" dirty="0"/>
                  <a:t>. </a:t>
                </a:r>
                <a:r>
                  <a:rPr lang="ko-KR" altLang="en-US" dirty="0"/>
                  <a:t>어떤 것들을 볼 수 있나요</a:t>
                </a:r>
                <a:r>
                  <a:rPr lang="en-US" altLang="ko-KR" dirty="0"/>
                  <a:t>?</a:t>
                </a:r>
              </a:p>
            </p:txBody>
          </p:sp>
          <p:sp>
            <p:nvSpPr>
              <p:cNvPr id="67" name="모서리가 둥근 직사각형 75">
                <a:extLst>
                  <a:ext uri="{FF2B5EF4-FFF2-40B4-BE49-F238E27FC236}">
                    <a16:creationId xmlns:a16="http://schemas.microsoft.com/office/drawing/2014/main" xmlns="" id="{F0AB48C1-5FE5-4697-B304-E6BF0DAF4CE0}"/>
                  </a:ext>
                </a:extLst>
              </p:cNvPr>
              <p:cNvSpPr/>
              <p:nvPr/>
            </p:nvSpPr>
            <p:spPr>
              <a:xfrm>
                <a:off x="910749" y="356563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68" name="내용 개체 틀 2">
            <a:extLst>
              <a:ext uri="{FF2B5EF4-FFF2-40B4-BE49-F238E27FC236}">
                <a16:creationId xmlns:a16="http://schemas.microsoft.com/office/drawing/2014/main" xmlns="" id="{2B4797EB-7038-4B8D-A017-215AEF69F023}"/>
              </a:ext>
            </a:extLst>
          </p:cNvPr>
          <p:cNvSpPr txBox="1">
            <a:spLocks/>
          </p:cNvSpPr>
          <p:nvPr/>
        </p:nvSpPr>
        <p:spPr>
          <a:xfrm>
            <a:off x="941027" y="3858682"/>
            <a:ext cx="7773577" cy="444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0</a:t>
            </a:r>
            <a:r>
              <a:rPr lang="ko-KR" altLang="en-US" dirty="0"/>
              <a:t>부터 </a:t>
            </a:r>
            <a:r>
              <a:rPr lang="en-US" altLang="ko-KR" dirty="0"/>
              <a:t>9</a:t>
            </a:r>
            <a:r>
              <a:rPr lang="ko-KR" altLang="en-US" dirty="0"/>
              <a:t>까지 숫자 버튼을 볼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덧셈</a:t>
            </a:r>
            <a:r>
              <a:rPr lang="en-US" altLang="ko-KR" dirty="0"/>
              <a:t>, </a:t>
            </a:r>
            <a:r>
              <a:rPr lang="ko-KR" altLang="en-US" dirty="0"/>
              <a:t>뺄셈</a:t>
            </a:r>
            <a:r>
              <a:rPr lang="en-US" altLang="ko-KR" dirty="0"/>
              <a:t>, </a:t>
            </a:r>
            <a:r>
              <a:rPr lang="ko-KR" altLang="en-US" dirty="0"/>
              <a:t>곱셈</a:t>
            </a:r>
            <a:r>
              <a:rPr lang="en-US" altLang="ko-KR" dirty="0"/>
              <a:t>, </a:t>
            </a:r>
            <a:r>
              <a:rPr lang="ko-KR" altLang="en-US" dirty="0"/>
              <a:t>나눗셈</a:t>
            </a:r>
            <a:r>
              <a:rPr lang="en-US" altLang="ko-KR" dirty="0"/>
              <a:t>, </a:t>
            </a:r>
            <a:r>
              <a:rPr lang="ko-KR" altLang="en-US" dirty="0"/>
              <a:t>등호 등의 수학 기호를 볼 수 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MR, M+, </a:t>
            </a:r>
            <a:r>
              <a:rPr lang="en-US" altLang="ko-KR" dirty="0" smtClean="0"/>
              <a:t>M</a:t>
            </a:r>
            <a:r>
              <a:rPr lang="en-US" altLang="ko-KR" dirty="0" smtClean="0"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dirty="0" smtClean="0"/>
              <a:t>, </a:t>
            </a:r>
            <a:r>
              <a:rPr lang="en-US" altLang="ko-KR" dirty="0"/>
              <a:t>AC, C </a:t>
            </a:r>
            <a:r>
              <a:rPr lang="ko-KR" altLang="en-US" dirty="0"/>
              <a:t>등 영어로 된 버튼이 보입니다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69" name="그림 68">
            <a:extLst>
              <a:ext uri="{FF2B5EF4-FFF2-40B4-BE49-F238E27FC236}">
                <a16:creationId xmlns:a16="http://schemas.microsoft.com/office/drawing/2014/main" xmlns="" id="{4D9ED525-36C5-4B5E-82E3-3653278FE96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9489" y="426977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800" y="7200"/>
            <a:ext cx="4005960" cy="910789"/>
          </a:xfrm>
          <a:prstGeom prst="rect">
            <a:avLst/>
          </a:prstGeom>
        </p:spPr>
      </p:pic>
      <p:grpSp>
        <p:nvGrpSpPr>
          <p:cNvPr id="17" name="그룹 16">
            <a:extLst>
              <a:ext uri="{FF2B5EF4-FFF2-40B4-BE49-F238E27FC236}">
                <a16:creationId xmlns:a16="http://schemas.microsoft.com/office/drawing/2014/main" xmlns="" id="{1A6EFE11-28DD-4ABE-9EFC-F1C6B5CF699E}"/>
              </a:ext>
            </a:extLst>
          </p:cNvPr>
          <p:cNvGrpSpPr/>
          <p:nvPr/>
        </p:nvGrpSpPr>
        <p:grpSpPr>
          <a:xfrm>
            <a:off x="884548" y="1449388"/>
            <a:ext cx="8095344" cy="1256490"/>
            <a:chOff x="910749" y="3445692"/>
            <a:chExt cx="8095344" cy="1256490"/>
          </a:xfrm>
        </p:grpSpPr>
        <p:sp>
          <p:nvSpPr>
            <p:cNvPr id="18" name="모서리가 둥근 직사각형 72">
              <a:extLst>
                <a:ext uri="{FF2B5EF4-FFF2-40B4-BE49-F238E27FC236}">
                  <a16:creationId xmlns:a16="http://schemas.microsoft.com/office/drawing/2014/main" xmlns="" id="{8E1DB524-EE29-4344-8160-B9BDD8D40C9A}"/>
                </a:ext>
              </a:extLst>
            </p:cNvPr>
            <p:cNvSpPr/>
            <p:nvPr/>
          </p:nvSpPr>
          <p:spPr bwMode="auto">
            <a:xfrm>
              <a:off x="920552" y="3861792"/>
              <a:ext cx="8085541" cy="84039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xmlns="" id="{8B847D85-EDAC-413C-88E0-2AAC2DBA59A6}"/>
                </a:ext>
              </a:extLst>
            </p:cNvPr>
            <p:cNvGrpSpPr/>
            <p:nvPr/>
          </p:nvGrpSpPr>
          <p:grpSpPr>
            <a:xfrm>
              <a:off x="910749" y="3445692"/>
              <a:ext cx="8095344" cy="397925"/>
              <a:chOff x="910749" y="3445692"/>
              <a:chExt cx="8095344" cy="397925"/>
            </a:xfrm>
          </p:grpSpPr>
          <p:sp>
            <p:nvSpPr>
              <p:cNvPr id="20" name="내용 개체 틀 3">
                <a:extLst>
                  <a:ext uri="{FF2B5EF4-FFF2-40B4-BE49-F238E27FC236}">
                    <a16:creationId xmlns:a16="http://schemas.microsoft.com/office/drawing/2014/main" xmlns="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6906" y="3445692"/>
                <a:ext cx="7909187" cy="3979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계산기를 사용했던 경험이 있나요</a:t>
                </a:r>
                <a:r>
                  <a:rPr lang="en-US" altLang="ko-KR" dirty="0"/>
                  <a:t>?</a:t>
                </a:r>
              </a:p>
            </p:txBody>
          </p:sp>
          <p:sp>
            <p:nvSpPr>
              <p:cNvPr id="21" name="모서리가 둥근 직사각형 75">
                <a:extLst>
                  <a:ext uri="{FF2B5EF4-FFF2-40B4-BE49-F238E27FC236}">
                    <a16:creationId xmlns:a16="http://schemas.microsoft.com/office/drawing/2014/main" xmlns="" id="{F0AB48C1-5FE5-4697-B304-E6BF0DAF4CE0}"/>
                  </a:ext>
                </a:extLst>
              </p:cNvPr>
              <p:cNvSpPr/>
              <p:nvPr/>
            </p:nvSpPr>
            <p:spPr>
              <a:xfrm>
                <a:off x="910749" y="356563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2" name="내용 개체 틀 2">
            <a:extLst>
              <a:ext uri="{FF2B5EF4-FFF2-40B4-BE49-F238E27FC236}">
                <a16:creationId xmlns:a16="http://schemas.microsoft.com/office/drawing/2014/main" xmlns="" id="{2B4797EB-7038-4B8D-A017-215AEF69F023}"/>
              </a:ext>
            </a:extLst>
          </p:cNvPr>
          <p:cNvSpPr txBox="1">
            <a:spLocks/>
          </p:cNvSpPr>
          <p:nvPr/>
        </p:nvSpPr>
        <p:spPr>
          <a:xfrm>
            <a:off x="941027" y="1901492"/>
            <a:ext cx="7773577" cy="444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저금한 금액이 모두 얼마인지 계산기를 이용해서 계산했습니다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수학 문제를 풀고 점수를 구할 때 계산기를 사용했습니다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xmlns="" id="{4D9ED525-36C5-4B5E-82E3-3653278FE96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9696" y="213149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내용 개체 틀 5"/>
          <p:cNvSpPr txBox="1">
            <a:spLocks/>
          </p:cNvSpPr>
          <p:nvPr/>
        </p:nvSpPr>
        <p:spPr>
          <a:xfrm>
            <a:off x="668524" y="448073"/>
            <a:ext cx="4294911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계산기를 사용하여 앞에서부터 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9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계산하고 결과 비교하기</a:t>
            </a:r>
          </a:p>
        </p:txBody>
      </p:sp>
      <p:sp>
        <p:nvSpPr>
          <p:cNvPr id="25" name="직사각형 24">
            <a:hlinkClick r:id="rId6" action="ppaction://hlinksldjump"/>
          </p:cNvPr>
          <p:cNvSpPr/>
          <p:nvPr/>
        </p:nvSpPr>
        <p:spPr>
          <a:xfrm>
            <a:off x="8121352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7" action="ppaction://hlinksldjump"/>
          </p:cNvPr>
          <p:cNvSpPr/>
          <p:nvPr/>
        </p:nvSpPr>
        <p:spPr>
          <a:xfrm>
            <a:off x="8517396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8" action="ppaction://hlinksldjump"/>
          </p:cNvPr>
          <p:cNvSpPr/>
          <p:nvPr/>
        </p:nvSpPr>
        <p:spPr>
          <a:xfrm>
            <a:off x="9237476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610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3404828" y="1825814"/>
            <a:ext cx="2889576" cy="2539290"/>
            <a:chOff x="3404828" y="1825814"/>
            <a:chExt cx="2889576" cy="2539290"/>
          </a:xfrm>
        </p:grpSpPr>
        <p:pic>
          <p:nvPicPr>
            <p:cNvPr id="22" name="그림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60" t="43283" r="62764" b="36619"/>
            <a:stretch/>
          </p:blipFill>
          <p:spPr>
            <a:xfrm>
              <a:off x="3404828" y="1825814"/>
              <a:ext cx="2889576" cy="2539290"/>
            </a:xfrm>
            <a:prstGeom prst="rect">
              <a:avLst/>
            </a:prstGeom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xmlns="" id="{8B35977B-663A-4CA8-9FBB-20B506E934A9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10" t="33895" r="48290" b="62947"/>
            <a:stretch/>
          </p:blipFill>
          <p:spPr>
            <a:xfrm>
              <a:off x="3931921" y="2156460"/>
              <a:ext cx="1943100" cy="411480"/>
            </a:xfrm>
            <a:prstGeom prst="rect">
              <a:avLst/>
            </a:prstGeom>
          </p:spPr>
        </p:pic>
      </p:grpSp>
      <p:pic>
        <p:nvPicPr>
          <p:cNvPr id="21" name="그림 20">
            <a:extLst>
              <a:ext uri="{FF2B5EF4-FFF2-40B4-BE49-F238E27FC236}">
                <a16:creationId xmlns:a16="http://schemas.microsoft.com/office/drawing/2014/main" xmlns="" id="{952E4117-5C8D-435D-A58A-3F9F17D9BA9B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2" t="40741" r="44251" b="46631"/>
          <a:stretch/>
        </p:blipFill>
        <p:spPr>
          <a:xfrm>
            <a:off x="3980892" y="2210144"/>
            <a:ext cx="2291044" cy="1645491"/>
          </a:xfrm>
          <a:prstGeom prst="rect">
            <a:avLst/>
          </a:prstGeom>
        </p:spPr>
      </p:pic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51" name="그룹 50">
            <a:extLst>
              <a:ext uri="{FF2B5EF4-FFF2-40B4-BE49-F238E27FC236}">
                <a16:creationId xmlns:a16="http://schemas.microsoft.com/office/drawing/2014/main" xmlns="" id="{8C2D03B6-1556-4851-8F43-512B4B6EDC8F}"/>
              </a:ext>
            </a:extLst>
          </p:cNvPr>
          <p:cNvGrpSpPr/>
          <p:nvPr/>
        </p:nvGrpSpPr>
        <p:grpSpPr>
          <a:xfrm>
            <a:off x="941928" y="1359801"/>
            <a:ext cx="8095344" cy="485023"/>
            <a:chOff x="910749" y="3197662"/>
            <a:chExt cx="8095344" cy="485023"/>
          </a:xfrm>
        </p:grpSpPr>
        <p:sp>
          <p:nvSpPr>
            <p:cNvPr id="52" name="내용 개체 틀 3">
              <a:extLst>
                <a:ext uri="{FF2B5EF4-FFF2-40B4-BE49-F238E27FC236}">
                  <a16:creationId xmlns:a16="http://schemas.microsoft.com/office/drawing/2014/main" xmlns="" id="{BACC1DEF-25AF-49BF-904C-DB1D0DC3C072}"/>
                </a:ext>
              </a:extLst>
            </p:cNvPr>
            <p:cNvSpPr txBox="1">
              <a:spLocks/>
            </p:cNvSpPr>
            <p:nvPr/>
          </p:nvSpPr>
          <p:spPr>
            <a:xfrm>
              <a:off x="1096906" y="3197662"/>
              <a:ext cx="7909187" cy="48502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식의 계산 순서를 나타내고</a:t>
              </a:r>
              <a:r>
                <a:rPr lang="en-US" altLang="ko-KR" dirty="0"/>
                <a:t>, </a:t>
              </a:r>
              <a:r>
                <a:rPr lang="ko-KR" altLang="en-US" dirty="0"/>
                <a:t>순서에 맞게 계산해 보세요</a:t>
              </a:r>
              <a:r>
                <a:rPr lang="en-US" altLang="ko-KR" dirty="0"/>
                <a:t>.</a:t>
              </a:r>
            </a:p>
          </p:txBody>
        </p:sp>
        <p:sp>
          <p:nvSpPr>
            <p:cNvPr id="53" name="모서리가 둥근 직사각형 75">
              <a:extLst>
                <a:ext uri="{FF2B5EF4-FFF2-40B4-BE49-F238E27FC236}">
                  <a16:creationId xmlns:a16="http://schemas.microsoft.com/office/drawing/2014/main" xmlns="" id="{39F1D32E-8301-45DA-A9A4-03BE6D41BD44}"/>
                </a:ext>
              </a:extLst>
            </p:cNvPr>
            <p:cNvSpPr/>
            <p:nvPr/>
          </p:nvSpPr>
          <p:spPr>
            <a:xfrm>
              <a:off x="910749" y="331760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920552" y="4339177"/>
            <a:ext cx="8190096" cy="1224346"/>
            <a:chOff x="941928" y="3343919"/>
            <a:chExt cx="8190096" cy="1224346"/>
          </a:xfrm>
        </p:grpSpPr>
        <p:sp>
          <p:nvSpPr>
            <p:cNvPr id="57" name="모서리가 둥근 직사각형 72">
              <a:extLst>
                <a:ext uri="{FF2B5EF4-FFF2-40B4-BE49-F238E27FC236}">
                  <a16:creationId xmlns:a16="http://schemas.microsoft.com/office/drawing/2014/main" xmlns="" id="{8E1DB524-EE29-4344-8160-B9BDD8D40C9A}"/>
                </a:ext>
              </a:extLst>
            </p:cNvPr>
            <p:cNvSpPr/>
            <p:nvPr/>
          </p:nvSpPr>
          <p:spPr bwMode="auto">
            <a:xfrm>
              <a:off x="951731" y="3727875"/>
              <a:ext cx="8085541" cy="84039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8" name="그룹 57">
              <a:extLst>
                <a:ext uri="{FF2B5EF4-FFF2-40B4-BE49-F238E27FC236}">
                  <a16:creationId xmlns:a16="http://schemas.microsoft.com/office/drawing/2014/main" xmlns="" id="{8B847D85-EDAC-413C-88E0-2AAC2DBA59A6}"/>
                </a:ext>
              </a:extLst>
            </p:cNvPr>
            <p:cNvGrpSpPr/>
            <p:nvPr/>
          </p:nvGrpSpPr>
          <p:grpSpPr>
            <a:xfrm>
              <a:off x="941928" y="3343919"/>
              <a:ext cx="8190096" cy="409117"/>
              <a:chOff x="910749" y="3445692"/>
              <a:chExt cx="8190096" cy="409117"/>
            </a:xfrm>
          </p:grpSpPr>
          <p:sp>
            <p:nvSpPr>
              <p:cNvPr id="59" name="내용 개체 틀 3">
                <a:extLst>
                  <a:ext uri="{FF2B5EF4-FFF2-40B4-BE49-F238E27FC236}">
                    <a16:creationId xmlns:a16="http://schemas.microsoft.com/office/drawing/2014/main" xmlns="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6906" y="3445692"/>
                <a:ext cx="8003939" cy="4091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계산기를 사용하여 식을 앞에서부터 </a:t>
                </a:r>
                <a:r>
                  <a:rPr lang="ko-KR" altLang="en-US" dirty="0" smtClean="0"/>
                  <a:t>순서대로 계산한 </a:t>
                </a:r>
                <a:r>
                  <a:rPr lang="ko-KR" altLang="en-US" dirty="0"/>
                  <a:t>결과를 예상해 볼까요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60" name="모서리가 둥근 직사각형 75">
                <a:extLst>
                  <a:ext uri="{FF2B5EF4-FFF2-40B4-BE49-F238E27FC236}">
                    <a16:creationId xmlns:a16="http://schemas.microsoft.com/office/drawing/2014/main" xmlns="" id="{F0AB48C1-5FE5-4697-B304-E6BF0DAF4CE0}"/>
                  </a:ext>
                </a:extLst>
              </p:cNvPr>
              <p:cNvSpPr/>
              <p:nvPr/>
            </p:nvSpPr>
            <p:spPr>
              <a:xfrm>
                <a:off x="910749" y="356563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61" name="내용 개체 틀 2">
            <a:extLst>
              <a:ext uri="{FF2B5EF4-FFF2-40B4-BE49-F238E27FC236}">
                <a16:creationId xmlns:a16="http://schemas.microsoft.com/office/drawing/2014/main" xmlns="" id="{2B4797EB-7038-4B8D-A017-215AEF69F023}"/>
              </a:ext>
            </a:extLst>
          </p:cNvPr>
          <p:cNvSpPr txBox="1">
            <a:spLocks/>
          </p:cNvSpPr>
          <p:nvPr/>
        </p:nvSpPr>
        <p:spPr>
          <a:xfrm>
            <a:off x="977031" y="4785064"/>
            <a:ext cx="7773577" cy="444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앞에서 구한 계산 결과와 같게 나올 것 같습니다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앞에서 구한 계산 결과와 다르게 나올 수도 있을 것 같습니다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62" name="그림 61">
            <a:extLst>
              <a:ext uri="{FF2B5EF4-FFF2-40B4-BE49-F238E27FC236}">
                <a16:creationId xmlns:a16="http://schemas.microsoft.com/office/drawing/2014/main" xmlns="" id="{4D9ED525-36C5-4B5E-82E3-3653278FE96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48944" y="496508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800" y="7200"/>
            <a:ext cx="4005960" cy="910789"/>
          </a:xfrm>
          <a:prstGeom prst="rect">
            <a:avLst/>
          </a:prstGeom>
        </p:spPr>
      </p:pic>
      <p:sp>
        <p:nvSpPr>
          <p:cNvPr id="19" name="내용 개체 틀 5"/>
          <p:cNvSpPr txBox="1">
            <a:spLocks/>
          </p:cNvSpPr>
          <p:nvPr/>
        </p:nvSpPr>
        <p:spPr>
          <a:xfrm>
            <a:off x="668524" y="448073"/>
            <a:ext cx="4294911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계산기를 사용하여 앞에서부터 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9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계산하고 결과 비교하기</a:t>
            </a:r>
          </a:p>
        </p:txBody>
      </p:sp>
      <p:sp>
        <p:nvSpPr>
          <p:cNvPr id="18" name="직사각형 17">
            <a:hlinkClick r:id="rId8" action="ppaction://hlinksldjump"/>
          </p:cNvPr>
          <p:cNvSpPr/>
          <p:nvPr/>
        </p:nvSpPr>
        <p:spPr>
          <a:xfrm>
            <a:off x="8121352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9" action="ppaction://hlinksldjump"/>
          </p:cNvPr>
          <p:cNvSpPr/>
          <p:nvPr/>
        </p:nvSpPr>
        <p:spPr>
          <a:xfrm>
            <a:off x="8517396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10" action="ppaction://hlinksldjump"/>
          </p:cNvPr>
          <p:cNvSpPr/>
          <p:nvPr/>
        </p:nvSpPr>
        <p:spPr>
          <a:xfrm>
            <a:off x="9237476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xmlns="" id="{4D9ED525-36C5-4B5E-82E3-3653278FE96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86902" y="227536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116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920552" y="1424035"/>
            <a:ext cx="8116720" cy="882124"/>
            <a:chOff x="920552" y="3320988"/>
            <a:chExt cx="8116720" cy="882124"/>
          </a:xfrm>
        </p:grpSpPr>
        <p:sp>
          <p:nvSpPr>
            <p:cNvPr id="64" name="모서리가 둥근 직사각형 72">
              <a:extLst>
                <a:ext uri="{FF2B5EF4-FFF2-40B4-BE49-F238E27FC236}">
                  <a16:creationId xmlns:a16="http://schemas.microsoft.com/office/drawing/2014/main" xmlns="" id="{8E1DB524-EE29-4344-8160-B9BDD8D40C9A}"/>
                </a:ext>
              </a:extLst>
            </p:cNvPr>
            <p:cNvSpPr/>
            <p:nvPr/>
          </p:nvSpPr>
          <p:spPr bwMode="auto">
            <a:xfrm>
              <a:off x="920552" y="3735112"/>
              <a:ext cx="8085541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5" name="그룹 64">
              <a:extLst>
                <a:ext uri="{FF2B5EF4-FFF2-40B4-BE49-F238E27FC236}">
                  <a16:creationId xmlns:a16="http://schemas.microsoft.com/office/drawing/2014/main" xmlns="" id="{8B847D85-EDAC-413C-88E0-2AAC2DBA59A6}"/>
                </a:ext>
              </a:extLst>
            </p:cNvPr>
            <p:cNvGrpSpPr/>
            <p:nvPr/>
          </p:nvGrpSpPr>
          <p:grpSpPr>
            <a:xfrm>
              <a:off x="941928" y="3320988"/>
              <a:ext cx="8095344" cy="716522"/>
              <a:chOff x="910749" y="3334122"/>
              <a:chExt cx="8095344" cy="716522"/>
            </a:xfrm>
          </p:grpSpPr>
          <p:sp>
            <p:nvSpPr>
              <p:cNvPr id="66" name="내용 개체 틀 3">
                <a:extLst>
                  <a:ext uri="{FF2B5EF4-FFF2-40B4-BE49-F238E27FC236}">
                    <a16:creationId xmlns:a16="http://schemas.microsoft.com/office/drawing/2014/main" xmlns="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6906" y="3334122"/>
                <a:ext cx="7909187" cy="7165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계산기를 사용하여 식을 앞에서부터 순서대로</a:t>
                </a:r>
                <a:r>
                  <a:rPr lang="ko-KR" altLang="en-US" spc="-150" dirty="0"/>
                  <a:t> </a:t>
                </a:r>
                <a:r>
                  <a:rPr lang="ko-KR" altLang="en-US" spc="-150" dirty="0" smtClean="0"/>
                  <a:t>계산했을 때 </a:t>
                </a:r>
                <a:r>
                  <a:rPr lang="ko-KR" altLang="en-US" dirty="0" smtClean="0"/>
                  <a:t>나온 결과를 </a:t>
                </a:r>
                <a:r>
                  <a:rPr lang="ko-KR" altLang="en-US" dirty="0"/>
                  <a:t>말해 </a:t>
                </a:r>
                <a:r>
                  <a:rPr lang="ko-KR" altLang="en-US" spc="-150" dirty="0"/>
                  <a:t>보세요</a:t>
                </a:r>
                <a:r>
                  <a:rPr lang="en-US" altLang="ko-KR" spc="-150" dirty="0"/>
                  <a:t>.</a:t>
                </a:r>
                <a:endParaRPr lang="ko-KR" altLang="en-US" spc="-150" dirty="0"/>
              </a:p>
            </p:txBody>
          </p:sp>
          <p:sp>
            <p:nvSpPr>
              <p:cNvPr id="67" name="모서리가 둥근 직사각형 75">
                <a:extLst>
                  <a:ext uri="{FF2B5EF4-FFF2-40B4-BE49-F238E27FC236}">
                    <a16:creationId xmlns:a16="http://schemas.microsoft.com/office/drawing/2014/main" xmlns="" id="{F0AB48C1-5FE5-4697-B304-E6BF0DAF4CE0}"/>
                  </a:ext>
                </a:extLst>
              </p:cNvPr>
              <p:cNvSpPr/>
              <p:nvPr/>
            </p:nvSpPr>
            <p:spPr>
              <a:xfrm>
                <a:off x="910749" y="345406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68" name="내용 개체 틀 2">
            <a:extLst>
              <a:ext uri="{FF2B5EF4-FFF2-40B4-BE49-F238E27FC236}">
                <a16:creationId xmlns:a16="http://schemas.microsoft.com/office/drawing/2014/main" xmlns="" id="{2B4797EB-7038-4B8D-A017-215AEF69F023}"/>
              </a:ext>
            </a:extLst>
          </p:cNvPr>
          <p:cNvSpPr txBox="1">
            <a:spLocks/>
          </p:cNvSpPr>
          <p:nvPr/>
        </p:nvSpPr>
        <p:spPr>
          <a:xfrm>
            <a:off x="920553" y="1861175"/>
            <a:ext cx="6876764" cy="444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12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69" name="그림 68">
            <a:extLst>
              <a:ext uri="{FF2B5EF4-FFF2-40B4-BE49-F238E27FC236}">
                <a16:creationId xmlns:a16="http://schemas.microsoft.com/office/drawing/2014/main" xmlns="" id="{4D9ED525-36C5-4B5E-82E3-3653278FE96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1268" y="188864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" name="그룹 38">
            <a:extLst>
              <a:ext uri="{FF2B5EF4-FFF2-40B4-BE49-F238E27FC236}">
                <a16:creationId xmlns:a16="http://schemas.microsoft.com/office/drawing/2014/main" xmlns="" id="{594A036F-F8BD-4434-9C2C-818700A75AE0}"/>
              </a:ext>
            </a:extLst>
          </p:cNvPr>
          <p:cNvGrpSpPr/>
          <p:nvPr/>
        </p:nvGrpSpPr>
        <p:grpSpPr>
          <a:xfrm>
            <a:off x="920552" y="2927979"/>
            <a:ext cx="8116720" cy="1185097"/>
            <a:chOff x="889373" y="3445692"/>
            <a:chExt cx="8116720" cy="1185097"/>
          </a:xfrm>
        </p:grpSpPr>
        <p:sp>
          <p:nvSpPr>
            <p:cNvPr id="40" name="모서리가 둥근 직사각형 72">
              <a:extLst>
                <a:ext uri="{FF2B5EF4-FFF2-40B4-BE49-F238E27FC236}">
                  <a16:creationId xmlns:a16="http://schemas.microsoft.com/office/drawing/2014/main" xmlns="" id="{383C7FBC-19B3-4DA2-9D34-1DBEC6930768}"/>
                </a:ext>
              </a:extLst>
            </p:cNvPr>
            <p:cNvSpPr/>
            <p:nvPr/>
          </p:nvSpPr>
          <p:spPr bwMode="auto">
            <a:xfrm>
              <a:off x="889373" y="3861790"/>
              <a:ext cx="8085541" cy="7689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1" name="그룹 40">
              <a:extLst>
                <a:ext uri="{FF2B5EF4-FFF2-40B4-BE49-F238E27FC236}">
                  <a16:creationId xmlns:a16="http://schemas.microsoft.com/office/drawing/2014/main" xmlns="" id="{186FA86E-D3D1-43E0-AC2D-FE57163E6781}"/>
                </a:ext>
              </a:extLst>
            </p:cNvPr>
            <p:cNvGrpSpPr/>
            <p:nvPr/>
          </p:nvGrpSpPr>
          <p:grpSpPr>
            <a:xfrm>
              <a:off x="910749" y="3445692"/>
              <a:ext cx="8095344" cy="397925"/>
              <a:chOff x="910749" y="3445692"/>
              <a:chExt cx="8095344" cy="397925"/>
            </a:xfrm>
          </p:grpSpPr>
          <p:sp>
            <p:nvSpPr>
              <p:cNvPr id="42" name="내용 개체 틀 3">
                <a:extLst>
                  <a:ext uri="{FF2B5EF4-FFF2-40B4-BE49-F238E27FC236}">
                    <a16:creationId xmlns:a16="http://schemas.microsoft.com/office/drawing/2014/main" xmlns="" id="{8E73D48D-89CD-4EDE-BAF2-47E4E7BD86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6906" y="3445692"/>
                <a:ext cx="7909187" cy="3979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준기와 연수의 계산 결과를 비교하여 이야기해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44" name="모서리가 둥근 직사각형 75">
                <a:extLst>
                  <a:ext uri="{FF2B5EF4-FFF2-40B4-BE49-F238E27FC236}">
                    <a16:creationId xmlns:a16="http://schemas.microsoft.com/office/drawing/2014/main" xmlns="" id="{E031C973-12AE-4889-9751-E3BD6EA101EB}"/>
                  </a:ext>
                </a:extLst>
              </p:cNvPr>
              <p:cNvSpPr/>
              <p:nvPr/>
            </p:nvSpPr>
            <p:spPr>
              <a:xfrm>
                <a:off x="910749" y="356563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45" name="내용 개체 틀 2">
            <a:extLst>
              <a:ext uri="{FF2B5EF4-FFF2-40B4-BE49-F238E27FC236}">
                <a16:creationId xmlns:a16="http://schemas.microsoft.com/office/drawing/2014/main" xmlns="" id="{A2A1B029-39D3-447B-BA6F-65AF7BB2493B}"/>
              </a:ext>
            </a:extLst>
          </p:cNvPr>
          <p:cNvSpPr txBox="1">
            <a:spLocks/>
          </p:cNvSpPr>
          <p:nvPr/>
        </p:nvSpPr>
        <p:spPr>
          <a:xfrm>
            <a:off x="920552" y="3427323"/>
            <a:ext cx="8038865" cy="444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/>
            <a:r>
              <a:rPr lang="ko-KR" altLang="en-US" dirty="0" smtClean="0"/>
              <a:t>계산기로 </a:t>
            </a:r>
            <a:r>
              <a:rPr lang="ko-KR" altLang="en-US" dirty="0"/>
              <a:t>덧셈</a:t>
            </a:r>
            <a:r>
              <a:rPr lang="en-US" altLang="ko-KR" dirty="0"/>
              <a:t>, </a:t>
            </a:r>
            <a:r>
              <a:rPr lang="ko-KR" altLang="en-US" dirty="0"/>
              <a:t>뺄셈</a:t>
            </a:r>
            <a:r>
              <a:rPr lang="en-US" altLang="ko-KR" dirty="0"/>
              <a:t>, </a:t>
            </a:r>
            <a:r>
              <a:rPr lang="ko-KR" altLang="en-US" dirty="0"/>
              <a:t>곱셈</a:t>
            </a:r>
            <a:r>
              <a:rPr lang="en-US" altLang="ko-KR" dirty="0"/>
              <a:t>, </a:t>
            </a:r>
            <a:r>
              <a:rPr lang="ko-KR" altLang="en-US" dirty="0"/>
              <a:t>나눗셈이 섞여 있는 </a:t>
            </a:r>
            <a:r>
              <a:rPr lang="ko-KR" altLang="en-US" dirty="0" smtClean="0"/>
              <a:t>식을 앞에서부터 순서대로 계산했을 </a:t>
            </a:r>
            <a:r>
              <a:rPr lang="ko-KR" altLang="en-US" dirty="0"/>
              <a:t>때 계산 순서에 맞게 계산하지 않아서 계산 결과가 다르게 나왔습니다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46" name="그림 45">
            <a:extLst>
              <a:ext uri="{FF2B5EF4-FFF2-40B4-BE49-F238E27FC236}">
                <a16:creationId xmlns:a16="http://schemas.microsoft.com/office/drawing/2014/main" xmlns="" id="{E27EEC86-8D1A-4C1A-9364-9DA21390D8A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7823" y="357517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800" y="7200"/>
            <a:ext cx="4005960" cy="910789"/>
          </a:xfrm>
          <a:prstGeom prst="rect">
            <a:avLst/>
          </a:prstGeom>
        </p:spPr>
      </p:pic>
      <p:sp>
        <p:nvSpPr>
          <p:cNvPr id="22" name="내용 개체 틀 5"/>
          <p:cNvSpPr txBox="1">
            <a:spLocks/>
          </p:cNvSpPr>
          <p:nvPr/>
        </p:nvSpPr>
        <p:spPr>
          <a:xfrm>
            <a:off x="668524" y="448073"/>
            <a:ext cx="4294911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계산기를 사용하여 앞에서부터 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9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계산하고 결과 비교하기</a:t>
            </a:r>
          </a:p>
        </p:txBody>
      </p:sp>
      <p:sp>
        <p:nvSpPr>
          <p:cNvPr id="20" name="직사각형 19">
            <a:hlinkClick r:id="rId6" action="ppaction://hlinksldjump"/>
          </p:cNvPr>
          <p:cNvSpPr/>
          <p:nvPr/>
        </p:nvSpPr>
        <p:spPr>
          <a:xfrm>
            <a:off x="8121352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7" action="ppaction://hlinksldjump"/>
          </p:cNvPr>
          <p:cNvSpPr/>
          <p:nvPr/>
        </p:nvSpPr>
        <p:spPr>
          <a:xfrm>
            <a:off x="8517396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8" action="ppaction://hlinksldjump"/>
          </p:cNvPr>
          <p:cNvSpPr/>
          <p:nvPr/>
        </p:nvSpPr>
        <p:spPr>
          <a:xfrm>
            <a:off x="9237476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736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5" t="47009" r="12582" b="27241"/>
          <a:stretch/>
        </p:blipFill>
        <p:spPr>
          <a:xfrm>
            <a:off x="868584" y="2224645"/>
            <a:ext cx="8191501" cy="3357563"/>
          </a:xfrm>
          <a:prstGeom prst="rect">
            <a:avLst/>
          </a:prstGeom>
        </p:spPr>
      </p:pic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7" name="내용 개체 틀 5"/>
          <p:cNvSpPr txBox="1">
            <a:spLocks/>
          </p:cNvSpPr>
          <p:nvPr/>
        </p:nvSpPr>
        <p:spPr>
          <a:xfrm>
            <a:off x="668524" y="404664"/>
            <a:ext cx="4294911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200" dirty="0">
                <a:solidFill>
                  <a:srgbClr val="695A35"/>
                </a:solidFill>
              </a:rPr>
              <a:t>계산기의 저장 기능을 이용하여 </a:t>
            </a:r>
            <a:endParaRPr lang="en-US" altLang="ko-KR" sz="2200" dirty="0">
              <a:solidFill>
                <a:srgbClr val="695A35"/>
              </a:solidFill>
            </a:endParaRPr>
          </a:p>
          <a:p>
            <a:r>
              <a:rPr lang="ko-KR" altLang="en-US" sz="2200" dirty="0">
                <a:solidFill>
                  <a:srgbClr val="695A35"/>
                </a:solidFill>
              </a:rPr>
              <a:t>계산하기</a:t>
            </a:r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800" y="7200"/>
            <a:ext cx="4005960" cy="910789"/>
          </a:xfrm>
          <a:prstGeom prst="rect">
            <a:avLst/>
          </a:prstGeom>
        </p:spPr>
      </p:pic>
      <p:grpSp>
        <p:nvGrpSpPr>
          <p:cNvPr id="19" name="그룹 18"/>
          <p:cNvGrpSpPr/>
          <p:nvPr/>
        </p:nvGrpSpPr>
        <p:grpSpPr>
          <a:xfrm>
            <a:off x="902750" y="1412777"/>
            <a:ext cx="8154706" cy="811868"/>
            <a:chOff x="902750" y="1412777"/>
            <a:chExt cx="8154706" cy="811868"/>
          </a:xfrm>
        </p:grpSpPr>
        <p:sp>
          <p:nvSpPr>
            <p:cNvPr id="23" name="내용 개체 틀 3"/>
            <p:cNvSpPr txBox="1">
              <a:spLocks/>
            </p:cNvSpPr>
            <p:nvPr/>
          </p:nvSpPr>
          <p:spPr>
            <a:xfrm>
              <a:off x="1178192" y="1412777"/>
              <a:ext cx="7879264" cy="81186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계산기의 저장 기능을 이용하여 덧셈</a:t>
              </a:r>
              <a:r>
                <a:rPr lang="en-US" altLang="ko-KR" dirty="0"/>
                <a:t>, </a:t>
              </a:r>
              <a:r>
                <a:rPr lang="ko-KR" altLang="en-US" dirty="0"/>
                <a:t>뺄셈</a:t>
              </a:r>
              <a:r>
                <a:rPr lang="en-US" altLang="ko-KR" dirty="0"/>
                <a:t>, </a:t>
              </a:r>
              <a:r>
                <a:rPr lang="ko-KR" altLang="en-US" dirty="0"/>
                <a:t>곱셈</a:t>
              </a:r>
              <a:r>
                <a:rPr lang="en-US" altLang="ko-KR" dirty="0"/>
                <a:t>, </a:t>
              </a:r>
              <a:r>
                <a:rPr lang="ko-KR" altLang="en-US" dirty="0"/>
                <a:t>나눗셈이 섞여 있는 식을 </a:t>
              </a:r>
              <a:r>
                <a:rPr lang="ko-KR" altLang="en-US" dirty="0" smtClean="0"/>
                <a:t>계산해 봅시다</a:t>
              </a:r>
              <a:r>
                <a:rPr lang="en-US" altLang="ko-KR" dirty="0"/>
                <a:t>.</a:t>
              </a:r>
            </a:p>
          </p:txBody>
        </p:sp>
        <p:grpSp>
          <p:nvGrpSpPr>
            <p:cNvPr id="24" name="그룹 23"/>
            <p:cNvGrpSpPr/>
            <p:nvPr/>
          </p:nvGrpSpPr>
          <p:grpSpPr>
            <a:xfrm>
              <a:off x="902750" y="1483783"/>
              <a:ext cx="217025" cy="217025"/>
              <a:chOff x="4520952" y="3717032"/>
              <a:chExt cx="217025" cy="217025"/>
            </a:xfrm>
          </p:grpSpPr>
          <p:grpSp>
            <p:nvGrpSpPr>
              <p:cNvPr id="25" name="그룹 24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28" name="모서리가 둥근 직사각형 27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0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6" name="모서리가 둥근 직사각형 25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14" name="직사각형 13">
            <a:hlinkClick r:id="rId6" action="ppaction://hlinksldjump"/>
          </p:cNvPr>
          <p:cNvSpPr/>
          <p:nvPr/>
        </p:nvSpPr>
        <p:spPr>
          <a:xfrm>
            <a:off x="8121352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hlinkClick r:id="rId7" action="ppaction://hlinksldjump"/>
          </p:cNvPr>
          <p:cNvSpPr/>
          <p:nvPr/>
        </p:nvSpPr>
        <p:spPr>
          <a:xfrm>
            <a:off x="8517396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8" action="ppaction://hlinksldjump"/>
          </p:cNvPr>
          <p:cNvSpPr/>
          <p:nvPr/>
        </p:nvSpPr>
        <p:spPr>
          <a:xfrm>
            <a:off x="8877436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952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7" name="내용 개체 틀 5"/>
          <p:cNvSpPr txBox="1">
            <a:spLocks/>
          </p:cNvSpPr>
          <p:nvPr/>
        </p:nvSpPr>
        <p:spPr>
          <a:xfrm>
            <a:off x="668524" y="404664"/>
            <a:ext cx="4294911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200" dirty="0">
                <a:solidFill>
                  <a:srgbClr val="695A35"/>
                </a:solidFill>
              </a:rPr>
              <a:t>계산기의 저장 기능을 이용하여 </a:t>
            </a:r>
            <a:endParaRPr lang="en-US" altLang="ko-KR" sz="2200" dirty="0">
              <a:solidFill>
                <a:srgbClr val="695A35"/>
              </a:solidFill>
            </a:endParaRPr>
          </a:p>
          <a:p>
            <a:r>
              <a:rPr lang="ko-KR" altLang="en-US" sz="2200" dirty="0">
                <a:solidFill>
                  <a:srgbClr val="695A35"/>
                </a:solidFill>
              </a:rPr>
              <a:t>계산하기</a:t>
            </a: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800" y="7200"/>
            <a:ext cx="4005960" cy="910789"/>
          </a:xfrm>
          <a:prstGeom prst="rect">
            <a:avLst/>
          </a:prstGeom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xmlns="" id="{8B847D85-EDAC-413C-88E0-2AAC2DBA59A6}"/>
              </a:ext>
            </a:extLst>
          </p:cNvPr>
          <p:cNvGrpSpPr/>
          <p:nvPr/>
        </p:nvGrpSpPr>
        <p:grpSpPr>
          <a:xfrm>
            <a:off x="941928" y="1407553"/>
            <a:ext cx="8190096" cy="767133"/>
            <a:chOff x="910749" y="3445692"/>
            <a:chExt cx="8190096" cy="767133"/>
          </a:xfrm>
        </p:grpSpPr>
        <p:sp>
          <p:nvSpPr>
            <p:cNvPr id="17" name="내용 개체 틀 3">
              <a:extLst>
                <a:ext uri="{FF2B5EF4-FFF2-40B4-BE49-F238E27FC236}">
                  <a16:creationId xmlns:a16="http://schemas.microsoft.com/office/drawing/2014/main" xmlns="" id="{87509F4E-857D-4FD5-BC67-597AD50AA27C}"/>
                </a:ext>
              </a:extLst>
            </p:cNvPr>
            <p:cNvSpPr txBox="1">
              <a:spLocks/>
            </p:cNvSpPr>
            <p:nvPr/>
          </p:nvSpPr>
          <p:spPr>
            <a:xfrm>
              <a:off x="1096906" y="3445692"/>
              <a:ext cx="8003939" cy="76713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다음은 식의 계산 결과를 </a:t>
              </a:r>
              <a:r>
                <a:rPr lang="ko-KR" altLang="en-US" dirty="0"/>
                <a:t>계산기의 저장 기능을 이용하여 구</a:t>
              </a:r>
              <a:r>
                <a:rPr lang="ko-KR" altLang="en-US" dirty="0" smtClean="0"/>
                <a:t>하는 </a:t>
              </a:r>
              <a:r>
                <a:rPr lang="ko-KR" altLang="en-US" dirty="0"/>
                <a:t>과정입니다</a:t>
              </a:r>
              <a:r>
                <a:rPr lang="en-US" altLang="ko-KR" dirty="0"/>
                <a:t>. </a:t>
              </a:r>
              <a:r>
                <a:rPr lang="ko-KR" altLang="en-US" dirty="0"/>
                <a:t>계산기를 사용하여 계산 결과를 확인해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sp>
          <p:nvSpPr>
            <p:cNvPr id="18" name="모서리가 둥근 직사각형 75">
              <a:extLst>
                <a:ext uri="{FF2B5EF4-FFF2-40B4-BE49-F238E27FC236}">
                  <a16:creationId xmlns:a16="http://schemas.microsoft.com/office/drawing/2014/main" xmlns="" id="{F0AB48C1-5FE5-4697-B304-E6BF0DAF4CE0}"/>
                </a:ext>
              </a:extLst>
            </p:cNvPr>
            <p:cNvSpPr/>
            <p:nvPr/>
          </p:nvSpPr>
          <p:spPr>
            <a:xfrm>
              <a:off x="910749" y="3565635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2" name="그림 21">
            <a:extLst>
              <a:ext uri="{FF2B5EF4-FFF2-40B4-BE49-F238E27FC236}">
                <a16:creationId xmlns:a16="http://schemas.microsoft.com/office/drawing/2014/main" xmlns="" id="{05667FA3-2C59-47E8-9F54-13C8DCBB7C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6" t="55236" r="6965" b="36974"/>
          <a:stretch/>
        </p:blipFill>
        <p:spPr>
          <a:xfrm>
            <a:off x="653516" y="3243384"/>
            <a:ext cx="8488917" cy="1153014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xmlns="" id="{52572488-A667-40EC-8911-79FDF22B92DD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05" t="13901" r="39398" b="81885"/>
          <a:stretch/>
        </p:blipFill>
        <p:spPr>
          <a:xfrm>
            <a:off x="3728864" y="2405828"/>
            <a:ext cx="2784591" cy="671988"/>
          </a:xfrm>
          <a:prstGeom prst="rect">
            <a:avLst/>
          </a:prstGeom>
        </p:spPr>
      </p:pic>
      <p:sp>
        <p:nvSpPr>
          <p:cNvPr id="26" name="직사각형 25">
            <a:hlinkClick r:id="rId7" action="ppaction://hlinksldjump"/>
          </p:cNvPr>
          <p:cNvSpPr/>
          <p:nvPr/>
        </p:nvSpPr>
        <p:spPr>
          <a:xfrm>
            <a:off x="8121352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8" action="ppaction://hlinksldjump"/>
          </p:cNvPr>
          <p:cNvSpPr/>
          <p:nvPr/>
        </p:nvSpPr>
        <p:spPr>
          <a:xfrm>
            <a:off x="8517396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9" action="ppaction://hlinksldjump"/>
          </p:cNvPr>
          <p:cNvSpPr/>
          <p:nvPr/>
        </p:nvSpPr>
        <p:spPr>
          <a:xfrm>
            <a:off x="8877436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557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>
            <a:extLst>
              <a:ext uri="{FF2B5EF4-FFF2-40B4-BE49-F238E27FC236}">
                <a16:creationId xmlns:a16="http://schemas.microsoft.com/office/drawing/2014/main" xmlns="" id="{8C36EB6E-72C1-4F75-8153-58FCA90815D1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45" t="19343" r="38845" b="72144"/>
          <a:stretch/>
        </p:blipFill>
        <p:spPr>
          <a:xfrm>
            <a:off x="6512320" y="1786878"/>
            <a:ext cx="2569993" cy="1357577"/>
          </a:xfrm>
          <a:prstGeom prst="rect">
            <a:avLst/>
          </a:prstGeom>
        </p:spPr>
      </p:pic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7" name="내용 개체 틀 5"/>
          <p:cNvSpPr txBox="1">
            <a:spLocks/>
          </p:cNvSpPr>
          <p:nvPr/>
        </p:nvSpPr>
        <p:spPr>
          <a:xfrm>
            <a:off x="668524" y="404664"/>
            <a:ext cx="4294911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200" dirty="0">
                <a:solidFill>
                  <a:srgbClr val="695A35"/>
                </a:solidFill>
              </a:rPr>
              <a:t>계산기의 저장 기능을 이용하여 </a:t>
            </a:r>
            <a:endParaRPr lang="en-US" altLang="ko-KR" sz="2200" dirty="0">
              <a:solidFill>
                <a:srgbClr val="695A35"/>
              </a:solidFill>
            </a:endParaRPr>
          </a:p>
          <a:p>
            <a:r>
              <a:rPr lang="ko-KR" altLang="en-US" sz="2200" dirty="0">
                <a:solidFill>
                  <a:srgbClr val="695A35"/>
                </a:solidFill>
              </a:rPr>
              <a:t>계산하기</a:t>
            </a: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800" y="7200"/>
            <a:ext cx="4005960" cy="910789"/>
          </a:xfrm>
          <a:prstGeom prst="rect">
            <a:avLst/>
          </a:prstGeom>
        </p:spPr>
      </p:pic>
      <p:grpSp>
        <p:nvGrpSpPr>
          <p:cNvPr id="19" name="그룹 18">
            <a:extLst>
              <a:ext uri="{FF2B5EF4-FFF2-40B4-BE49-F238E27FC236}">
                <a16:creationId xmlns:a16="http://schemas.microsoft.com/office/drawing/2014/main" xmlns="" id="{186FA86E-D3D1-43E0-AC2D-FE57163E6781}"/>
              </a:ext>
            </a:extLst>
          </p:cNvPr>
          <p:cNvGrpSpPr/>
          <p:nvPr/>
        </p:nvGrpSpPr>
        <p:grpSpPr>
          <a:xfrm>
            <a:off x="941928" y="1454401"/>
            <a:ext cx="8190096" cy="858475"/>
            <a:chOff x="910749" y="3445692"/>
            <a:chExt cx="8190096" cy="858475"/>
          </a:xfrm>
        </p:grpSpPr>
        <p:sp>
          <p:nvSpPr>
            <p:cNvPr id="20" name="내용 개체 틀 3">
              <a:extLst>
                <a:ext uri="{FF2B5EF4-FFF2-40B4-BE49-F238E27FC236}">
                  <a16:creationId xmlns:a16="http://schemas.microsoft.com/office/drawing/2014/main" xmlns="" id="{8E73D48D-89CD-4EDE-BAF2-47E4E7BD86FD}"/>
                </a:ext>
              </a:extLst>
            </p:cNvPr>
            <p:cNvSpPr txBox="1">
              <a:spLocks/>
            </p:cNvSpPr>
            <p:nvPr/>
          </p:nvSpPr>
          <p:spPr>
            <a:xfrm>
              <a:off x="1096906" y="3445692"/>
              <a:ext cx="8003939" cy="85847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앞</a:t>
              </a:r>
              <a:r>
                <a:rPr lang="ko-KR" altLang="en-US" dirty="0" smtClean="0"/>
                <a:t>의 </a:t>
              </a:r>
              <a:r>
                <a:rPr lang="ko-KR" altLang="en-US" dirty="0"/>
                <a:t>식을 계산 순서에 맞게 </a:t>
              </a:r>
              <a:r>
                <a:rPr lang="ko-KR" altLang="en-US" dirty="0" smtClean="0"/>
                <a:t>계산하고</a:t>
              </a:r>
              <a:r>
                <a:rPr lang="en-US" altLang="ko-KR" dirty="0" smtClean="0"/>
                <a:t>, </a:t>
              </a:r>
              <a:r>
                <a:rPr lang="ko-KR" altLang="en-US" dirty="0" smtClean="0"/>
                <a:t>계산기의</a:t>
              </a:r>
              <a:endParaRPr lang="en-US" altLang="ko-KR" dirty="0" smtClean="0"/>
            </a:p>
            <a:p>
              <a:r>
                <a:rPr lang="ko-KR" altLang="en-US" dirty="0" smtClean="0"/>
                <a:t>저장 </a:t>
              </a:r>
              <a:r>
                <a:rPr lang="ko-KR" altLang="en-US" dirty="0"/>
                <a:t>기능을 이용하여 </a:t>
              </a:r>
              <a:r>
                <a:rPr lang="ko-KR" altLang="en-US" dirty="0" smtClean="0"/>
                <a:t>구한 결과와 </a:t>
              </a:r>
              <a:r>
                <a:rPr lang="ko-KR" altLang="en-US" dirty="0"/>
                <a:t>비교해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sp>
          <p:nvSpPr>
            <p:cNvPr id="21" name="모서리가 둥근 직사각형 75">
              <a:extLst>
                <a:ext uri="{FF2B5EF4-FFF2-40B4-BE49-F238E27FC236}">
                  <a16:creationId xmlns:a16="http://schemas.microsoft.com/office/drawing/2014/main" xmlns="" id="{E031C973-12AE-4889-9751-E3BD6EA101EB}"/>
                </a:ext>
              </a:extLst>
            </p:cNvPr>
            <p:cNvSpPr/>
            <p:nvPr/>
          </p:nvSpPr>
          <p:spPr>
            <a:xfrm>
              <a:off x="910749" y="3565635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6021973" y="1273937"/>
            <a:ext cx="3130922" cy="2539290"/>
            <a:chOff x="3224808" y="2168860"/>
            <a:chExt cx="3130922" cy="2539290"/>
          </a:xfrm>
        </p:grpSpPr>
        <p:pic>
          <p:nvPicPr>
            <p:cNvPr id="22" name="그림 2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60" t="43283" r="62764" b="36619"/>
            <a:stretch/>
          </p:blipFill>
          <p:spPr>
            <a:xfrm>
              <a:off x="3224808" y="2168860"/>
              <a:ext cx="2889576" cy="2539290"/>
            </a:xfrm>
            <a:prstGeom prst="rect">
              <a:avLst/>
            </a:prstGeom>
          </p:spPr>
        </p:pic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xmlns="" id="{52572488-A667-40EC-8911-79FDF22B92DD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05" t="13901" r="39398" b="81885"/>
            <a:stretch/>
          </p:blipFill>
          <p:spPr>
            <a:xfrm>
              <a:off x="3571139" y="2583306"/>
              <a:ext cx="2784591" cy="671988"/>
            </a:xfrm>
            <a:prstGeom prst="rect">
              <a:avLst/>
            </a:prstGeom>
          </p:spPr>
        </p:pic>
      </p:grpSp>
      <p:pic>
        <p:nvPicPr>
          <p:cNvPr id="23" name="그림 22">
            <a:extLst>
              <a:ext uri="{FF2B5EF4-FFF2-40B4-BE49-F238E27FC236}">
                <a16:creationId xmlns:a16="http://schemas.microsoft.com/office/drawing/2014/main" xmlns="" id="{749310F7-B0F6-4C39-8E6D-720E30B6274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07020" y="236037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직사각형 25">
            <a:hlinkClick r:id="rId8" action="ppaction://hlinksldjump"/>
          </p:cNvPr>
          <p:cNvSpPr/>
          <p:nvPr/>
        </p:nvSpPr>
        <p:spPr>
          <a:xfrm>
            <a:off x="8121352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9" action="ppaction://hlinksldjump"/>
          </p:cNvPr>
          <p:cNvSpPr/>
          <p:nvPr/>
        </p:nvSpPr>
        <p:spPr>
          <a:xfrm>
            <a:off x="8517396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10" action="ppaction://hlinksldjump"/>
          </p:cNvPr>
          <p:cNvSpPr/>
          <p:nvPr/>
        </p:nvSpPr>
        <p:spPr>
          <a:xfrm>
            <a:off x="8877436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모서리가 둥근 직사각형 72">
            <a:extLst>
              <a:ext uri="{FF2B5EF4-FFF2-40B4-BE49-F238E27FC236}">
                <a16:creationId xmlns:a16="http://schemas.microsoft.com/office/drawing/2014/main" xmlns="" id="{8E1DB524-EE29-4344-8160-B9BDD8D40C9A}"/>
              </a:ext>
            </a:extLst>
          </p:cNvPr>
          <p:cNvSpPr/>
          <p:nvPr/>
        </p:nvSpPr>
        <p:spPr bwMode="auto">
          <a:xfrm>
            <a:off x="920552" y="3753036"/>
            <a:ext cx="8085541" cy="468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내용 개체 틀 2">
            <a:extLst>
              <a:ext uri="{FF2B5EF4-FFF2-40B4-BE49-F238E27FC236}">
                <a16:creationId xmlns:a16="http://schemas.microsoft.com/office/drawing/2014/main" xmlns="" id="{2B4797EB-7038-4B8D-A017-215AEF69F023}"/>
              </a:ext>
            </a:extLst>
          </p:cNvPr>
          <p:cNvSpPr txBox="1">
            <a:spLocks/>
          </p:cNvSpPr>
          <p:nvPr/>
        </p:nvSpPr>
        <p:spPr>
          <a:xfrm>
            <a:off x="920553" y="3825044"/>
            <a:ext cx="6876764" cy="444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계산기의 저장 기능을 이용하여 구한 결과와 같습니다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554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</p:bld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3194</TotalTime>
  <Words>374</Words>
  <Application>Microsoft Office PowerPoint</Application>
  <PresentationFormat>A4 용지(210x297mm)</PresentationFormat>
  <Paragraphs>83</Paragraphs>
  <Slides>11</Slides>
  <Notes>9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11</vt:i4>
      </vt:variant>
    </vt:vector>
  </HeadingPairs>
  <TitlesOfParts>
    <vt:vector size="13" baseType="lpstr">
      <vt:lpstr>디자인 사용자 지정</vt:lpstr>
      <vt:lpstr>1_디자인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이수진</cp:lastModifiedBy>
  <cp:revision>320</cp:revision>
  <cp:lastPrinted>2017-09-25T02:44:09Z</cp:lastPrinted>
  <dcterms:created xsi:type="dcterms:W3CDTF">2017-09-24T23:31:15Z</dcterms:created>
  <dcterms:modified xsi:type="dcterms:W3CDTF">2019-01-03T06:30:50Z</dcterms:modified>
</cp:coreProperties>
</file>