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1" r:id="rId2"/>
  </p:sldMasterIdLst>
  <p:notesMasterIdLst>
    <p:notesMasterId r:id="rId18"/>
  </p:notesMasterIdLst>
  <p:sldIdLst>
    <p:sldId id="258" r:id="rId3"/>
    <p:sldId id="260" r:id="rId4"/>
    <p:sldId id="261" r:id="rId5"/>
    <p:sldId id="281" r:id="rId6"/>
    <p:sldId id="278" r:id="rId7"/>
    <p:sldId id="282" r:id="rId8"/>
    <p:sldId id="266" r:id="rId9"/>
    <p:sldId id="279" r:id="rId10"/>
    <p:sldId id="275" r:id="rId11"/>
    <p:sldId id="283" r:id="rId12"/>
    <p:sldId id="280" r:id="rId13"/>
    <p:sldId id="264" r:id="rId14"/>
    <p:sldId id="276" r:id="rId15"/>
    <p:sldId id="277" r:id="rId16"/>
    <p:sldId id="263" r:id="rId17"/>
  </p:sldIdLst>
  <p:sldSz cx="9906000" cy="6858000" type="A4"/>
  <p:notesSz cx="6858000" cy="9144000"/>
  <p:custShowLst>
    <p:custShow name="재구성한 쇼 1" id="0">
      <p:sldLst>
        <p:sld r:id="rId5"/>
      </p:sldLst>
    </p:custShow>
  </p:custShow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537">
          <p15:clr>
            <a:srgbClr val="A4A3A4"/>
          </p15:clr>
        </p15:guide>
        <p15:guide id="2" orient="horz" pos="3838" userDrawn="1">
          <p15:clr>
            <a:srgbClr val="A4A3A4"/>
          </p15:clr>
        </p15:guide>
        <p15:guide id="3" orient="horz" pos="913">
          <p15:clr>
            <a:srgbClr val="A4A3A4"/>
          </p15:clr>
        </p15:guide>
        <p15:guide id="4" pos="240">
          <p15:clr>
            <a:srgbClr val="A4A3A4"/>
          </p15:clr>
        </p15:guide>
        <p15:guide id="5" pos="6000" userDrawn="1">
          <p15:clr>
            <a:srgbClr val="A4A3A4"/>
          </p15:clr>
        </p15:guide>
        <p15:guide id="6" pos="48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" initials="A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97D"/>
    <a:srgbClr val="C4C9E3"/>
    <a:srgbClr val="4F81BD"/>
    <a:srgbClr val="F08300"/>
    <a:srgbClr val="3C4BA0"/>
    <a:srgbClr val="228A38"/>
    <a:srgbClr val="636FB3"/>
    <a:srgbClr val="F5A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89" autoAdjust="0"/>
    <p:restoredTop sz="94699" autoAdjust="0"/>
  </p:normalViewPr>
  <p:slideViewPr>
    <p:cSldViewPr snapToObjects="1" showGuides="1">
      <p:cViewPr>
        <p:scale>
          <a:sx n="70" d="100"/>
          <a:sy n="70" d="100"/>
        </p:scale>
        <p:origin x="-1470" y="-474"/>
      </p:cViewPr>
      <p:guideLst>
        <p:guide orient="horz" pos="527"/>
        <p:guide orient="horz" pos="1434"/>
        <p:guide orient="horz" pos="913"/>
        <p:guide pos="240"/>
        <p:guide pos="5978"/>
        <p:guide pos="48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67" d="100"/>
          <a:sy n="67" d="100"/>
        </p:scale>
        <p:origin x="-3228" y="-108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DA6F197C-98F7-492F-ACB3-02B91FECCE64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1016B1A2-1B8D-45E3-A7C6-F043A8B2878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67769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6B1A2-1B8D-45E3-A7C6-F043A8B2878E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8052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6B1A2-1B8D-45E3-A7C6-F043A8B2878E}" type="slidenum">
              <a:rPr lang="ko-KR" altLang="en-US" smtClean="0"/>
              <a:pPr/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89730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6B1A2-1B8D-45E3-A7C6-F043A8B2878E}" type="slidenum">
              <a:rPr lang="ko-KR" altLang="en-US" smtClean="0"/>
              <a:pPr/>
              <a:t>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89730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16B1A2-1B8D-45E3-A7C6-F043A8B2878E}" type="slidenum">
              <a:rPr lang="ko-KR" altLang="en-US" smtClean="0"/>
              <a:pPr/>
              <a:t>13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45749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>
            <a:extLst>
              <a:ext uri="{FF2B5EF4-FFF2-40B4-BE49-F238E27FC236}">
                <a16:creationId xmlns="" xmlns:a16="http://schemas.microsoft.com/office/drawing/2014/main" id="{034BADB8-95E9-4413-9ED2-E382947E904A}"/>
              </a:ext>
            </a:extLst>
          </p:cNvPr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모서리가 둥근 직사각형 14">
            <a:extLst>
              <a:ext uri="{FF2B5EF4-FFF2-40B4-BE49-F238E27FC236}">
                <a16:creationId xmlns="" xmlns:a16="http://schemas.microsoft.com/office/drawing/2014/main" id="{1082D082-B395-43E2-BE38-D0545E99E658}"/>
              </a:ext>
            </a:extLst>
          </p:cNvPr>
          <p:cNvSpPr/>
          <p:nvPr userDrawn="1"/>
        </p:nvSpPr>
        <p:spPr>
          <a:xfrm>
            <a:off x="-7370" y="2456892"/>
            <a:ext cx="3715370" cy="1872208"/>
          </a:xfrm>
          <a:custGeom>
            <a:avLst/>
            <a:gdLst/>
            <a:ahLst/>
            <a:cxnLst/>
            <a:rect l="l" t="t" r="r" b="b"/>
            <a:pathLst>
              <a:path w="3715370" h="1980000">
                <a:moveTo>
                  <a:pt x="0" y="0"/>
                </a:moveTo>
                <a:lnTo>
                  <a:pt x="337377" y="0"/>
                </a:lnTo>
                <a:lnTo>
                  <a:pt x="2368082" y="0"/>
                </a:lnTo>
                <a:lnTo>
                  <a:pt x="3385363" y="0"/>
                </a:lnTo>
                <a:cubicBezTo>
                  <a:pt x="3567621" y="0"/>
                  <a:pt x="3715370" y="147749"/>
                  <a:pt x="3715370" y="330007"/>
                </a:cubicBezTo>
                <a:lnTo>
                  <a:pt x="3715370" y="1649993"/>
                </a:lnTo>
                <a:cubicBezTo>
                  <a:pt x="3715370" y="1832251"/>
                  <a:pt x="3567621" y="1980000"/>
                  <a:pt x="3385363" y="1980000"/>
                </a:cubicBezTo>
                <a:lnTo>
                  <a:pt x="2368082" y="1980000"/>
                </a:lnTo>
                <a:lnTo>
                  <a:pt x="337377" y="1980000"/>
                </a:lnTo>
                <a:lnTo>
                  <a:pt x="0" y="1980000"/>
                </a:lnTo>
                <a:close/>
              </a:path>
            </a:pathLst>
          </a:cu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="" xmlns:a16="http://schemas.microsoft.com/office/drawing/2014/main" id="{6443D979-8D6E-4C33-89AA-145F164005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" r="68115" b="39073"/>
          <a:stretch/>
        </p:blipFill>
        <p:spPr>
          <a:xfrm>
            <a:off x="-7370" y="2653200"/>
            <a:ext cx="2422089" cy="1748956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="" xmlns:a16="http://schemas.microsoft.com/office/drawing/2014/main" id="{FD06FD3E-B074-4E66-8F81-9406997CB9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" t="-1" r="1213" b="24687"/>
          <a:stretch/>
        </p:blipFill>
        <p:spPr>
          <a:xfrm>
            <a:off x="-7370" y="6005591"/>
            <a:ext cx="9913370" cy="852409"/>
          </a:xfrm>
          <a:prstGeom prst="rect">
            <a:avLst/>
          </a:prstGeom>
        </p:spPr>
      </p:pic>
      <p:sp>
        <p:nvSpPr>
          <p:cNvPr id="17" name="모서리가 둥근 직사각형 8">
            <a:extLst>
              <a:ext uri="{FF2B5EF4-FFF2-40B4-BE49-F238E27FC236}">
                <a16:creationId xmlns="" xmlns:a16="http://schemas.microsoft.com/office/drawing/2014/main" id="{D040E070-9A81-40EC-B201-8137B61764FB}"/>
              </a:ext>
            </a:extLst>
          </p:cNvPr>
          <p:cNvSpPr/>
          <p:nvPr userDrawn="1"/>
        </p:nvSpPr>
        <p:spPr>
          <a:xfrm>
            <a:off x="128464" y="413354"/>
            <a:ext cx="4719132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모서리가 둥근 직사각형 10">
            <a:extLst>
              <a:ext uri="{FF2B5EF4-FFF2-40B4-BE49-F238E27FC236}">
                <a16:creationId xmlns="" xmlns:a16="http://schemas.microsoft.com/office/drawing/2014/main" id="{AECDCABA-9728-4292-81DC-3A78F8AAEDD4}"/>
              </a:ext>
            </a:extLst>
          </p:cNvPr>
          <p:cNvSpPr/>
          <p:nvPr userDrawn="1"/>
        </p:nvSpPr>
        <p:spPr>
          <a:xfrm>
            <a:off x="2915" y="-7936"/>
            <a:ext cx="917637" cy="857250"/>
          </a:xfrm>
          <a:custGeom>
            <a:avLst/>
            <a:gdLst/>
            <a:ahLst/>
            <a:cxnLst/>
            <a:rect l="l" t="t" r="r" b="b"/>
            <a:pathLst>
              <a:path w="1044116" h="1008000">
                <a:moveTo>
                  <a:pt x="0" y="0"/>
                </a:moveTo>
                <a:lnTo>
                  <a:pt x="339444" y="0"/>
                </a:lnTo>
                <a:lnTo>
                  <a:pt x="522058" y="0"/>
                </a:lnTo>
                <a:lnTo>
                  <a:pt x="704672" y="0"/>
                </a:lnTo>
                <a:lnTo>
                  <a:pt x="1044116" y="0"/>
                </a:lnTo>
                <a:lnTo>
                  <a:pt x="1044116" y="339444"/>
                </a:lnTo>
                <a:lnTo>
                  <a:pt x="1044116" y="504000"/>
                </a:lnTo>
                <a:lnTo>
                  <a:pt x="1044116" y="668556"/>
                </a:lnTo>
                <a:cubicBezTo>
                  <a:pt x="1044116" y="856026"/>
                  <a:pt x="892142" y="1008000"/>
                  <a:pt x="704672" y="1008000"/>
                </a:cubicBezTo>
                <a:lnTo>
                  <a:pt x="522058" y="1008000"/>
                </a:lnTo>
                <a:lnTo>
                  <a:pt x="339444" y="1008000"/>
                </a:lnTo>
                <a:lnTo>
                  <a:pt x="0" y="1008000"/>
                </a:lnTo>
                <a:lnTo>
                  <a:pt x="0" y="668556"/>
                </a:lnTo>
                <a:lnTo>
                  <a:pt x="0" y="339444"/>
                </a:lnTo>
                <a:close/>
              </a:path>
            </a:pathLst>
          </a:custGeom>
          <a:solidFill>
            <a:srgbClr val="3C4B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24703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52578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C6EAF70A-8242-401D-BEA2-ED0F9D912FF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75982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52203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047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내용 개체 틀 2">
            <a:extLst>
              <a:ext uri="{FF2B5EF4-FFF2-40B4-BE49-F238E27FC236}">
                <a16:creationId xmlns="" xmlns:a16="http://schemas.microsoft.com/office/drawing/2014/main" id="{250D723F-E9CC-4B29-92EB-12D81FCA5C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968" y="2600909"/>
            <a:ext cx="9514036" cy="396044"/>
          </a:xfrm>
        </p:spPr>
        <p:txBody>
          <a:bodyPr>
            <a:normAutofit/>
          </a:bodyPr>
          <a:lstStyle>
            <a:lvl1pPr marL="0" indent="-180000">
              <a:defRPr sz="18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16" name="내용 개체 틀 2">
            <a:extLst>
              <a:ext uri="{FF2B5EF4-FFF2-40B4-BE49-F238E27FC236}">
                <a16:creationId xmlns="" xmlns:a16="http://schemas.microsoft.com/office/drawing/2014/main" id="{C163ABB2-C6EF-4B69-B1DF-CB5CE413AD2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91964" y="1808821"/>
            <a:ext cx="9514036" cy="39604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="" xmlns:a16="http://schemas.microsoft.com/office/drawing/2014/main" id="{9BE17954-1A4E-4BC9-BEA0-7FF0E63C5080}"/>
              </a:ext>
            </a:extLst>
          </p:cNvPr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모서리가 둥근 직사각형 9">
            <a:extLst>
              <a:ext uri="{FF2B5EF4-FFF2-40B4-BE49-F238E27FC236}">
                <a16:creationId xmlns="" xmlns:a16="http://schemas.microsoft.com/office/drawing/2014/main" id="{6EC829E3-E46B-483E-BF6E-6B2D8027E881}"/>
              </a:ext>
            </a:extLst>
          </p:cNvPr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9" name="그룹 18">
            <a:extLst>
              <a:ext uri="{FF2B5EF4-FFF2-40B4-BE49-F238E27FC236}">
                <a16:creationId xmlns="" xmlns:a16="http://schemas.microsoft.com/office/drawing/2014/main" id="{F3A90034-7498-4A23-A7FB-A398FD4AAA5A}"/>
              </a:ext>
            </a:extLst>
          </p:cNvPr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20" name="모서리가 둥근 직사각형 18">
              <a:extLst>
                <a:ext uri="{FF2B5EF4-FFF2-40B4-BE49-F238E27FC236}">
                  <a16:creationId xmlns="" xmlns:a16="http://schemas.microsoft.com/office/drawing/2014/main" id="{4FA8A840-530D-432E-8191-93A3CEE46212}"/>
                </a:ext>
              </a:extLst>
            </p:cNvPr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1" name="모서리가 둥근 직사각형 19">
              <a:extLst>
                <a:ext uri="{FF2B5EF4-FFF2-40B4-BE49-F238E27FC236}">
                  <a16:creationId xmlns="" xmlns:a16="http://schemas.microsoft.com/office/drawing/2014/main" id="{C89E2DE0-5F33-41AC-A1B6-FDB3C8A85D45}"/>
                </a:ext>
              </a:extLst>
            </p:cNvPr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모서리가 둥근 직사각형 20">
              <a:extLst>
                <a:ext uri="{FF2B5EF4-FFF2-40B4-BE49-F238E27FC236}">
                  <a16:creationId xmlns="" xmlns:a16="http://schemas.microsoft.com/office/drawing/2014/main" id="{EBD5A0A2-2578-4032-B3EE-5A131059C34B}"/>
                </a:ext>
              </a:extLst>
            </p:cNvPr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09441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19230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68124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38753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61896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19478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98095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04752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50580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1729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>
            <a:extLst>
              <a:ext uri="{FF2B5EF4-FFF2-40B4-BE49-F238E27FC236}">
                <a16:creationId xmlns="" xmlns:a16="http://schemas.microsoft.com/office/drawing/2014/main" id="{9296ABB5-0CB0-41B7-BDCC-985FFBABB917}"/>
              </a:ext>
            </a:extLst>
          </p:cNvPr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모서리가 둥근 직사각형 16">
            <a:extLst>
              <a:ext uri="{FF2B5EF4-FFF2-40B4-BE49-F238E27FC236}">
                <a16:creationId xmlns="" xmlns:a16="http://schemas.microsoft.com/office/drawing/2014/main" id="{9919B9AA-AE00-4654-A87D-9FE9C15845FD}"/>
              </a:ext>
            </a:extLst>
          </p:cNvPr>
          <p:cNvSpPr/>
          <p:nvPr userDrawn="1"/>
        </p:nvSpPr>
        <p:spPr>
          <a:xfrm>
            <a:off x="1496616" y="2456892"/>
            <a:ext cx="1872208" cy="1872208"/>
          </a:xfrm>
          <a:prstGeom prst="roundRect">
            <a:avLst/>
          </a:prstGeom>
          <a:solidFill>
            <a:srgbClr val="F08300"/>
          </a:solidFill>
          <a:ln w="76200">
            <a:solidFill>
              <a:srgbClr val="F5A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="" xmlns:a16="http://schemas.microsoft.com/office/drawing/2014/main" id="{BB0ACF96-DB00-47ED-9E4C-816D1DF690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" r="973"/>
          <a:stretch/>
        </p:blipFill>
        <p:spPr>
          <a:xfrm>
            <a:off x="-7371" y="5726179"/>
            <a:ext cx="9913371" cy="1131821"/>
          </a:xfrm>
          <a:prstGeom prst="rect">
            <a:avLst/>
          </a:prstGeom>
        </p:spPr>
      </p:pic>
      <p:sp>
        <p:nvSpPr>
          <p:cNvPr id="18" name="모서리가 둥근 직사각형 9">
            <a:extLst>
              <a:ext uri="{FF2B5EF4-FFF2-40B4-BE49-F238E27FC236}">
                <a16:creationId xmlns="" xmlns:a16="http://schemas.microsoft.com/office/drawing/2014/main" id="{A09CC57B-2DEB-44FD-AA69-E4A32C711823}"/>
              </a:ext>
            </a:extLst>
          </p:cNvPr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9" name="그룹 18">
            <a:extLst>
              <a:ext uri="{FF2B5EF4-FFF2-40B4-BE49-F238E27FC236}">
                <a16:creationId xmlns="" xmlns:a16="http://schemas.microsoft.com/office/drawing/2014/main" id="{28BB7B20-F9A8-4435-9156-8FCAE98BA7AD}"/>
              </a:ext>
            </a:extLst>
          </p:cNvPr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20" name="모서리가 둥근 직사각형 15">
              <a:extLst>
                <a:ext uri="{FF2B5EF4-FFF2-40B4-BE49-F238E27FC236}">
                  <a16:creationId xmlns="" xmlns:a16="http://schemas.microsoft.com/office/drawing/2014/main" id="{1F938A3F-32DD-4BC3-9A90-82D13D1EFB17}"/>
                </a:ext>
              </a:extLst>
            </p:cNvPr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1" name="모서리가 둥근 직사각형 17">
              <a:extLst>
                <a:ext uri="{FF2B5EF4-FFF2-40B4-BE49-F238E27FC236}">
                  <a16:creationId xmlns="" xmlns:a16="http://schemas.microsoft.com/office/drawing/2014/main" id="{6A078E60-3FF7-46F8-A648-896D19D6881F}"/>
                </a:ext>
              </a:extLst>
            </p:cNvPr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모서리가 둥근 직사각형 18">
              <a:extLst>
                <a:ext uri="{FF2B5EF4-FFF2-40B4-BE49-F238E27FC236}">
                  <a16:creationId xmlns="" xmlns:a16="http://schemas.microsoft.com/office/drawing/2014/main" id="{E05CCB44-587C-478E-B70E-BF71D002383A}"/>
                </a:ext>
              </a:extLst>
            </p:cNvPr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6569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>
            <a:extLst>
              <a:ext uri="{FF2B5EF4-FFF2-40B4-BE49-F238E27FC236}">
                <a16:creationId xmlns="" xmlns:a16="http://schemas.microsoft.com/office/drawing/2014/main" id="{E5638918-F81A-420B-A345-3E6B6FD0964D}"/>
              </a:ext>
            </a:extLst>
          </p:cNvPr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내용 개체 틀 2">
            <a:extLst>
              <a:ext uri="{FF2B5EF4-FFF2-40B4-BE49-F238E27FC236}">
                <a16:creationId xmlns="" xmlns:a16="http://schemas.microsoft.com/office/drawing/2014/main" id="{0D155B57-73B1-451F-8BBD-D86444B60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968" y="2600909"/>
            <a:ext cx="9349568" cy="396044"/>
          </a:xfrm>
        </p:spPr>
        <p:txBody>
          <a:bodyPr>
            <a:normAutofit/>
          </a:bodyPr>
          <a:lstStyle>
            <a:lvl1pPr marL="0" indent="-180000">
              <a:defRPr sz="18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19" name="내용 개체 틀 2">
            <a:extLst>
              <a:ext uri="{FF2B5EF4-FFF2-40B4-BE49-F238E27FC236}">
                <a16:creationId xmlns="" xmlns:a16="http://schemas.microsoft.com/office/drawing/2014/main" id="{0F60BEF7-AD76-4434-A2F9-A1E312E6B62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91964" y="1808821"/>
            <a:ext cx="9349568" cy="43204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20" name="직사각형 19">
            <a:extLst>
              <a:ext uri="{FF2B5EF4-FFF2-40B4-BE49-F238E27FC236}">
                <a16:creationId xmlns="" xmlns:a16="http://schemas.microsoft.com/office/drawing/2014/main" id="{E6C47D30-323C-481F-AE07-0E82E5EB78D5}"/>
              </a:ext>
            </a:extLst>
          </p:cNvPr>
          <p:cNvSpPr/>
          <p:nvPr userDrawn="1"/>
        </p:nvSpPr>
        <p:spPr>
          <a:xfrm>
            <a:off x="-15553" y="715042"/>
            <a:ext cx="720081" cy="130361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="" xmlns:a16="http://schemas.microsoft.com/office/drawing/2014/main" id="{41F98943-535A-4146-BBFF-D9EBCFF530C8}"/>
              </a:ext>
            </a:extLst>
          </p:cNvPr>
          <p:cNvSpPr/>
          <p:nvPr userDrawn="1"/>
        </p:nvSpPr>
        <p:spPr>
          <a:xfrm>
            <a:off x="56456" y="-14610"/>
            <a:ext cx="6046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361950" algn="l"/>
              </a:tabLst>
            </a:pPr>
            <a:r>
              <a:rPr lang="en-US" altLang="ko-KR" sz="5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6</a:t>
            </a:r>
            <a:endParaRPr lang="ko-KR" altLang="en-US" sz="54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CD945BDD-05E7-4851-A1A7-1CD79042C615}"/>
              </a:ext>
            </a:extLst>
          </p:cNvPr>
          <p:cNvSpPr txBox="1"/>
          <p:nvPr userDrawn="1"/>
        </p:nvSpPr>
        <p:spPr>
          <a:xfrm>
            <a:off x="668524" y="10179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r>
              <a:rPr lang="en-US" altLang="ko-KR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-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84B59806-FC36-4FBB-AB1A-34CA405C5578}"/>
              </a:ext>
            </a:extLst>
          </p:cNvPr>
          <p:cNvSpPr txBox="1"/>
          <p:nvPr userDrawn="1"/>
        </p:nvSpPr>
        <p:spPr>
          <a:xfrm>
            <a:off x="1208584" y="96887"/>
            <a:ext cx="5184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덧셈</a:t>
            </a:r>
            <a:r>
              <a:rPr lang="en-US" altLang="ko-KR" sz="1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1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뺄셈</a:t>
            </a:r>
            <a:r>
              <a:rPr lang="en-US" altLang="ko-KR" sz="1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1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곱셈</a:t>
            </a:r>
            <a:r>
              <a:rPr lang="en-US" altLang="ko-KR" sz="1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1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나눗셈이 섞여 있는 식을 계산해 볼까요</a:t>
            </a:r>
          </a:p>
        </p:txBody>
      </p:sp>
      <p:sp>
        <p:nvSpPr>
          <p:cNvPr id="24" name="모서리가 둥근 직사각형 11">
            <a:extLst>
              <a:ext uri="{FF2B5EF4-FFF2-40B4-BE49-F238E27FC236}">
                <a16:creationId xmlns="" xmlns:a16="http://schemas.microsoft.com/office/drawing/2014/main" id="{728DD6A6-AA9E-426E-BAFF-E37EC977DC3D}"/>
              </a:ext>
            </a:extLst>
          </p:cNvPr>
          <p:cNvSpPr/>
          <p:nvPr userDrawn="1"/>
        </p:nvSpPr>
        <p:spPr>
          <a:xfrm>
            <a:off x="704528" y="413354"/>
            <a:ext cx="4144921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5" name="내용 개체 틀 2">
            <a:extLst>
              <a:ext uri="{FF2B5EF4-FFF2-40B4-BE49-F238E27FC236}">
                <a16:creationId xmlns="" xmlns:a16="http://schemas.microsoft.com/office/drawing/2014/main" id="{04616316-9DB4-499A-A3B1-D8B57971825E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707596" y="404664"/>
            <a:ext cx="3777093" cy="568659"/>
          </a:xfrm>
        </p:spPr>
        <p:txBody>
          <a:bodyPr>
            <a:noAutofit/>
          </a:bodyPr>
          <a:lstStyle>
            <a:lvl1pPr marL="0" indent="0" algn="ctr">
              <a:buNone/>
              <a:defRPr sz="23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505231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>
            <a:extLst>
              <a:ext uri="{FF2B5EF4-FFF2-40B4-BE49-F238E27FC236}">
                <a16:creationId xmlns="" xmlns:a16="http://schemas.microsoft.com/office/drawing/2014/main" id="{70E81237-E426-4FBD-B16B-BE57710B640B}"/>
              </a:ext>
            </a:extLst>
          </p:cNvPr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모서리가 둥근 직사각형 14">
            <a:extLst>
              <a:ext uri="{FF2B5EF4-FFF2-40B4-BE49-F238E27FC236}">
                <a16:creationId xmlns="" xmlns:a16="http://schemas.microsoft.com/office/drawing/2014/main" id="{D3DF7758-FF54-45D0-9BCF-2637259DBFE3}"/>
              </a:ext>
            </a:extLst>
          </p:cNvPr>
          <p:cNvSpPr/>
          <p:nvPr userDrawn="1"/>
        </p:nvSpPr>
        <p:spPr>
          <a:xfrm>
            <a:off x="-7370" y="2456892"/>
            <a:ext cx="3715370" cy="1872208"/>
          </a:xfrm>
          <a:custGeom>
            <a:avLst/>
            <a:gdLst/>
            <a:ahLst/>
            <a:cxnLst/>
            <a:rect l="l" t="t" r="r" b="b"/>
            <a:pathLst>
              <a:path w="3715370" h="1980000">
                <a:moveTo>
                  <a:pt x="0" y="0"/>
                </a:moveTo>
                <a:lnTo>
                  <a:pt x="337377" y="0"/>
                </a:lnTo>
                <a:lnTo>
                  <a:pt x="2368082" y="0"/>
                </a:lnTo>
                <a:lnTo>
                  <a:pt x="3385363" y="0"/>
                </a:lnTo>
                <a:cubicBezTo>
                  <a:pt x="3567621" y="0"/>
                  <a:pt x="3715370" y="147749"/>
                  <a:pt x="3715370" y="330007"/>
                </a:cubicBezTo>
                <a:lnTo>
                  <a:pt x="3715370" y="1649993"/>
                </a:lnTo>
                <a:cubicBezTo>
                  <a:pt x="3715370" y="1832251"/>
                  <a:pt x="3567621" y="1980000"/>
                  <a:pt x="3385363" y="1980000"/>
                </a:cubicBezTo>
                <a:lnTo>
                  <a:pt x="2368082" y="1980000"/>
                </a:lnTo>
                <a:lnTo>
                  <a:pt x="337377" y="1980000"/>
                </a:lnTo>
                <a:lnTo>
                  <a:pt x="0" y="1980000"/>
                </a:lnTo>
                <a:close/>
              </a:path>
            </a:pathLst>
          </a:cu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="" xmlns:a16="http://schemas.microsoft.com/office/drawing/2014/main" id="{66067E9F-9338-45A1-8045-D2E23152C8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" r="68115" b="39073"/>
          <a:stretch/>
        </p:blipFill>
        <p:spPr>
          <a:xfrm>
            <a:off x="-7371" y="2653200"/>
            <a:ext cx="2422090" cy="1748956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="" xmlns:a16="http://schemas.microsoft.com/office/drawing/2014/main" id="{49A64B13-1404-4B6D-A208-A084FE78C5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" r="973"/>
          <a:stretch/>
        </p:blipFill>
        <p:spPr>
          <a:xfrm>
            <a:off x="-7371" y="5726179"/>
            <a:ext cx="9913371" cy="1131821"/>
          </a:xfrm>
          <a:prstGeom prst="rect">
            <a:avLst/>
          </a:prstGeom>
        </p:spPr>
      </p:pic>
      <p:sp>
        <p:nvSpPr>
          <p:cNvPr id="15" name="모서리가 둥근 직사각형 15">
            <a:extLst>
              <a:ext uri="{FF2B5EF4-FFF2-40B4-BE49-F238E27FC236}">
                <a16:creationId xmlns="" xmlns:a16="http://schemas.microsoft.com/office/drawing/2014/main" id="{EBF7004E-5DAD-4745-8662-1F2D7C1D4279}"/>
              </a:ext>
            </a:extLst>
          </p:cNvPr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20" name="그룹 19">
            <a:extLst>
              <a:ext uri="{FF2B5EF4-FFF2-40B4-BE49-F238E27FC236}">
                <a16:creationId xmlns="" xmlns:a16="http://schemas.microsoft.com/office/drawing/2014/main" id="{62F7FB6C-493B-4979-AED5-207FA5B1D6BF}"/>
              </a:ext>
            </a:extLst>
          </p:cNvPr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21" name="모서리가 둥근 직사각형 17">
              <a:extLst>
                <a:ext uri="{FF2B5EF4-FFF2-40B4-BE49-F238E27FC236}">
                  <a16:creationId xmlns="" xmlns:a16="http://schemas.microsoft.com/office/drawing/2014/main" id="{8324A81F-2A59-4B5F-A42A-6D51E35CF59D}"/>
                </a:ext>
              </a:extLst>
            </p:cNvPr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3" name="모서리가 둥근 직사각형 18">
              <a:extLst>
                <a:ext uri="{FF2B5EF4-FFF2-40B4-BE49-F238E27FC236}">
                  <a16:creationId xmlns="" xmlns:a16="http://schemas.microsoft.com/office/drawing/2014/main" id="{84D13F66-82FB-4233-83B3-EE1D6701D9E0}"/>
                </a:ext>
              </a:extLst>
            </p:cNvPr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5" name="모서리가 둥근 직사각형 21">
              <a:extLst>
                <a:ext uri="{FF2B5EF4-FFF2-40B4-BE49-F238E27FC236}">
                  <a16:creationId xmlns="" xmlns:a16="http://schemas.microsoft.com/office/drawing/2014/main" id="{FE9E0B0D-B0BD-4ADA-9AC7-7AF63965B112}"/>
                </a:ext>
              </a:extLst>
            </p:cNvPr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0185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직사각형 23">
            <a:extLst>
              <a:ext uri="{FF2B5EF4-FFF2-40B4-BE49-F238E27FC236}">
                <a16:creationId xmlns="" xmlns:a16="http://schemas.microsoft.com/office/drawing/2014/main" id="{2A93E426-2FE9-4ADC-B0C2-D2526591DB60}"/>
              </a:ext>
            </a:extLst>
          </p:cNvPr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5" name="모서리가 둥근 직사각형 12">
            <a:extLst>
              <a:ext uri="{FF2B5EF4-FFF2-40B4-BE49-F238E27FC236}">
                <a16:creationId xmlns="" xmlns:a16="http://schemas.microsoft.com/office/drawing/2014/main" id="{C12F473F-1502-4A3F-964C-BBBBCC7ACFCB}"/>
              </a:ext>
            </a:extLst>
          </p:cNvPr>
          <p:cNvSpPr/>
          <p:nvPr userDrawn="1"/>
        </p:nvSpPr>
        <p:spPr>
          <a:xfrm>
            <a:off x="704528" y="413354"/>
            <a:ext cx="1620180" cy="603377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6" name="내용 개체 틀 2">
            <a:extLst>
              <a:ext uri="{FF2B5EF4-FFF2-40B4-BE49-F238E27FC236}">
                <a16:creationId xmlns="" xmlns:a16="http://schemas.microsoft.com/office/drawing/2014/main" id="{E81AEC79-E7AD-41AF-8985-BD567CBB94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968" y="2600909"/>
            <a:ext cx="9395122" cy="360039"/>
          </a:xfrm>
        </p:spPr>
        <p:txBody>
          <a:bodyPr>
            <a:normAutofit/>
          </a:bodyPr>
          <a:lstStyle>
            <a:lvl1pPr marL="0" indent="-180000">
              <a:defRPr sz="1800">
                <a:solidFill>
                  <a:srgbClr val="228A38"/>
                </a:solidFill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27" name="내용 개체 틀 2">
            <a:extLst>
              <a:ext uri="{FF2B5EF4-FFF2-40B4-BE49-F238E27FC236}">
                <a16:creationId xmlns="" xmlns:a16="http://schemas.microsoft.com/office/drawing/2014/main" id="{DF26EFEC-4895-43C6-8B3C-A36EB85C28A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18418" y="2032249"/>
            <a:ext cx="9395122" cy="38863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28" name="내용 개체 틀 2">
            <a:extLst>
              <a:ext uri="{FF2B5EF4-FFF2-40B4-BE49-F238E27FC236}">
                <a16:creationId xmlns="" xmlns:a16="http://schemas.microsoft.com/office/drawing/2014/main" id="{F7F42A93-9D45-4ECE-8FBF-5704B3D6FCE5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92019" y="413354"/>
            <a:ext cx="1617112" cy="568659"/>
          </a:xfrm>
        </p:spPr>
        <p:txBody>
          <a:bodyPr>
            <a:noAutofit/>
          </a:bodyPr>
          <a:lstStyle>
            <a:lvl1pPr marL="0" indent="0" algn="ctr">
              <a:buNone/>
              <a:defRPr sz="23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29" name="직사각형 28">
            <a:extLst>
              <a:ext uri="{FF2B5EF4-FFF2-40B4-BE49-F238E27FC236}">
                <a16:creationId xmlns="" xmlns:a16="http://schemas.microsoft.com/office/drawing/2014/main" id="{063F6ACB-44A2-4A3C-B133-124029C3934C}"/>
              </a:ext>
            </a:extLst>
          </p:cNvPr>
          <p:cNvSpPr/>
          <p:nvPr userDrawn="1"/>
        </p:nvSpPr>
        <p:spPr>
          <a:xfrm>
            <a:off x="-15553" y="715042"/>
            <a:ext cx="720081" cy="130361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35509D72-F6B5-4750-A193-D31DCB3ADEC6}"/>
              </a:ext>
            </a:extLst>
          </p:cNvPr>
          <p:cNvSpPr txBox="1"/>
          <p:nvPr userDrawn="1"/>
        </p:nvSpPr>
        <p:spPr>
          <a:xfrm>
            <a:off x="668524" y="10179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r>
              <a:rPr lang="en-US" altLang="ko-KR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-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="" xmlns:a16="http://schemas.microsoft.com/office/drawing/2014/main" id="{41F98943-535A-4146-BBFF-D9EBCFF530C8}"/>
              </a:ext>
            </a:extLst>
          </p:cNvPr>
          <p:cNvSpPr/>
          <p:nvPr userDrawn="1"/>
        </p:nvSpPr>
        <p:spPr>
          <a:xfrm>
            <a:off x="56456" y="-14610"/>
            <a:ext cx="6046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361950" algn="l"/>
              </a:tabLst>
            </a:pPr>
            <a:r>
              <a:rPr lang="en-US" altLang="ko-KR" sz="5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6</a:t>
            </a:r>
            <a:endParaRPr lang="ko-KR" altLang="en-US" sz="54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4B59806-FC36-4FBB-AB1A-34CA405C5578}"/>
              </a:ext>
            </a:extLst>
          </p:cNvPr>
          <p:cNvSpPr txBox="1"/>
          <p:nvPr userDrawn="1"/>
        </p:nvSpPr>
        <p:spPr>
          <a:xfrm>
            <a:off x="1208584" y="96887"/>
            <a:ext cx="5184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덧셈</a:t>
            </a:r>
            <a:r>
              <a:rPr lang="en-US" altLang="ko-KR" sz="1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1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뺄셈</a:t>
            </a:r>
            <a:r>
              <a:rPr lang="en-US" altLang="ko-KR" sz="1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1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곱셈</a:t>
            </a:r>
            <a:r>
              <a:rPr lang="en-US" altLang="ko-KR" sz="1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1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나눗셈이 섞여 있는 식을 계산해 볼까요</a:t>
            </a:r>
          </a:p>
        </p:txBody>
      </p:sp>
    </p:spTree>
    <p:extLst>
      <p:ext uri="{BB962C8B-B14F-4D97-AF65-F5344CB8AC3E}">
        <p14:creationId xmlns:p14="http://schemas.microsoft.com/office/powerpoint/2010/main" val="54730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052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49516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95977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429107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60" r:id="rId17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571E07F9-E541-4BBE-AD79-EAC965EF0729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7D17CF64-4FE5-487B-98F3-863EA89AED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60815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4.png"/><Relationship Id="rId7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slide" Target="slide2.xml"/><Relationship Id="rId4" Type="http://schemas.openxmlformats.org/officeDocument/2006/relationships/image" Target="../media/image5.png"/><Relationship Id="rId9" Type="http://schemas.openxmlformats.org/officeDocument/2006/relationships/slide" Target="slide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8.png"/><Relationship Id="rId7" Type="http://schemas.openxmlformats.org/officeDocument/2006/relationships/image" Target="../media/image17.png"/><Relationship Id="rId12" Type="http://schemas.openxmlformats.org/officeDocument/2006/relationships/slide" Target="slide1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11" Type="http://schemas.openxmlformats.org/officeDocument/2006/relationships/slide" Target="slide7.xml"/><Relationship Id="rId5" Type="http://schemas.openxmlformats.org/officeDocument/2006/relationships/image" Target="../media/image4.png"/><Relationship Id="rId10" Type="http://schemas.openxmlformats.org/officeDocument/2006/relationships/slide" Target="slide4.xml"/><Relationship Id="rId4" Type="http://schemas.openxmlformats.org/officeDocument/2006/relationships/image" Target="../media/image19.png"/><Relationship Id="rId9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9.png"/><Relationship Id="rId7" Type="http://schemas.openxmlformats.org/officeDocument/2006/relationships/slide" Target="slide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11" Type="http://schemas.openxmlformats.org/officeDocument/2006/relationships/slide" Target="slide12.xml"/><Relationship Id="rId5" Type="http://schemas.openxmlformats.org/officeDocument/2006/relationships/image" Target="../media/image10.png"/><Relationship Id="rId10" Type="http://schemas.openxmlformats.org/officeDocument/2006/relationships/slide" Target="slide7.xml"/><Relationship Id="rId4" Type="http://schemas.openxmlformats.org/officeDocument/2006/relationships/image" Target="../media/image4.png"/><Relationship Id="rId9" Type="http://schemas.openxmlformats.org/officeDocument/2006/relationships/slide" Target="slide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20.png"/><Relationship Id="rId7" Type="http://schemas.openxmlformats.org/officeDocument/2006/relationships/slide" Target="slide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slide" Target="slide2.xml"/><Relationship Id="rId5" Type="http://schemas.openxmlformats.org/officeDocument/2006/relationships/slide" Target="slide1.xml"/><Relationship Id="rId10" Type="http://schemas.openxmlformats.org/officeDocument/2006/relationships/image" Target="../media/image10.png"/><Relationship Id="rId4" Type="http://schemas.openxmlformats.org/officeDocument/2006/relationships/image" Target="../media/image21.png"/><Relationship Id="rId9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4.png"/><Relationship Id="rId7" Type="http://schemas.openxmlformats.org/officeDocument/2006/relationships/slide" Target="slide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slide" Target="slide2.xml"/><Relationship Id="rId5" Type="http://schemas.openxmlformats.org/officeDocument/2006/relationships/slide" Target="slide1.xml"/><Relationship Id="rId10" Type="http://schemas.openxmlformats.org/officeDocument/2006/relationships/image" Target="../media/image10.png"/><Relationship Id="rId4" Type="http://schemas.openxmlformats.org/officeDocument/2006/relationships/image" Target="../media/image20.png"/><Relationship Id="rId9" Type="http://schemas.openxmlformats.org/officeDocument/2006/relationships/slide" Target="slide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20.png"/><Relationship Id="rId7" Type="http://schemas.openxmlformats.org/officeDocument/2006/relationships/slide" Target="slide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slide" Target="slide2.xml"/><Relationship Id="rId5" Type="http://schemas.openxmlformats.org/officeDocument/2006/relationships/slide" Target="slide1.xml"/><Relationship Id="rId4" Type="http://schemas.openxmlformats.org/officeDocument/2006/relationships/image" Target="../media/image10.png"/><Relationship Id="rId9" Type="http://schemas.openxmlformats.org/officeDocument/2006/relationships/slide" Target="slide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6.png"/><Relationship Id="rId7" Type="http://schemas.openxmlformats.org/officeDocument/2006/relationships/slide" Target="slide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9.png"/><Relationship Id="rId7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11" Type="http://schemas.openxmlformats.org/officeDocument/2006/relationships/slide" Target="slide12.xml"/><Relationship Id="rId5" Type="http://schemas.openxmlformats.org/officeDocument/2006/relationships/image" Target="../media/image10.png"/><Relationship Id="rId10" Type="http://schemas.openxmlformats.org/officeDocument/2006/relationships/slide" Target="slide9.xml"/><Relationship Id="rId4" Type="http://schemas.openxmlformats.org/officeDocument/2006/relationships/image" Target="../media/image4.png"/><Relationship Id="rId9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10.png"/><Relationship Id="rId7" Type="http://schemas.openxmlformats.org/officeDocument/2006/relationships/slide" Target="slide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5" Type="http://schemas.openxmlformats.org/officeDocument/2006/relationships/slide" Target="slide1.xml"/><Relationship Id="rId4" Type="http://schemas.openxmlformats.org/officeDocument/2006/relationships/image" Target="../media/image11.png"/><Relationship Id="rId9" Type="http://schemas.openxmlformats.org/officeDocument/2006/relationships/slide" Target="slide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4.png"/><Relationship Id="rId7" Type="http://schemas.openxmlformats.org/officeDocument/2006/relationships/slide" Target="slide1.xml"/><Relationship Id="rId12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11" Type="http://schemas.openxmlformats.org/officeDocument/2006/relationships/slide" Target="slide12.xml"/><Relationship Id="rId5" Type="http://schemas.openxmlformats.org/officeDocument/2006/relationships/image" Target="../media/image13.png"/><Relationship Id="rId10" Type="http://schemas.openxmlformats.org/officeDocument/2006/relationships/slide" Target="slide9.xml"/><Relationship Id="rId4" Type="http://schemas.openxmlformats.org/officeDocument/2006/relationships/image" Target="../media/image11.png"/><Relationship Id="rId9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15.png"/><Relationship Id="rId7" Type="http://schemas.openxmlformats.org/officeDocument/2006/relationships/slide" Target="slide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5" Type="http://schemas.openxmlformats.org/officeDocument/2006/relationships/slide" Target="slide1.xml"/><Relationship Id="rId4" Type="http://schemas.openxmlformats.org/officeDocument/2006/relationships/image" Target="../media/image16.png"/><Relationship Id="rId9" Type="http://schemas.openxmlformats.org/officeDocument/2006/relationships/slide" Target="slide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15.png"/><Relationship Id="rId7" Type="http://schemas.openxmlformats.org/officeDocument/2006/relationships/slide" Target="slide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5" Type="http://schemas.openxmlformats.org/officeDocument/2006/relationships/slide" Target="slide1.xml"/><Relationship Id="rId4" Type="http://schemas.openxmlformats.org/officeDocument/2006/relationships/image" Target="../media/image10.png"/><Relationship Id="rId9" Type="http://schemas.openxmlformats.org/officeDocument/2006/relationships/slide" Target="slide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4.png"/><Relationship Id="rId7" Type="http://schemas.openxmlformats.org/officeDocument/2006/relationships/slide" Target="slide2.xml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11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slide" Target="slide12.xml"/><Relationship Id="rId4" Type="http://schemas.openxmlformats.org/officeDocument/2006/relationships/image" Target="../media/image10.png"/><Relationship Id="rId9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64468" y="42595"/>
            <a:ext cx="626899" cy="7848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sz="450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sz="4500" b="1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33" name="그림 3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920552" y="404664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200" b="1" dirty="0">
                <a:latin typeface="나눔고딕 ExtraBold" pitchFamily="50" charset="-127"/>
                <a:ea typeface="나눔고딕 ExtraBold" pitchFamily="50" charset="-127"/>
              </a:rPr>
              <a:t>자연수의 </a:t>
            </a:r>
            <a:r>
              <a:rPr lang="ko-KR" altLang="en-US" sz="2200" b="1" dirty="0" smtClean="0">
                <a:latin typeface="나눔고딕 ExtraBold" pitchFamily="50" charset="-127"/>
                <a:ea typeface="나눔고딕 ExtraBold" pitchFamily="50" charset="-127"/>
              </a:rPr>
              <a:t>혼합 계산</a:t>
            </a:r>
            <a:endParaRPr lang="ko-KR" altLang="en-US" sz="2200" b="1" dirty="0"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(『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수학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』 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18~19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『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수학 익힘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』 14~15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)</a:t>
            </a:r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864" y="7200"/>
            <a:ext cx="4032448" cy="916811"/>
          </a:xfrm>
          <a:prstGeom prst="rect">
            <a:avLst/>
          </a:prstGeom>
        </p:spPr>
      </p:pic>
      <p:grpSp>
        <p:nvGrpSpPr>
          <p:cNvPr id="11" name="그룹 10"/>
          <p:cNvGrpSpPr/>
          <p:nvPr/>
        </p:nvGrpSpPr>
        <p:grpSpPr>
          <a:xfrm>
            <a:off x="2036676" y="2636912"/>
            <a:ext cx="1530172" cy="1323439"/>
            <a:chOff x="2036676" y="2636912"/>
            <a:chExt cx="1530172" cy="1323439"/>
          </a:xfrm>
        </p:grpSpPr>
        <p:sp>
          <p:nvSpPr>
            <p:cNvPr id="12" name="TextBox 11"/>
            <p:cNvSpPr txBox="1"/>
            <p:nvPr/>
          </p:nvSpPr>
          <p:spPr>
            <a:xfrm>
              <a:off x="2750416" y="3135452"/>
              <a:ext cx="816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err="1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차시</a:t>
              </a:r>
              <a:endParaRPr lang="ko-KR" altLang="en-US" sz="2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36676" y="2636912"/>
              <a:ext cx="93610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0" b="1" dirty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6</a:t>
              </a:r>
              <a:endParaRPr lang="ko-KR" altLang="en-US" sz="8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908884" y="2492896"/>
            <a:ext cx="5292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덧셈</a:t>
            </a:r>
            <a:r>
              <a:rPr lang="en-US" altLang="ko-KR" sz="3600" b="1" dirty="0"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뺄셈</a:t>
            </a:r>
            <a:r>
              <a:rPr lang="en-US" altLang="ko-KR" sz="3600" b="1" dirty="0"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3600" b="1" spc="-150" dirty="0">
                <a:latin typeface="나눔고딕 ExtraBold" pitchFamily="50" charset="-127"/>
                <a:ea typeface="나눔고딕 ExtraBold" pitchFamily="50" charset="-127"/>
              </a:rPr>
              <a:t>곱셈</a:t>
            </a:r>
            <a:r>
              <a:rPr lang="en-US" altLang="ko-KR" sz="3600" b="1" spc="-150" dirty="0"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3600" b="1" spc="-150" dirty="0">
                <a:latin typeface="나눔고딕 ExtraBold" pitchFamily="50" charset="-127"/>
                <a:ea typeface="나눔고딕 ExtraBold" pitchFamily="50" charset="-127"/>
              </a:rPr>
              <a:t>나눗셈이 </a:t>
            </a:r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섞여 있는 식을 계산해 </a:t>
            </a:r>
            <a:endParaRPr lang="en-US" altLang="ko-KR" sz="3600" b="1" dirty="0"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볼까요</a:t>
            </a:r>
          </a:p>
        </p:txBody>
      </p:sp>
      <p:sp>
        <p:nvSpPr>
          <p:cNvPr id="15" name="직사각형 14">
            <a:hlinkClick r:id="rId5" action="ppaction://hlinksldjump"/>
          </p:cNvPr>
          <p:cNvSpPr/>
          <p:nvPr/>
        </p:nvSpPr>
        <p:spPr>
          <a:xfrm>
            <a:off x="7725308" y="440668"/>
            <a:ext cx="324036" cy="360040"/>
          </a:xfrm>
          <a:prstGeom prst="rect">
            <a:avLst/>
          </a:prstGeom>
          <a:solidFill>
            <a:srgbClr val="1F49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hlinkClick r:id="rId6" action="ppaction://hlinksldjump"/>
          </p:cNvPr>
          <p:cNvSpPr/>
          <p:nvPr/>
        </p:nvSpPr>
        <p:spPr>
          <a:xfrm>
            <a:off x="8085348" y="440668"/>
            <a:ext cx="324036" cy="360040"/>
          </a:xfrm>
          <a:prstGeom prst="rect">
            <a:avLst/>
          </a:prstGeom>
          <a:solidFill>
            <a:srgbClr val="1F49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hlinkClick r:id="rId7" action="ppaction://hlinksldjump"/>
          </p:cNvPr>
          <p:cNvSpPr/>
          <p:nvPr/>
        </p:nvSpPr>
        <p:spPr>
          <a:xfrm>
            <a:off x="8481392" y="440668"/>
            <a:ext cx="324036" cy="360040"/>
          </a:xfrm>
          <a:prstGeom prst="rect">
            <a:avLst/>
          </a:prstGeom>
          <a:solidFill>
            <a:srgbClr val="1F49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hlinkClick r:id="rId8" action="ppaction://hlinksldjump"/>
          </p:cNvPr>
          <p:cNvSpPr/>
          <p:nvPr/>
        </p:nvSpPr>
        <p:spPr>
          <a:xfrm>
            <a:off x="8877436" y="440668"/>
            <a:ext cx="324036" cy="360040"/>
          </a:xfrm>
          <a:prstGeom prst="rect">
            <a:avLst/>
          </a:prstGeom>
          <a:solidFill>
            <a:srgbClr val="1F49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hlinkClick r:id="rId9" action="ppaction://hlinksldjump"/>
          </p:cNvPr>
          <p:cNvSpPr/>
          <p:nvPr/>
        </p:nvSpPr>
        <p:spPr>
          <a:xfrm>
            <a:off x="9237476" y="440668"/>
            <a:ext cx="324036" cy="360040"/>
          </a:xfrm>
          <a:prstGeom prst="rect">
            <a:avLst/>
          </a:prstGeom>
          <a:solidFill>
            <a:srgbClr val="1F49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728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그룹 19"/>
          <p:cNvGrpSpPr/>
          <p:nvPr/>
        </p:nvGrpSpPr>
        <p:grpSpPr>
          <a:xfrm>
            <a:off x="1784648" y="1997326"/>
            <a:ext cx="5868652" cy="2539290"/>
            <a:chOff x="1784648" y="1840349"/>
            <a:chExt cx="5868652" cy="2539290"/>
          </a:xfrm>
        </p:grpSpPr>
        <p:grpSp>
          <p:nvGrpSpPr>
            <p:cNvPr id="21" name="그룹 20"/>
            <p:cNvGrpSpPr/>
            <p:nvPr/>
          </p:nvGrpSpPr>
          <p:grpSpPr>
            <a:xfrm>
              <a:off x="1784648" y="1840349"/>
              <a:ext cx="2889576" cy="2539290"/>
              <a:chOff x="1784648" y="1840349"/>
              <a:chExt cx="2889576" cy="2539290"/>
            </a:xfrm>
          </p:grpSpPr>
          <p:pic>
            <p:nvPicPr>
              <p:cNvPr id="34" name="그림 33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760" t="43283" r="62764" b="36619"/>
              <a:stretch/>
            </p:blipFill>
            <p:spPr>
              <a:xfrm>
                <a:off x="1784648" y="1840349"/>
                <a:ext cx="2889576" cy="2539290"/>
              </a:xfrm>
              <a:prstGeom prst="rect">
                <a:avLst/>
              </a:prstGeom>
            </p:spPr>
          </p:pic>
          <p:pic>
            <p:nvPicPr>
              <p:cNvPr id="35" name="그림 34">
                <a:extLst>
                  <a:ext uri="{FF2B5EF4-FFF2-40B4-BE49-F238E27FC236}">
                    <a16:creationId xmlns="" xmlns:a16="http://schemas.microsoft.com/office/drawing/2014/main" id="{1A90CE4F-AF82-4D9D-875D-F80CA9040402}"/>
                  </a:ext>
                </a:extLst>
              </p:cNvPr>
              <p:cNvPicPr preferRelativeResize="0"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308" t="45594" r="60259" b="52262"/>
              <a:stretch/>
            </p:blipFill>
            <p:spPr>
              <a:xfrm>
                <a:off x="2324708" y="2249359"/>
                <a:ext cx="2019300" cy="279400"/>
              </a:xfrm>
              <a:prstGeom prst="rect">
                <a:avLst/>
              </a:prstGeom>
            </p:spPr>
          </p:pic>
        </p:grpSp>
        <p:grpSp>
          <p:nvGrpSpPr>
            <p:cNvPr id="22" name="그룹 21"/>
            <p:cNvGrpSpPr/>
            <p:nvPr/>
          </p:nvGrpSpPr>
          <p:grpSpPr>
            <a:xfrm>
              <a:off x="4763724" y="1840349"/>
              <a:ext cx="2889576" cy="2539290"/>
              <a:chOff x="4763724" y="1840349"/>
              <a:chExt cx="2889576" cy="2539290"/>
            </a:xfrm>
          </p:grpSpPr>
          <p:pic>
            <p:nvPicPr>
              <p:cNvPr id="23" name="그림 22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760" t="43283" r="62764" b="36619"/>
              <a:stretch/>
            </p:blipFill>
            <p:spPr>
              <a:xfrm>
                <a:off x="4763724" y="1840349"/>
                <a:ext cx="2889576" cy="2539290"/>
              </a:xfrm>
              <a:prstGeom prst="rect">
                <a:avLst/>
              </a:prstGeom>
            </p:spPr>
          </p:pic>
          <p:pic>
            <p:nvPicPr>
              <p:cNvPr id="32" name="그림 31">
                <a:extLst>
                  <a:ext uri="{FF2B5EF4-FFF2-40B4-BE49-F238E27FC236}">
                    <a16:creationId xmlns="" xmlns:a16="http://schemas.microsoft.com/office/drawing/2014/main" id="{1A90CE4F-AF82-4D9D-875D-F80CA9040402}"/>
                  </a:ext>
                </a:extLst>
              </p:cNvPr>
              <p:cNvPicPr preferRelativeResize="0"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732" t="45594" r="28835" b="52262"/>
              <a:stretch/>
            </p:blipFill>
            <p:spPr>
              <a:xfrm>
                <a:off x="5277036" y="2249359"/>
                <a:ext cx="2019300" cy="279400"/>
              </a:xfrm>
              <a:prstGeom prst="rect">
                <a:avLst/>
              </a:prstGeom>
            </p:spPr>
          </p:pic>
        </p:grpSp>
      </p:grpSp>
      <p:sp>
        <p:nvSpPr>
          <p:cNvPr id="58" name="모서리가 둥근 직사각형 72">
            <a:extLst>
              <a:ext uri="{FF2B5EF4-FFF2-40B4-BE49-F238E27FC236}">
                <a16:creationId xmlns="" xmlns:a16="http://schemas.microsoft.com/office/drawing/2014/main" id="{0D7DBBBF-92B6-4607-A17B-BA8D3D0CC878}"/>
              </a:ext>
            </a:extLst>
          </p:cNvPr>
          <p:cNvSpPr/>
          <p:nvPr/>
        </p:nvSpPr>
        <p:spPr bwMode="auto">
          <a:xfrm>
            <a:off x="920552" y="4520149"/>
            <a:ext cx="8085541" cy="78105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59" name="그룹 58">
            <a:extLst>
              <a:ext uri="{FF2B5EF4-FFF2-40B4-BE49-F238E27FC236}">
                <a16:creationId xmlns="" xmlns:a16="http://schemas.microsoft.com/office/drawing/2014/main" id="{C75A2AF7-92C2-4734-A8C6-372718914742}"/>
              </a:ext>
            </a:extLst>
          </p:cNvPr>
          <p:cNvGrpSpPr/>
          <p:nvPr/>
        </p:nvGrpSpPr>
        <p:grpSpPr>
          <a:xfrm>
            <a:off x="941928" y="1427346"/>
            <a:ext cx="8151532" cy="465349"/>
            <a:chOff x="910749" y="3454593"/>
            <a:chExt cx="8151532" cy="465349"/>
          </a:xfrm>
        </p:grpSpPr>
        <p:sp>
          <p:nvSpPr>
            <p:cNvPr id="60" name="내용 개체 틀 3">
              <a:extLst>
                <a:ext uri="{FF2B5EF4-FFF2-40B4-BE49-F238E27FC236}">
                  <a16:creationId xmlns="" xmlns:a16="http://schemas.microsoft.com/office/drawing/2014/main" id="{F6443ED0-41A0-45F4-A51F-D3D4CD94844F}"/>
                </a:ext>
              </a:extLst>
            </p:cNvPr>
            <p:cNvSpPr txBox="1">
              <a:spLocks/>
            </p:cNvSpPr>
            <p:nvPr/>
          </p:nvSpPr>
          <p:spPr>
            <a:xfrm>
              <a:off x="1058342" y="3454593"/>
              <a:ext cx="8003939" cy="46534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두 식의 계산 순서를 각각 나타내고</a:t>
              </a:r>
              <a:r>
                <a:rPr lang="en-US" altLang="ko-KR" dirty="0"/>
                <a:t>, </a:t>
              </a:r>
              <a:r>
                <a:rPr lang="ko-KR" altLang="en-US" dirty="0"/>
                <a:t>순서에 맞게 계산해 보세요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  <p:sp>
          <p:nvSpPr>
            <p:cNvPr id="61" name="모서리가 둥근 직사각형 75">
              <a:extLst>
                <a:ext uri="{FF2B5EF4-FFF2-40B4-BE49-F238E27FC236}">
                  <a16:creationId xmlns="" xmlns:a16="http://schemas.microsoft.com/office/drawing/2014/main" id="{5794E707-FC6D-4219-A9B2-79D7FAC22B12}"/>
                </a:ext>
              </a:extLst>
            </p:cNvPr>
            <p:cNvSpPr/>
            <p:nvPr/>
          </p:nvSpPr>
          <p:spPr>
            <a:xfrm>
              <a:off x="910749" y="3565635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3" name="내용 개체 틀 2">
            <a:extLst>
              <a:ext uri="{FF2B5EF4-FFF2-40B4-BE49-F238E27FC236}">
                <a16:creationId xmlns="" xmlns:a16="http://schemas.microsoft.com/office/drawing/2014/main" id="{64601CB8-68CA-4DBF-AB7C-A4CCF611A024}"/>
              </a:ext>
            </a:extLst>
          </p:cNvPr>
          <p:cNvSpPr txBox="1">
            <a:spLocks/>
          </p:cNvSpPr>
          <p:nvPr/>
        </p:nvSpPr>
        <p:spPr>
          <a:xfrm>
            <a:off x="884548" y="4609875"/>
            <a:ext cx="7987040" cy="6121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/>
            <a:r>
              <a:rPr lang="ko-KR" altLang="en-US" dirty="0"/>
              <a:t>왼쪽 식은 곱셈과 나눗셈을 먼저 계산해야 하지만</a:t>
            </a:r>
            <a:r>
              <a:rPr lang="en-US" altLang="ko-KR" dirty="0"/>
              <a:t>, </a:t>
            </a:r>
            <a:r>
              <a:rPr lang="ko-KR" altLang="en-US" dirty="0"/>
              <a:t>오른쪽 </a:t>
            </a:r>
            <a:r>
              <a:rPr lang="ko-KR" altLang="en-US" dirty="0" smtClean="0"/>
              <a:t>식에는 </a:t>
            </a:r>
            <a:r>
              <a:rPr lang="ko-KR" altLang="en-US" dirty="0"/>
              <a:t>괄호가 있으므로 괄호 안을 먼저 계산해야 합니다</a:t>
            </a:r>
            <a:r>
              <a:rPr lang="en-US" altLang="ko-KR" dirty="0"/>
              <a:t>.</a:t>
            </a:r>
          </a:p>
        </p:txBody>
      </p:sp>
      <p:pic>
        <p:nvPicPr>
          <p:cNvPr id="26" name="그림 2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8" name="그림 2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37" name="내용 개체 틀 5"/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두‌ 식을 ‌</a:t>
            </a:r>
            <a:r>
              <a:rPr lang="ko-KR" altLang="en-US" sz="2200" dirty="0" smtClean="0">
                <a:solidFill>
                  <a:srgbClr val="695A35"/>
                </a:solidFill>
              </a:rPr>
              <a:t>비교하여 식의 </a:t>
            </a:r>
            <a:endParaRPr lang="en-US" altLang="ko-KR" sz="2200" dirty="0" smtClean="0">
              <a:solidFill>
                <a:srgbClr val="695A35"/>
              </a:solidFill>
            </a:endParaRPr>
          </a:p>
          <a:p>
            <a:pPr>
              <a:lnSpc>
                <a:spcPct val="80000"/>
              </a:lnSpc>
            </a:pPr>
            <a:r>
              <a:rPr lang="ko-KR" altLang="en-US" sz="2200" dirty="0" smtClean="0">
                <a:solidFill>
                  <a:srgbClr val="695A35"/>
                </a:solidFill>
              </a:rPr>
              <a:t>계산 순서에 따라 계산하기</a:t>
            </a:r>
            <a:endParaRPr lang="ko-KR" altLang="en-US" sz="2200" dirty="0">
              <a:solidFill>
                <a:srgbClr val="695A35"/>
              </a:solidFill>
            </a:endParaRPr>
          </a:p>
        </p:txBody>
      </p:sp>
      <p:pic>
        <p:nvPicPr>
          <p:cNvPr id="62" name="그림 61">
            <a:extLst>
              <a:ext uri="{FF2B5EF4-FFF2-40B4-BE49-F238E27FC236}">
                <a16:creationId xmlns="" xmlns:a16="http://schemas.microsoft.com/office/drawing/2014/main" id="{594F00CC-F68F-4419-A73E-1565D5EED285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44988" y="469855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그림 4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800" y="7200"/>
            <a:ext cx="4032448" cy="916811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="" xmlns:a16="http://schemas.microsoft.com/office/drawing/2014/main" id="{AFAB3D29-CB6F-4885-8343-A18F0F511EF1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47" t="54567" r="61728" b="32582"/>
          <a:stretch/>
        </p:blipFill>
        <p:spPr>
          <a:xfrm>
            <a:off x="2360712" y="2339681"/>
            <a:ext cx="1800200" cy="1674581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="" xmlns:a16="http://schemas.microsoft.com/office/drawing/2014/main" id="{75FCC0BC-9B55-4253-AB99-DCC0B3A1EEA8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14" t="57250" r="29361" b="29899"/>
          <a:stretch/>
        </p:blipFill>
        <p:spPr>
          <a:xfrm>
            <a:off x="5421052" y="2368821"/>
            <a:ext cx="1800201" cy="1674581"/>
          </a:xfrm>
          <a:prstGeom prst="rect">
            <a:avLst/>
          </a:prstGeom>
        </p:spPr>
      </p:pic>
      <p:sp>
        <p:nvSpPr>
          <p:cNvPr id="24" name="직사각형 23">
            <a:hlinkClick r:id="rId8" action="ppaction://hlinksldjump"/>
          </p:cNvPr>
          <p:cNvSpPr/>
          <p:nvPr/>
        </p:nvSpPr>
        <p:spPr>
          <a:xfrm>
            <a:off x="7329264" y="440668"/>
            <a:ext cx="324036" cy="360040"/>
          </a:xfrm>
          <a:prstGeom prst="rect">
            <a:avLst/>
          </a:prstGeom>
          <a:solidFill>
            <a:srgbClr val="1F49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hlinkClick r:id="rId9" action="ppaction://hlinksldjump"/>
          </p:cNvPr>
          <p:cNvSpPr/>
          <p:nvPr/>
        </p:nvSpPr>
        <p:spPr>
          <a:xfrm>
            <a:off x="7725308" y="440668"/>
            <a:ext cx="324036" cy="360040"/>
          </a:xfrm>
          <a:prstGeom prst="rect">
            <a:avLst/>
          </a:prstGeom>
          <a:solidFill>
            <a:srgbClr val="1F49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hlinkClick r:id="rId10" action="ppaction://hlinksldjump"/>
          </p:cNvPr>
          <p:cNvSpPr/>
          <p:nvPr/>
        </p:nvSpPr>
        <p:spPr>
          <a:xfrm>
            <a:off x="8085348" y="440668"/>
            <a:ext cx="324036" cy="360040"/>
          </a:xfrm>
          <a:prstGeom prst="rect">
            <a:avLst/>
          </a:prstGeom>
          <a:solidFill>
            <a:srgbClr val="1F49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hlinkClick r:id="rId11" action="ppaction://hlinksldjump"/>
          </p:cNvPr>
          <p:cNvSpPr/>
          <p:nvPr/>
        </p:nvSpPr>
        <p:spPr>
          <a:xfrm>
            <a:off x="8481392" y="440668"/>
            <a:ext cx="324036" cy="360040"/>
          </a:xfrm>
          <a:prstGeom prst="rect">
            <a:avLst/>
          </a:prstGeom>
          <a:solidFill>
            <a:srgbClr val="1F49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hlinkClick r:id="rId12" action="ppaction://hlinksldjump"/>
          </p:cNvPr>
          <p:cNvSpPr/>
          <p:nvPr/>
        </p:nvSpPr>
        <p:spPr>
          <a:xfrm>
            <a:off x="9237476" y="440668"/>
            <a:ext cx="324036" cy="360040"/>
          </a:xfrm>
          <a:prstGeom prst="rect">
            <a:avLst/>
          </a:prstGeom>
          <a:solidFill>
            <a:srgbClr val="1F49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680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6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1676636" y="1556792"/>
            <a:ext cx="5868652" cy="2539290"/>
            <a:chOff x="1784648" y="1997326"/>
            <a:chExt cx="5868652" cy="2539290"/>
          </a:xfrm>
        </p:grpSpPr>
        <p:grpSp>
          <p:nvGrpSpPr>
            <p:cNvPr id="37" name="그룹 36"/>
            <p:cNvGrpSpPr/>
            <p:nvPr/>
          </p:nvGrpSpPr>
          <p:grpSpPr>
            <a:xfrm>
              <a:off x="1784648" y="1997326"/>
              <a:ext cx="5868652" cy="2539290"/>
              <a:chOff x="1784648" y="1840349"/>
              <a:chExt cx="5868652" cy="2539290"/>
            </a:xfrm>
          </p:grpSpPr>
          <p:grpSp>
            <p:nvGrpSpPr>
              <p:cNvPr id="40" name="그룹 39"/>
              <p:cNvGrpSpPr/>
              <p:nvPr/>
            </p:nvGrpSpPr>
            <p:grpSpPr>
              <a:xfrm>
                <a:off x="1784648" y="1840349"/>
                <a:ext cx="2889576" cy="2539290"/>
                <a:chOff x="1784648" y="1840349"/>
                <a:chExt cx="2889576" cy="2539290"/>
              </a:xfrm>
            </p:grpSpPr>
            <p:pic>
              <p:nvPicPr>
                <p:cNvPr id="44" name="그림 43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760" t="43283" r="62764" b="36619"/>
                <a:stretch/>
              </p:blipFill>
              <p:spPr>
                <a:xfrm>
                  <a:off x="1784648" y="1840349"/>
                  <a:ext cx="2889576" cy="2539290"/>
                </a:xfrm>
                <a:prstGeom prst="rect">
                  <a:avLst/>
                </a:prstGeom>
              </p:spPr>
            </p:pic>
            <p:pic>
              <p:nvPicPr>
                <p:cNvPr id="45" name="그림 44">
                  <a:extLst>
                    <a:ext uri="{FF2B5EF4-FFF2-40B4-BE49-F238E27FC236}">
                      <a16:creationId xmlns="" xmlns:a16="http://schemas.microsoft.com/office/drawing/2014/main" id="{1A90CE4F-AF82-4D9D-875D-F80CA9040402}"/>
                    </a:ext>
                  </a:extLst>
                </p:cNvPr>
                <p:cNvPicPr preferRelativeResize="0"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0308" t="45594" r="60259" b="52262"/>
                <a:stretch/>
              </p:blipFill>
              <p:spPr>
                <a:xfrm>
                  <a:off x="2324708" y="2249359"/>
                  <a:ext cx="2019300" cy="279400"/>
                </a:xfrm>
                <a:prstGeom prst="rect">
                  <a:avLst/>
                </a:prstGeom>
              </p:spPr>
            </p:pic>
          </p:grpSp>
          <p:grpSp>
            <p:nvGrpSpPr>
              <p:cNvPr id="41" name="그룹 40"/>
              <p:cNvGrpSpPr/>
              <p:nvPr/>
            </p:nvGrpSpPr>
            <p:grpSpPr>
              <a:xfrm>
                <a:off x="4763724" y="1840349"/>
                <a:ext cx="2889576" cy="2539290"/>
                <a:chOff x="4763724" y="1840349"/>
                <a:chExt cx="2889576" cy="2539290"/>
              </a:xfrm>
            </p:grpSpPr>
            <p:pic>
              <p:nvPicPr>
                <p:cNvPr id="42" name="그림 41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760" t="43283" r="62764" b="36619"/>
                <a:stretch/>
              </p:blipFill>
              <p:spPr>
                <a:xfrm>
                  <a:off x="4763724" y="1840349"/>
                  <a:ext cx="2889576" cy="2539290"/>
                </a:xfrm>
                <a:prstGeom prst="rect">
                  <a:avLst/>
                </a:prstGeom>
              </p:spPr>
            </p:pic>
            <p:pic>
              <p:nvPicPr>
                <p:cNvPr id="43" name="그림 42">
                  <a:extLst>
                    <a:ext uri="{FF2B5EF4-FFF2-40B4-BE49-F238E27FC236}">
                      <a16:creationId xmlns="" xmlns:a16="http://schemas.microsoft.com/office/drawing/2014/main" id="{1A90CE4F-AF82-4D9D-875D-F80CA9040402}"/>
                    </a:ext>
                  </a:extLst>
                </p:cNvPr>
                <p:cNvPicPr preferRelativeResize="0"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1732" t="45594" r="28835" b="52262"/>
                <a:stretch/>
              </p:blipFill>
              <p:spPr>
                <a:xfrm>
                  <a:off x="5277036" y="2249359"/>
                  <a:ext cx="2019300" cy="279400"/>
                </a:xfrm>
                <a:prstGeom prst="rect">
                  <a:avLst/>
                </a:prstGeom>
              </p:spPr>
            </p:pic>
          </p:grpSp>
        </p:grpSp>
        <p:pic>
          <p:nvPicPr>
            <p:cNvPr id="46" name="그림 45">
              <a:extLst>
                <a:ext uri="{FF2B5EF4-FFF2-40B4-BE49-F238E27FC236}">
                  <a16:creationId xmlns="" xmlns:a16="http://schemas.microsoft.com/office/drawing/2014/main" id="{AFAB3D29-CB6F-4885-8343-A18F0F511EF1}"/>
                </a:ext>
              </a:extLst>
            </p:cNvPr>
            <p:cNvPicPr preferRelativeResize="0"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47" t="54567" r="61728" b="32582"/>
            <a:stretch/>
          </p:blipFill>
          <p:spPr>
            <a:xfrm>
              <a:off x="2360712" y="2339681"/>
              <a:ext cx="1800200" cy="1674581"/>
            </a:xfrm>
            <a:prstGeom prst="rect">
              <a:avLst/>
            </a:prstGeom>
          </p:spPr>
        </p:pic>
        <p:pic>
          <p:nvPicPr>
            <p:cNvPr id="47" name="그림 46">
              <a:extLst>
                <a:ext uri="{FF2B5EF4-FFF2-40B4-BE49-F238E27FC236}">
                  <a16:creationId xmlns="" xmlns:a16="http://schemas.microsoft.com/office/drawing/2014/main" id="{75FCC0BC-9B55-4253-AB99-DCC0B3A1EEA8}"/>
                </a:ext>
              </a:extLst>
            </p:cNvPr>
            <p:cNvPicPr preferRelativeResize="0"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314" t="57250" r="29361" b="29899"/>
            <a:stretch/>
          </p:blipFill>
          <p:spPr>
            <a:xfrm>
              <a:off x="5421052" y="2368821"/>
              <a:ext cx="1800201" cy="1674581"/>
            </a:xfrm>
            <a:prstGeom prst="rect">
              <a:avLst/>
            </a:prstGeom>
          </p:spPr>
        </p:pic>
      </p:grpSp>
      <p:grpSp>
        <p:nvGrpSpPr>
          <p:cNvPr id="64" name="그룹 63">
            <a:extLst>
              <a:ext uri="{FF2B5EF4-FFF2-40B4-BE49-F238E27FC236}">
                <a16:creationId xmlns="" xmlns:a16="http://schemas.microsoft.com/office/drawing/2014/main" id="{5CDB17F6-E055-4CDD-94E5-2682BF915E9A}"/>
              </a:ext>
            </a:extLst>
          </p:cNvPr>
          <p:cNvGrpSpPr/>
          <p:nvPr/>
        </p:nvGrpSpPr>
        <p:grpSpPr>
          <a:xfrm>
            <a:off x="920552" y="3934230"/>
            <a:ext cx="8172908" cy="897111"/>
            <a:chOff x="889373" y="3454593"/>
            <a:chExt cx="8172908" cy="897111"/>
          </a:xfrm>
        </p:grpSpPr>
        <p:sp>
          <p:nvSpPr>
            <p:cNvPr id="65" name="모서리가 둥근 직사각형 72">
              <a:extLst>
                <a:ext uri="{FF2B5EF4-FFF2-40B4-BE49-F238E27FC236}">
                  <a16:creationId xmlns="" xmlns:a16="http://schemas.microsoft.com/office/drawing/2014/main" id="{C7CB44CA-8D7B-465A-B069-3E8847C31B4D}"/>
                </a:ext>
              </a:extLst>
            </p:cNvPr>
            <p:cNvSpPr/>
            <p:nvPr/>
          </p:nvSpPr>
          <p:spPr bwMode="auto">
            <a:xfrm>
              <a:off x="889373" y="3883704"/>
              <a:ext cx="8085541" cy="468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67" name="그룹 66">
              <a:extLst>
                <a:ext uri="{FF2B5EF4-FFF2-40B4-BE49-F238E27FC236}">
                  <a16:creationId xmlns="" xmlns:a16="http://schemas.microsoft.com/office/drawing/2014/main" id="{F8B57241-BB5F-4FED-AAF4-184A9C323CFD}"/>
                </a:ext>
              </a:extLst>
            </p:cNvPr>
            <p:cNvGrpSpPr/>
            <p:nvPr/>
          </p:nvGrpSpPr>
          <p:grpSpPr>
            <a:xfrm>
              <a:off x="910749" y="3454593"/>
              <a:ext cx="8151532" cy="465349"/>
              <a:chOff x="910749" y="3454593"/>
              <a:chExt cx="8151532" cy="465349"/>
            </a:xfrm>
          </p:grpSpPr>
          <p:sp>
            <p:nvSpPr>
              <p:cNvPr id="69" name="내용 개체 틀 3">
                <a:extLst>
                  <a:ext uri="{FF2B5EF4-FFF2-40B4-BE49-F238E27FC236}">
                    <a16:creationId xmlns="" xmlns:a16="http://schemas.microsoft.com/office/drawing/2014/main" id="{B2E74C16-53EB-4EB1-A40E-81DF260946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58342" y="3454593"/>
                <a:ext cx="8003939" cy="46534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두 식의 계산 순서에 따라 계산 결과가 달라졌나요</a:t>
                </a:r>
                <a:r>
                  <a:rPr lang="en-US" altLang="ko-KR" dirty="0"/>
                  <a:t>?</a:t>
                </a:r>
                <a:endParaRPr lang="ko-KR" altLang="en-US" dirty="0"/>
              </a:p>
            </p:txBody>
          </p:sp>
          <p:sp>
            <p:nvSpPr>
              <p:cNvPr id="71" name="모서리가 둥근 직사각형 75">
                <a:extLst>
                  <a:ext uri="{FF2B5EF4-FFF2-40B4-BE49-F238E27FC236}">
                    <a16:creationId xmlns="" xmlns:a16="http://schemas.microsoft.com/office/drawing/2014/main" id="{84260A69-BD3C-49F1-B8C5-CD67C7CBE5CE}"/>
                  </a:ext>
                </a:extLst>
              </p:cNvPr>
              <p:cNvSpPr/>
              <p:nvPr/>
            </p:nvSpPr>
            <p:spPr>
              <a:xfrm>
                <a:off x="910749" y="3565635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74" name="내용 개체 틀 2">
            <a:extLst>
              <a:ext uri="{FF2B5EF4-FFF2-40B4-BE49-F238E27FC236}">
                <a16:creationId xmlns="" xmlns:a16="http://schemas.microsoft.com/office/drawing/2014/main" id="{2847A3A2-EF85-41A3-ABED-71B106E98C5A}"/>
              </a:ext>
            </a:extLst>
          </p:cNvPr>
          <p:cNvSpPr txBox="1">
            <a:spLocks/>
          </p:cNvSpPr>
          <p:nvPr/>
        </p:nvSpPr>
        <p:spPr>
          <a:xfrm>
            <a:off x="998408" y="4424176"/>
            <a:ext cx="6654892" cy="444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/>
              <a:t>왼쪽 </a:t>
            </a:r>
            <a:r>
              <a:rPr lang="ko-KR" altLang="en-US" dirty="0" smtClean="0"/>
              <a:t>식의 계산 결과는 </a:t>
            </a:r>
            <a:r>
              <a:rPr lang="en-US" altLang="ko-KR" dirty="0" smtClean="0"/>
              <a:t>248,</a:t>
            </a:r>
            <a:r>
              <a:rPr lang="ko-KR" altLang="en-US" dirty="0" smtClean="0"/>
              <a:t> </a:t>
            </a:r>
            <a:r>
              <a:rPr lang="ko-KR" altLang="en-US" dirty="0"/>
              <a:t>오른쪽 </a:t>
            </a:r>
            <a:r>
              <a:rPr lang="ko-KR" altLang="en-US" dirty="0" smtClean="0"/>
              <a:t>식의 계산 결과는 </a:t>
            </a:r>
            <a:r>
              <a:rPr lang="en-US" altLang="ko-KR" dirty="0"/>
              <a:t>116</a:t>
            </a:r>
            <a:r>
              <a:rPr lang="ko-KR" altLang="en-US" dirty="0"/>
              <a:t>입니다</a:t>
            </a:r>
            <a:r>
              <a:rPr lang="en-US" altLang="ko-KR" dirty="0"/>
              <a:t>. </a:t>
            </a:r>
          </a:p>
        </p:txBody>
      </p:sp>
      <p:grpSp>
        <p:nvGrpSpPr>
          <p:cNvPr id="76" name="그룹 75">
            <a:extLst>
              <a:ext uri="{FF2B5EF4-FFF2-40B4-BE49-F238E27FC236}">
                <a16:creationId xmlns="" xmlns:a16="http://schemas.microsoft.com/office/drawing/2014/main" id="{753147D9-07F3-4BE6-9860-659FA07B4B1D}"/>
              </a:ext>
            </a:extLst>
          </p:cNvPr>
          <p:cNvGrpSpPr/>
          <p:nvPr/>
        </p:nvGrpSpPr>
        <p:grpSpPr>
          <a:xfrm>
            <a:off x="920552" y="4978347"/>
            <a:ext cx="8172908" cy="897111"/>
            <a:chOff x="889373" y="3454593"/>
            <a:chExt cx="8172908" cy="897111"/>
          </a:xfrm>
        </p:grpSpPr>
        <p:sp>
          <p:nvSpPr>
            <p:cNvPr id="77" name="모서리가 둥근 직사각형 72">
              <a:extLst>
                <a:ext uri="{FF2B5EF4-FFF2-40B4-BE49-F238E27FC236}">
                  <a16:creationId xmlns="" xmlns:a16="http://schemas.microsoft.com/office/drawing/2014/main" id="{D79F61EE-AACF-4E8A-A683-1B5F7F94E96B}"/>
                </a:ext>
              </a:extLst>
            </p:cNvPr>
            <p:cNvSpPr/>
            <p:nvPr/>
          </p:nvSpPr>
          <p:spPr bwMode="auto">
            <a:xfrm>
              <a:off x="889373" y="3883704"/>
              <a:ext cx="8085541" cy="468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78" name="그룹 77">
              <a:extLst>
                <a:ext uri="{FF2B5EF4-FFF2-40B4-BE49-F238E27FC236}">
                  <a16:creationId xmlns="" xmlns:a16="http://schemas.microsoft.com/office/drawing/2014/main" id="{6E42F756-416C-44EF-BBB2-9A99E2A7F8C1}"/>
                </a:ext>
              </a:extLst>
            </p:cNvPr>
            <p:cNvGrpSpPr/>
            <p:nvPr/>
          </p:nvGrpSpPr>
          <p:grpSpPr>
            <a:xfrm>
              <a:off x="910749" y="3454593"/>
              <a:ext cx="8151532" cy="465349"/>
              <a:chOff x="910749" y="3454593"/>
              <a:chExt cx="8151532" cy="465349"/>
            </a:xfrm>
          </p:grpSpPr>
          <p:sp>
            <p:nvSpPr>
              <p:cNvPr id="79" name="내용 개체 틀 3">
                <a:extLst>
                  <a:ext uri="{FF2B5EF4-FFF2-40B4-BE49-F238E27FC236}">
                    <a16:creationId xmlns="" xmlns:a16="http://schemas.microsoft.com/office/drawing/2014/main" id="{6F36FAFD-70F8-401E-B8D1-51ED1F72776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58342" y="3454593"/>
                <a:ext cx="8003939" cy="46534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두 식의 계산 결과가 다른 이유는 무엇인가요</a:t>
                </a:r>
                <a:r>
                  <a:rPr lang="en-US" altLang="ko-KR" dirty="0"/>
                  <a:t>?</a:t>
                </a:r>
                <a:endParaRPr lang="ko-KR" altLang="en-US" dirty="0"/>
              </a:p>
            </p:txBody>
          </p:sp>
          <p:sp>
            <p:nvSpPr>
              <p:cNvPr id="80" name="모서리가 둥근 직사각형 75">
                <a:extLst>
                  <a:ext uri="{FF2B5EF4-FFF2-40B4-BE49-F238E27FC236}">
                    <a16:creationId xmlns="" xmlns:a16="http://schemas.microsoft.com/office/drawing/2014/main" id="{294C6CD5-19FB-470A-BE9E-03F4AF9E0661}"/>
                  </a:ext>
                </a:extLst>
              </p:cNvPr>
              <p:cNvSpPr/>
              <p:nvPr/>
            </p:nvSpPr>
            <p:spPr>
              <a:xfrm>
                <a:off x="910749" y="3565635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82" name="내용 개체 틀 2">
            <a:extLst>
              <a:ext uri="{FF2B5EF4-FFF2-40B4-BE49-F238E27FC236}">
                <a16:creationId xmlns="" xmlns:a16="http://schemas.microsoft.com/office/drawing/2014/main" id="{2010A937-4D3E-4940-81D5-2809A2C4A849}"/>
              </a:ext>
            </a:extLst>
          </p:cNvPr>
          <p:cNvSpPr txBox="1">
            <a:spLocks/>
          </p:cNvSpPr>
          <p:nvPr/>
        </p:nvSpPr>
        <p:spPr>
          <a:xfrm>
            <a:off x="998408" y="5426091"/>
            <a:ext cx="7773576" cy="444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/>
              <a:t>오른쪽 </a:t>
            </a:r>
            <a:r>
              <a:rPr lang="ko-KR" altLang="en-US" dirty="0" smtClean="0"/>
              <a:t>식에는 </a:t>
            </a:r>
            <a:r>
              <a:rPr lang="ko-KR" altLang="en-US" dirty="0"/>
              <a:t>괄호가 있어서 괄호 안을 먼저 계산했기 때문입니다</a:t>
            </a:r>
            <a:r>
              <a:rPr lang="en-US" altLang="ko-KR" dirty="0"/>
              <a:t>. </a:t>
            </a:r>
          </a:p>
        </p:txBody>
      </p:sp>
      <p:pic>
        <p:nvPicPr>
          <p:cNvPr id="26" name="그림 2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8" name="그림 2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pic>
        <p:nvPicPr>
          <p:cNvPr id="72" name="그림 71">
            <a:extLst>
              <a:ext uri="{FF2B5EF4-FFF2-40B4-BE49-F238E27FC236}">
                <a16:creationId xmlns="" xmlns:a16="http://schemas.microsoft.com/office/drawing/2014/main" id="{6861681C-04AF-4E02-A589-09B1C4647F7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36977" y="439867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그림 80">
            <a:extLst>
              <a:ext uri="{FF2B5EF4-FFF2-40B4-BE49-F238E27FC236}">
                <a16:creationId xmlns="" xmlns:a16="http://schemas.microsoft.com/office/drawing/2014/main" id="{9C8553FD-BDEA-4E1D-B5B1-03CFA96D8AA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44988" y="543982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그림 4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800" y="7200"/>
            <a:ext cx="4032448" cy="916811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="" xmlns:a16="http://schemas.microsoft.com/office/drawing/2014/main" id="{32965074-48E6-421F-BD4D-A0426B3C1F49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69" t="55260" r="55648" b="41700"/>
          <a:stretch/>
        </p:blipFill>
        <p:spPr>
          <a:xfrm>
            <a:off x="4052901" y="1952836"/>
            <a:ext cx="684076" cy="396044"/>
          </a:xfrm>
          <a:prstGeom prst="rect">
            <a:avLst/>
          </a:prstGeom>
        </p:spPr>
      </p:pic>
      <p:pic>
        <p:nvPicPr>
          <p:cNvPr id="32" name="그림 31">
            <a:extLst>
              <a:ext uri="{FF2B5EF4-FFF2-40B4-BE49-F238E27FC236}">
                <a16:creationId xmlns="" xmlns:a16="http://schemas.microsoft.com/office/drawing/2014/main" id="{61A229D6-D664-4987-81F6-123E7EF56C66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5" t="57250" r="22729" b="39566"/>
          <a:stretch/>
        </p:blipFill>
        <p:spPr>
          <a:xfrm>
            <a:off x="7149244" y="1897909"/>
            <a:ext cx="693656" cy="414967"/>
          </a:xfrm>
          <a:prstGeom prst="rect">
            <a:avLst/>
          </a:prstGeom>
        </p:spPr>
      </p:pic>
      <p:sp>
        <p:nvSpPr>
          <p:cNvPr id="33" name="직사각형 32">
            <a:hlinkClick r:id="rId7" action="ppaction://hlinksldjump"/>
          </p:cNvPr>
          <p:cNvSpPr/>
          <p:nvPr/>
        </p:nvSpPr>
        <p:spPr>
          <a:xfrm>
            <a:off x="7329264" y="440668"/>
            <a:ext cx="324036" cy="360040"/>
          </a:xfrm>
          <a:prstGeom prst="rect">
            <a:avLst/>
          </a:prstGeom>
          <a:solidFill>
            <a:srgbClr val="1F49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>
            <a:hlinkClick r:id="rId8" action="ppaction://hlinksldjump"/>
          </p:cNvPr>
          <p:cNvSpPr/>
          <p:nvPr/>
        </p:nvSpPr>
        <p:spPr>
          <a:xfrm>
            <a:off x="7725308" y="440668"/>
            <a:ext cx="324036" cy="360040"/>
          </a:xfrm>
          <a:prstGeom prst="rect">
            <a:avLst/>
          </a:prstGeom>
          <a:solidFill>
            <a:srgbClr val="1F49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>
            <a:hlinkClick r:id="rId9" action="ppaction://hlinksldjump"/>
          </p:cNvPr>
          <p:cNvSpPr/>
          <p:nvPr/>
        </p:nvSpPr>
        <p:spPr>
          <a:xfrm>
            <a:off x="8085348" y="440668"/>
            <a:ext cx="324036" cy="360040"/>
          </a:xfrm>
          <a:prstGeom prst="rect">
            <a:avLst/>
          </a:prstGeom>
          <a:solidFill>
            <a:srgbClr val="1F49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>
            <a:hlinkClick r:id="rId10" action="ppaction://hlinksldjump"/>
          </p:cNvPr>
          <p:cNvSpPr/>
          <p:nvPr/>
        </p:nvSpPr>
        <p:spPr>
          <a:xfrm>
            <a:off x="8481392" y="440668"/>
            <a:ext cx="324036" cy="360040"/>
          </a:xfrm>
          <a:prstGeom prst="rect">
            <a:avLst/>
          </a:prstGeom>
          <a:solidFill>
            <a:srgbClr val="1F49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>
            <a:hlinkClick r:id="rId11" action="ppaction://hlinksldjump"/>
          </p:cNvPr>
          <p:cNvSpPr/>
          <p:nvPr/>
        </p:nvSpPr>
        <p:spPr>
          <a:xfrm>
            <a:off x="9237476" y="440668"/>
            <a:ext cx="324036" cy="360040"/>
          </a:xfrm>
          <a:prstGeom prst="rect">
            <a:avLst/>
          </a:prstGeom>
          <a:solidFill>
            <a:srgbClr val="1F49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내용 개체 틀 5"/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두‌ 식을 ‌</a:t>
            </a:r>
            <a:r>
              <a:rPr lang="ko-KR" altLang="en-US" sz="2200" dirty="0" smtClean="0">
                <a:solidFill>
                  <a:srgbClr val="695A35"/>
                </a:solidFill>
              </a:rPr>
              <a:t>비교하여 식의 </a:t>
            </a:r>
            <a:endParaRPr lang="en-US" altLang="ko-KR" sz="2200" dirty="0" smtClean="0">
              <a:solidFill>
                <a:srgbClr val="695A35"/>
              </a:solidFill>
            </a:endParaRPr>
          </a:p>
          <a:p>
            <a:pPr>
              <a:lnSpc>
                <a:spcPct val="80000"/>
              </a:lnSpc>
            </a:pPr>
            <a:r>
              <a:rPr lang="ko-KR" altLang="en-US" sz="2200" dirty="0" smtClean="0">
                <a:solidFill>
                  <a:srgbClr val="695A35"/>
                </a:solidFill>
              </a:rPr>
              <a:t>계산 순서에 따라 계산하기</a:t>
            </a:r>
            <a:endParaRPr lang="ko-KR" altLang="en-US" sz="2200" dirty="0">
              <a:solidFill>
                <a:srgbClr val="695A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02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8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모서리가 둥근 직사각형 72">
            <a:extLst>
              <a:ext uri="{FF2B5EF4-FFF2-40B4-BE49-F238E27FC236}">
                <a16:creationId xmlns="" xmlns:a16="http://schemas.microsoft.com/office/drawing/2014/main" id="{C7CB44CA-8D7B-465A-B069-3E8847C31B4D}"/>
              </a:ext>
            </a:extLst>
          </p:cNvPr>
          <p:cNvSpPr/>
          <p:nvPr/>
        </p:nvSpPr>
        <p:spPr bwMode="auto">
          <a:xfrm>
            <a:off x="920552" y="3626391"/>
            <a:ext cx="8085541" cy="468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704528" y="413355"/>
            <a:ext cx="1620180" cy="432048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7" name="그림 1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2" name="내용 개체 틀 5"/>
          <p:cNvSpPr>
            <a:spLocks noGrp="1"/>
          </p:cNvSpPr>
          <p:nvPr>
            <p:ph idx="4294967295"/>
          </p:nvPr>
        </p:nvSpPr>
        <p:spPr>
          <a:xfrm>
            <a:off x="704528" y="413355"/>
            <a:ext cx="1617112" cy="568659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ko-KR" altLang="en-US" dirty="0">
                <a:solidFill>
                  <a:srgbClr val="695A35"/>
                </a:solidFill>
              </a:rPr>
              <a:t>형성평가</a:t>
            </a:r>
          </a:p>
        </p:txBody>
      </p:sp>
      <p:grpSp>
        <p:nvGrpSpPr>
          <p:cNvPr id="23" name="그룹 22"/>
          <p:cNvGrpSpPr/>
          <p:nvPr/>
        </p:nvGrpSpPr>
        <p:grpSpPr>
          <a:xfrm>
            <a:off x="812540" y="1412776"/>
            <a:ext cx="8258272" cy="369332"/>
            <a:chOff x="882649" y="1449388"/>
            <a:chExt cx="8258272" cy="369332"/>
          </a:xfrm>
        </p:grpSpPr>
        <p:sp>
          <p:nvSpPr>
            <p:cNvPr id="24" name="내용 개체 틀 3"/>
            <p:cNvSpPr txBox="1">
              <a:spLocks/>
            </p:cNvSpPr>
            <p:nvPr/>
          </p:nvSpPr>
          <p:spPr>
            <a:xfrm>
              <a:off x="882649" y="1449388"/>
              <a:ext cx="914400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/>
              <a:r>
                <a:rPr lang="ko-KR" altLang="en-US" dirty="0"/>
                <a:t>문제 </a:t>
              </a:r>
              <a:r>
                <a:rPr lang="en-US" altLang="ko-KR" dirty="0"/>
                <a:t>1.</a:t>
              </a:r>
              <a:endParaRPr lang="ko-KR" altLang="en-US" dirty="0"/>
            </a:p>
          </p:txBody>
        </p:sp>
        <p:sp>
          <p:nvSpPr>
            <p:cNvPr id="25" name="내용 개체 틀 3"/>
            <p:cNvSpPr txBox="1">
              <a:spLocks/>
            </p:cNvSpPr>
            <p:nvPr/>
          </p:nvSpPr>
          <p:spPr>
            <a:xfrm>
              <a:off x="1797048" y="1449388"/>
              <a:ext cx="7343873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/>
              <a:r>
                <a:rPr lang="ko-KR" altLang="en-US" dirty="0"/>
                <a:t>계산 순서에 맞게 기호를 써 보세요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</p:grpSp>
      <p:pic>
        <p:nvPicPr>
          <p:cNvPr id="28" name="그림 27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811E2004-FE5F-49A7-A8A2-1C62DD0E97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800" y="7200"/>
            <a:ext cx="4032448" cy="916811"/>
          </a:xfrm>
          <a:prstGeom prst="rect">
            <a:avLst/>
          </a:prstGeom>
        </p:spPr>
      </p:pic>
      <p:sp>
        <p:nvSpPr>
          <p:cNvPr id="12" name="내용 개체 틀 2">
            <a:extLst>
              <a:ext uri="{FF2B5EF4-FFF2-40B4-BE49-F238E27FC236}">
                <a16:creationId xmlns="" xmlns:a16="http://schemas.microsoft.com/office/drawing/2014/main" id="{2847A3A2-EF85-41A3-ABED-71B106E98C5A}"/>
              </a:ext>
            </a:extLst>
          </p:cNvPr>
          <p:cNvSpPr txBox="1">
            <a:spLocks/>
          </p:cNvSpPr>
          <p:nvPr/>
        </p:nvSpPr>
        <p:spPr>
          <a:xfrm>
            <a:off x="956556" y="3668092"/>
            <a:ext cx="2118388" cy="444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/>
              <a:t>㉢</a:t>
            </a:r>
            <a:r>
              <a:rPr lang="en-US" altLang="ko-KR" dirty="0"/>
              <a:t>, </a:t>
            </a:r>
            <a:r>
              <a:rPr lang="ko-KR" altLang="en-US" dirty="0"/>
              <a:t>㉠</a:t>
            </a:r>
            <a:r>
              <a:rPr lang="en-US" altLang="ko-KR" dirty="0"/>
              <a:t>, </a:t>
            </a:r>
            <a:r>
              <a:rPr lang="ko-KR" altLang="en-US" dirty="0"/>
              <a:t>㉣</a:t>
            </a:r>
            <a:r>
              <a:rPr lang="en-US" altLang="ko-KR" dirty="0"/>
              <a:t>, </a:t>
            </a:r>
            <a:r>
              <a:rPr lang="ko-KR" altLang="en-US" dirty="0"/>
              <a:t>㉡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3512840" y="2316929"/>
            <a:ext cx="4189785" cy="1041106"/>
            <a:chOff x="3512840" y="2316929"/>
            <a:chExt cx="4189785" cy="1041106"/>
          </a:xfrm>
        </p:grpSpPr>
        <p:sp>
          <p:nvSpPr>
            <p:cNvPr id="26" name="내용 개체 틀 3">
              <a:extLst>
                <a:ext uri="{FF2B5EF4-FFF2-40B4-BE49-F238E27FC236}">
                  <a16:creationId xmlns="" xmlns:a16="http://schemas.microsoft.com/office/drawing/2014/main" id="{FE1BB2AF-5135-4526-B9E3-02D319018E58}"/>
                </a:ext>
              </a:extLst>
            </p:cNvPr>
            <p:cNvSpPr txBox="1">
              <a:spLocks/>
            </p:cNvSpPr>
            <p:nvPr/>
          </p:nvSpPr>
          <p:spPr>
            <a:xfrm>
              <a:off x="3512840" y="2316929"/>
              <a:ext cx="4189785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 latinLnBrk="0"/>
              <a:r>
                <a:rPr lang="en-US" altLang="ko-KR" dirty="0"/>
                <a:t>90 ÷ 6 + (23 </a:t>
              </a:r>
              <a:r>
                <a:rPr lang="en-US" altLang="ko-KR" dirty="0">
                  <a:latin typeface="나눔바른고딕" pitchFamily="50" charset="-127"/>
                  <a:ea typeface="나눔바른고딕" pitchFamily="50" charset="-127"/>
                </a:rPr>
                <a:t>-</a:t>
              </a:r>
              <a:r>
                <a:rPr lang="en-US" altLang="ko-KR" dirty="0"/>
                <a:t> 11) × 2</a:t>
              </a:r>
            </a:p>
          </p:txBody>
        </p:sp>
        <p:pic>
          <p:nvPicPr>
            <p:cNvPr id="27" name="그림 26">
              <a:extLst>
                <a:ext uri="{FF2B5EF4-FFF2-40B4-BE49-F238E27FC236}">
                  <a16:creationId xmlns="" xmlns:a16="http://schemas.microsoft.com/office/drawing/2014/main" id="{1FA517ED-4F04-4FC4-952B-A34B34BB4B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320" t="76685" r="54658" b="18675"/>
            <a:stretch/>
          </p:blipFill>
          <p:spPr>
            <a:xfrm>
              <a:off x="3830898" y="2668749"/>
              <a:ext cx="349250" cy="689286"/>
            </a:xfrm>
            <a:prstGeom prst="rect">
              <a:avLst/>
            </a:prstGeom>
          </p:spPr>
        </p:pic>
        <p:pic>
          <p:nvPicPr>
            <p:cNvPr id="32" name="그림 31">
              <a:extLst>
                <a:ext uri="{FF2B5EF4-FFF2-40B4-BE49-F238E27FC236}">
                  <a16:creationId xmlns="" xmlns:a16="http://schemas.microsoft.com/office/drawing/2014/main" id="{1FA517ED-4F04-4FC4-952B-A34B34BB4B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694" t="76642" r="49668" b="18718"/>
            <a:stretch/>
          </p:blipFill>
          <p:spPr>
            <a:xfrm>
              <a:off x="4268924" y="2668749"/>
              <a:ext cx="304800" cy="689286"/>
            </a:xfrm>
            <a:prstGeom prst="rect">
              <a:avLst/>
            </a:prstGeom>
          </p:spPr>
        </p:pic>
        <p:pic>
          <p:nvPicPr>
            <p:cNvPr id="33" name="그림 32">
              <a:extLst>
                <a:ext uri="{FF2B5EF4-FFF2-40B4-BE49-F238E27FC236}">
                  <a16:creationId xmlns="" xmlns:a16="http://schemas.microsoft.com/office/drawing/2014/main" id="{1FA517ED-4F04-4FC4-952B-A34B34BB4B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74" t="76642" r="44088" b="18718"/>
            <a:stretch/>
          </p:blipFill>
          <p:spPr>
            <a:xfrm>
              <a:off x="4916996" y="2668749"/>
              <a:ext cx="304800" cy="689286"/>
            </a:xfrm>
            <a:prstGeom prst="rect">
              <a:avLst/>
            </a:prstGeom>
          </p:spPr>
        </p:pic>
        <p:pic>
          <p:nvPicPr>
            <p:cNvPr id="34" name="그림 33">
              <a:extLst>
                <a:ext uri="{FF2B5EF4-FFF2-40B4-BE49-F238E27FC236}">
                  <a16:creationId xmlns="" xmlns:a16="http://schemas.microsoft.com/office/drawing/2014/main" id="{1FA517ED-4F04-4FC4-952B-A34B34BB4B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573" t="76642" r="39789" b="18718"/>
            <a:stretch/>
          </p:blipFill>
          <p:spPr>
            <a:xfrm>
              <a:off x="5525094" y="2668749"/>
              <a:ext cx="304800" cy="689286"/>
            </a:xfrm>
            <a:prstGeom prst="rect">
              <a:avLst/>
            </a:prstGeom>
          </p:spPr>
        </p:pic>
      </p:grpSp>
      <p:sp>
        <p:nvSpPr>
          <p:cNvPr id="31" name="직사각형 30">
            <a:hlinkClick r:id="rId5" action="ppaction://hlinksldjump"/>
          </p:cNvPr>
          <p:cNvSpPr/>
          <p:nvPr/>
        </p:nvSpPr>
        <p:spPr>
          <a:xfrm>
            <a:off x="7329264" y="440668"/>
            <a:ext cx="324036" cy="360040"/>
          </a:xfrm>
          <a:prstGeom prst="rect">
            <a:avLst/>
          </a:prstGeom>
          <a:solidFill>
            <a:srgbClr val="1F49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>
            <a:hlinkClick r:id="rId6" action="ppaction://hlinksldjump"/>
          </p:cNvPr>
          <p:cNvSpPr/>
          <p:nvPr/>
        </p:nvSpPr>
        <p:spPr>
          <a:xfrm>
            <a:off x="7725308" y="440668"/>
            <a:ext cx="324036" cy="360040"/>
          </a:xfrm>
          <a:prstGeom prst="rect">
            <a:avLst/>
          </a:prstGeom>
          <a:solidFill>
            <a:srgbClr val="1F49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>
            <a:hlinkClick r:id="rId7" action="ppaction://hlinksldjump"/>
          </p:cNvPr>
          <p:cNvSpPr/>
          <p:nvPr/>
        </p:nvSpPr>
        <p:spPr>
          <a:xfrm>
            <a:off x="8085348" y="440668"/>
            <a:ext cx="324036" cy="360040"/>
          </a:xfrm>
          <a:prstGeom prst="rect">
            <a:avLst/>
          </a:prstGeom>
          <a:solidFill>
            <a:srgbClr val="1F49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>
            <a:hlinkClick r:id="rId8" action="ppaction://hlinksldjump"/>
          </p:cNvPr>
          <p:cNvSpPr/>
          <p:nvPr/>
        </p:nvSpPr>
        <p:spPr>
          <a:xfrm>
            <a:off x="8481392" y="440668"/>
            <a:ext cx="324036" cy="360040"/>
          </a:xfrm>
          <a:prstGeom prst="rect">
            <a:avLst/>
          </a:prstGeom>
          <a:solidFill>
            <a:srgbClr val="1F49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>
            <a:hlinkClick r:id="rId9" action="ppaction://hlinksldjump"/>
          </p:cNvPr>
          <p:cNvSpPr/>
          <p:nvPr/>
        </p:nvSpPr>
        <p:spPr>
          <a:xfrm>
            <a:off x="8877436" y="440668"/>
            <a:ext cx="324036" cy="360040"/>
          </a:xfrm>
          <a:prstGeom prst="rect">
            <a:avLst/>
          </a:prstGeom>
          <a:solidFill>
            <a:srgbClr val="1F49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5" name="그림 44">
            <a:extLst>
              <a:ext uri="{FF2B5EF4-FFF2-40B4-BE49-F238E27FC236}">
                <a16:creationId xmlns="" xmlns:a16="http://schemas.microsoft.com/office/drawing/2014/main" id="{6861681C-04AF-4E02-A589-09B1C4647F74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95498" y="369556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944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모서리가 둥근 직사각형 15"/>
          <p:cNvSpPr/>
          <p:nvPr/>
        </p:nvSpPr>
        <p:spPr>
          <a:xfrm>
            <a:off x="704528" y="413355"/>
            <a:ext cx="1620180" cy="432048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7" name="그림 1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2" name="내용 개체 틀 5"/>
          <p:cNvSpPr>
            <a:spLocks noGrp="1"/>
          </p:cNvSpPr>
          <p:nvPr>
            <p:ph idx="4294967295"/>
          </p:nvPr>
        </p:nvSpPr>
        <p:spPr>
          <a:xfrm>
            <a:off x="704528" y="413355"/>
            <a:ext cx="1617112" cy="568659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ko-KR" altLang="en-US" dirty="0">
                <a:solidFill>
                  <a:srgbClr val="695A35"/>
                </a:solidFill>
              </a:rPr>
              <a:t>형성평가</a:t>
            </a:r>
          </a:p>
        </p:txBody>
      </p:sp>
      <p:grpSp>
        <p:nvGrpSpPr>
          <p:cNvPr id="23" name="그룹 22"/>
          <p:cNvGrpSpPr/>
          <p:nvPr/>
        </p:nvGrpSpPr>
        <p:grpSpPr>
          <a:xfrm>
            <a:off x="812540" y="1412776"/>
            <a:ext cx="8258272" cy="369332"/>
            <a:chOff x="882649" y="1449388"/>
            <a:chExt cx="8258272" cy="369332"/>
          </a:xfrm>
        </p:grpSpPr>
        <p:sp>
          <p:nvSpPr>
            <p:cNvPr id="24" name="내용 개체 틀 3"/>
            <p:cNvSpPr txBox="1">
              <a:spLocks/>
            </p:cNvSpPr>
            <p:nvPr/>
          </p:nvSpPr>
          <p:spPr>
            <a:xfrm>
              <a:off x="882649" y="1449388"/>
              <a:ext cx="914400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/>
              <a:r>
                <a:rPr lang="ko-KR" altLang="en-US" dirty="0"/>
                <a:t>문제 </a:t>
              </a:r>
              <a:r>
                <a:rPr lang="en-US" altLang="ko-KR" dirty="0"/>
                <a:t>2.</a:t>
              </a:r>
              <a:endParaRPr lang="ko-KR" altLang="en-US" dirty="0"/>
            </a:p>
          </p:txBody>
        </p:sp>
        <p:sp>
          <p:nvSpPr>
            <p:cNvPr id="25" name="내용 개체 틀 3"/>
            <p:cNvSpPr txBox="1">
              <a:spLocks/>
            </p:cNvSpPr>
            <p:nvPr/>
          </p:nvSpPr>
          <p:spPr>
            <a:xfrm>
              <a:off x="1797048" y="1449388"/>
              <a:ext cx="7343873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/>
              <a:r>
                <a:rPr lang="ko-KR" altLang="en-US" dirty="0"/>
                <a:t>두 식의 계산 순서를 각각 나타내고</a:t>
              </a:r>
              <a:r>
                <a:rPr lang="en-US" altLang="ko-KR" dirty="0"/>
                <a:t>, </a:t>
              </a:r>
              <a:r>
                <a:rPr lang="ko-KR" altLang="en-US" dirty="0"/>
                <a:t>계산해 보세요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1714378" y="2024844"/>
            <a:ext cx="6039310" cy="369332"/>
            <a:chOff x="1714378" y="2024844"/>
            <a:chExt cx="6039310" cy="369332"/>
          </a:xfrm>
        </p:grpSpPr>
        <p:sp>
          <p:nvSpPr>
            <p:cNvPr id="26" name="내용 개체 틀 3">
              <a:extLst>
                <a:ext uri="{FF2B5EF4-FFF2-40B4-BE49-F238E27FC236}">
                  <a16:creationId xmlns="" xmlns:a16="http://schemas.microsoft.com/office/drawing/2014/main" id="{FE1BB2AF-5135-4526-B9E3-02D319018E58}"/>
                </a:ext>
              </a:extLst>
            </p:cNvPr>
            <p:cNvSpPr txBox="1">
              <a:spLocks/>
            </p:cNvSpPr>
            <p:nvPr/>
          </p:nvSpPr>
          <p:spPr>
            <a:xfrm>
              <a:off x="1714378" y="2024844"/>
              <a:ext cx="2245569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 latinLnBrk="0"/>
              <a:r>
                <a:rPr lang="en-US" altLang="ko-KR" dirty="0"/>
                <a:t>90</a:t>
              </a:r>
              <a:r>
                <a:rPr lang="en-US" altLang="ko-KR" dirty="0">
                  <a:latin typeface="나눔바른고딕" pitchFamily="50" charset="-127"/>
                  <a:ea typeface="나눔바른고딕" pitchFamily="50" charset="-127"/>
                </a:rPr>
                <a:t>-</a:t>
              </a:r>
              <a:r>
                <a:rPr lang="en-US" altLang="ko-KR" dirty="0"/>
                <a:t>72÷(9</a:t>
              </a:r>
              <a:r>
                <a:rPr lang="ko-KR" altLang="en-US" dirty="0"/>
                <a:t>＋</a:t>
              </a:r>
              <a:r>
                <a:rPr lang="en-US" altLang="ko-KR" dirty="0"/>
                <a:t>3)×4</a:t>
              </a:r>
            </a:p>
          </p:txBody>
        </p:sp>
        <p:sp>
          <p:nvSpPr>
            <p:cNvPr id="28" name="내용 개체 틀 3">
              <a:extLst>
                <a:ext uri="{FF2B5EF4-FFF2-40B4-BE49-F238E27FC236}">
                  <a16:creationId xmlns="" xmlns:a16="http://schemas.microsoft.com/office/drawing/2014/main" id="{A1E5B892-159B-45B7-BC7C-7E588FB56CAC}"/>
                </a:ext>
              </a:extLst>
            </p:cNvPr>
            <p:cNvSpPr txBox="1">
              <a:spLocks/>
            </p:cNvSpPr>
            <p:nvPr/>
          </p:nvSpPr>
          <p:spPr>
            <a:xfrm>
              <a:off x="5508119" y="2024844"/>
              <a:ext cx="2245569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 latinLnBrk="0"/>
              <a:r>
                <a:rPr lang="en-US" altLang="ko-KR" dirty="0"/>
                <a:t>90</a:t>
              </a:r>
              <a:r>
                <a:rPr lang="en-US" altLang="ko-KR" dirty="0">
                  <a:latin typeface="나눔바른고딕" pitchFamily="50" charset="-127"/>
                  <a:ea typeface="나눔바른고딕" pitchFamily="50" charset="-127"/>
                </a:rPr>
                <a:t>-</a:t>
              </a:r>
              <a:r>
                <a:rPr lang="en-US" altLang="ko-KR" dirty="0"/>
                <a:t>72÷9</a:t>
              </a:r>
              <a:r>
                <a:rPr lang="ko-KR" altLang="en-US" dirty="0"/>
                <a:t>＋</a:t>
              </a:r>
              <a:r>
                <a:rPr lang="en-US" altLang="ko-KR" dirty="0"/>
                <a:t>3×4</a:t>
              </a:r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1741174" y="2024844"/>
            <a:ext cx="3931906" cy="2925207"/>
            <a:chOff x="1705170" y="2485474"/>
            <a:chExt cx="3931906" cy="2925207"/>
          </a:xfrm>
        </p:grpSpPr>
        <p:sp>
          <p:nvSpPr>
            <p:cNvPr id="27" name="내용 개체 틀 2">
              <a:extLst>
                <a:ext uri="{FF2B5EF4-FFF2-40B4-BE49-F238E27FC236}">
                  <a16:creationId xmlns="" xmlns:a16="http://schemas.microsoft.com/office/drawing/2014/main" id="{0960A6DA-3F83-4498-9224-F4CC13A0D8F8}"/>
                </a:ext>
              </a:extLst>
            </p:cNvPr>
            <p:cNvSpPr txBox="1">
              <a:spLocks/>
            </p:cNvSpPr>
            <p:nvPr/>
          </p:nvSpPr>
          <p:spPr>
            <a:xfrm>
              <a:off x="1705170" y="2485474"/>
              <a:ext cx="3931906" cy="80626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fontAlgn="base" latinLnBrk="0">
                <a:buNone/>
              </a:pPr>
              <a:r>
                <a:rPr lang="ko-KR" altLang="en-US" dirty="0" smtClean="0"/>
                <a:t>                            ＝</a:t>
              </a:r>
              <a:r>
                <a:rPr lang="en-US" altLang="ko-KR" dirty="0"/>
                <a:t>90</a:t>
              </a:r>
              <a:r>
                <a:rPr lang="en-US" altLang="ko-KR" dirty="0">
                  <a:latin typeface="나눔바른고딕" pitchFamily="50" charset="-127"/>
                  <a:ea typeface="나눔바른고딕" pitchFamily="50" charset="-127"/>
                </a:rPr>
                <a:t>-</a:t>
              </a:r>
              <a:r>
                <a:rPr lang="en-US" altLang="ko-KR" dirty="0"/>
                <a:t>72÷12×4</a:t>
              </a:r>
            </a:p>
            <a:p>
              <a:pPr marL="1789113" indent="0" fontAlgn="base" latinLnBrk="0">
                <a:buNone/>
              </a:pPr>
              <a:r>
                <a:rPr lang="ko-KR" altLang="en-US" dirty="0"/>
                <a:t>＝</a:t>
              </a:r>
              <a:r>
                <a:rPr lang="en-US" altLang="ko-KR" dirty="0"/>
                <a:t>90</a:t>
              </a:r>
              <a:r>
                <a:rPr lang="en-US" altLang="ko-KR" dirty="0">
                  <a:latin typeface="나눔바른고딕" pitchFamily="50" charset="-127"/>
                  <a:ea typeface="나눔바른고딕" pitchFamily="50" charset="-127"/>
                </a:rPr>
                <a:t>-</a:t>
              </a:r>
              <a:r>
                <a:rPr lang="en-US" altLang="ko-KR" dirty="0"/>
                <a:t>6×4</a:t>
              </a:r>
            </a:p>
            <a:p>
              <a:pPr marL="1789113" indent="0" fontAlgn="base" latinLnBrk="0">
                <a:buNone/>
              </a:pPr>
              <a:r>
                <a:rPr lang="ko-KR" altLang="en-US" dirty="0"/>
                <a:t>＝</a:t>
              </a:r>
              <a:r>
                <a:rPr lang="en-US" altLang="ko-KR" dirty="0"/>
                <a:t>90</a:t>
              </a:r>
              <a:r>
                <a:rPr lang="en-US" altLang="ko-KR" dirty="0">
                  <a:latin typeface="나눔바른고딕" pitchFamily="50" charset="-127"/>
                  <a:ea typeface="나눔바른고딕" pitchFamily="50" charset="-127"/>
                </a:rPr>
                <a:t>-</a:t>
              </a:r>
              <a:r>
                <a:rPr lang="en-US" altLang="ko-KR" dirty="0"/>
                <a:t>24</a:t>
              </a:r>
            </a:p>
            <a:p>
              <a:pPr marL="1789113" indent="0" fontAlgn="base" latinLnBrk="0">
                <a:buNone/>
              </a:pPr>
              <a:r>
                <a:rPr lang="ko-KR" altLang="en-US" dirty="0"/>
                <a:t>＝</a:t>
              </a:r>
              <a:r>
                <a:rPr lang="en-US" altLang="ko-KR" dirty="0"/>
                <a:t>66</a:t>
              </a:r>
            </a:p>
          </p:txBody>
        </p:sp>
        <p:grpSp>
          <p:nvGrpSpPr>
            <p:cNvPr id="29" name="그룹 28">
              <a:extLst>
                <a:ext uri="{FF2B5EF4-FFF2-40B4-BE49-F238E27FC236}">
                  <a16:creationId xmlns="" xmlns:a16="http://schemas.microsoft.com/office/drawing/2014/main" id="{89B53CF9-CE57-4C13-B854-4691144C796C}"/>
                </a:ext>
              </a:extLst>
            </p:cNvPr>
            <p:cNvGrpSpPr/>
            <p:nvPr/>
          </p:nvGrpSpPr>
          <p:grpSpPr>
            <a:xfrm>
              <a:off x="2768766" y="2906020"/>
              <a:ext cx="360040" cy="216024"/>
              <a:chOff x="1208584" y="3789040"/>
              <a:chExt cx="360040" cy="216024"/>
            </a:xfrm>
          </p:grpSpPr>
          <p:cxnSp>
            <p:nvCxnSpPr>
              <p:cNvPr id="30" name="직선 연결선 29">
                <a:extLst>
                  <a:ext uri="{FF2B5EF4-FFF2-40B4-BE49-F238E27FC236}">
                    <a16:creationId xmlns="" xmlns:a16="http://schemas.microsoft.com/office/drawing/2014/main" id="{9C8FEE54-D4D1-400A-8CB7-2D686DF57B22}"/>
                  </a:ext>
                </a:extLst>
              </p:cNvPr>
              <p:cNvCxnSpPr/>
              <p:nvPr/>
            </p:nvCxnSpPr>
            <p:spPr>
              <a:xfrm>
                <a:off x="1208584" y="4005064"/>
                <a:ext cx="360040" cy="0"/>
              </a:xfrm>
              <a:prstGeom prst="line">
                <a:avLst/>
              </a:prstGeom>
              <a:ln>
                <a:solidFill>
                  <a:srgbClr val="228A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그룹 30">
                <a:extLst>
                  <a:ext uri="{FF2B5EF4-FFF2-40B4-BE49-F238E27FC236}">
                    <a16:creationId xmlns="" xmlns:a16="http://schemas.microsoft.com/office/drawing/2014/main" id="{61CD4B0D-2611-417D-A631-44CA241DACD3}"/>
                  </a:ext>
                </a:extLst>
              </p:cNvPr>
              <p:cNvGrpSpPr/>
              <p:nvPr/>
            </p:nvGrpSpPr>
            <p:grpSpPr>
              <a:xfrm>
                <a:off x="1208584" y="3789040"/>
                <a:ext cx="360040" cy="216024"/>
                <a:chOff x="1208584" y="3789040"/>
                <a:chExt cx="360040" cy="216024"/>
              </a:xfrm>
            </p:grpSpPr>
            <p:cxnSp>
              <p:nvCxnSpPr>
                <p:cNvPr id="32" name="직선 연결선 31">
                  <a:extLst>
                    <a:ext uri="{FF2B5EF4-FFF2-40B4-BE49-F238E27FC236}">
                      <a16:creationId xmlns="" xmlns:a16="http://schemas.microsoft.com/office/drawing/2014/main" id="{AEBB73EA-3B1C-4297-8391-07D1AAC46BDA}"/>
                    </a:ext>
                  </a:extLst>
                </p:cNvPr>
                <p:cNvCxnSpPr/>
                <p:nvPr/>
              </p:nvCxnSpPr>
              <p:spPr>
                <a:xfrm>
                  <a:off x="1208584" y="3789040"/>
                  <a:ext cx="0" cy="216024"/>
                </a:xfrm>
                <a:prstGeom prst="line">
                  <a:avLst/>
                </a:prstGeom>
                <a:ln>
                  <a:solidFill>
                    <a:srgbClr val="228A3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직선 연결선 32">
                  <a:extLst>
                    <a:ext uri="{FF2B5EF4-FFF2-40B4-BE49-F238E27FC236}">
                      <a16:creationId xmlns="" xmlns:a16="http://schemas.microsoft.com/office/drawing/2014/main" id="{C3095B6D-ABBD-478A-AFF7-98107B8F92BB}"/>
                    </a:ext>
                  </a:extLst>
                </p:cNvPr>
                <p:cNvCxnSpPr/>
                <p:nvPr/>
              </p:nvCxnSpPr>
              <p:spPr>
                <a:xfrm flipV="1">
                  <a:off x="1568624" y="3789040"/>
                  <a:ext cx="0" cy="216024"/>
                </a:xfrm>
                <a:prstGeom prst="line">
                  <a:avLst/>
                </a:prstGeom>
                <a:ln>
                  <a:solidFill>
                    <a:srgbClr val="228A3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4" name="그룹 33">
              <a:extLst>
                <a:ext uri="{FF2B5EF4-FFF2-40B4-BE49-F238E27FC236}">
                  <a16:creationId xmlns="" xmlns:a16="http://schemas.microsoft.com/office/drawing/2014/main" id="{C1C66E66-B9FD-444F-988B-EA4AE2BB1577}"/>
                </a:ext>
              </a:extLst>
            </p:cNvPr>
            <p:cNvGrpSpPr/>
            <p:nvPr/>
          </p:nvGrpSpPr>
          <p:grpSpPr>
            <a:xfrm>
              <a:off x="2648744" y="2906020"/>
              <a:ext cx="794090" cy="1416203"/>
              <a:chOff x="1208584" y="3789040"/>
              <a:chExt cx="360040" cy="216024"/>
            </a:xfrm>
          </p:grpSpPr>
          <p:cxnSp>
            <p:nvCxnSpPr>
              <p:cNvPr id="35" name="직선 연결선 34">
                <a:extLst>
                  <a:ext uri="{FF2B5EF4-FFF2-40B4-BE49-F238E27FC236}">
                    <a16:creationId xmlns="" xmlns:a16="http://schemas.microsoft.com/office/drawing/2014/main" id="{A46EB7D7-BB9C-4352-8384-228B61DB67DF}"/>
                  </a:ext>
                </a:extLst>
              </p:cNvPr>
              <p:cNvCxnSpPr/>
              <p:nvPr/>
            </p:nvCxnSpPr>
            <p:spPr>
              <a:xfrm>
                <a:off x="1208584" y="4005064"/>
                <a:ext cx="360040" cy="0"/>
              </a:xfrm>
              <a:prstGeom prst="line">
                <a:avLst/>
              </a:prstGeom>
              <a:ln>
                <a:solidFill>
                  <a:srgbClr val="228A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6" name="그룹 35">
                <a:extLst>
                  <a:ext uri="{FF2B5EF4-FFF2-40B4-BE49-F238E27FC236}">
                    <a16:creationId xmlns="" xmlns:a16="http://schemas.microsoft.com/office/drawing/2014/main" id="{38725E3C-94E1-4359-BBD7-8B90FF4152A5}"/>
                  </a:ext>
                </a:extLst>
              </p:cNvPr>
              <p:cNvGrpSpPr/>
              <p:nvPr/>
            </p:nvGrpSpPr>
            <p:grpSpPr>
              <a:xfrm>
                <a:off x="1208584" y="3789040"/>
                <a:ext cx="360040" cy="216024"/>
                <a:chOff x="1208584" y="3789040"/>
                <a:chExt cx="360040" cy="216024"/>
              </a:xfrm>
            </p:grpSpPr>
            <p:cxnSp>
              <p:nvCxnSpPr>
                <p:cNvPr id="37" name="직선 연결선 36">
                  <a:extLst>
                    <a:ext uri="{FF2B5EF4-FFF2-40B4-BE49-F238E27FC236}">
                      <a16:creationId xmlns="" xmlns:a16="http://schemas.microsoft.com/office/drawing/2014/main" id="{707E2CCE-F656-48B1-8C5A-DE88DBB54DB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08584" y="3976157"/>
                  <a:ext cx="0" cy="28907"/>
                </a:xfrm>
                <a:prstGeom prst="line">
                  <a:avLst/>
                </a:prstGeom>
                <a:ln>
                  <a:solidFill>
                    <a:srgbClr val="228A3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직선 연결선 37">
                  <a:extLst>
                    <a:ext uri="{FF2B5EF4-FFF2-40B4-BE49-F238E27FC236}">
                      <a16:creationId xmlns="" xmlns:a16="http://schemas.microsoft.com/office/drawing/2014/main" id="{FC030168-C989-4C1B-8190-7AF577962558}"/>
                    </a:ext>
                  </a:extLst>
                </p:cNvPr>
                <p:cNvCxnSpPr/>
                <p:nvPr/>
              </p:nvCxnSpPr>
              <p:spPr>
                <a:xfrm flipV="1">
                  <a:off x="1568624" y="3789040"/>
                  <a:ext cx="0" cy="216024"/>
                </a:xfrm>
                <a:prstGeom prst="line">
                  <a:avLst/>
                </a:prstGeom>
                <a:ln>
                  <a:solidFill>
                    <a:srgbClr val="228A3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9" name="그룹 38">
              <a:extLst>
                <a:ext uri="{FF2B5EF4-FFF2-40B4-BE49-F238E27FC236}">
                  <a16:creationId xmlns="" xmlns:a16="http://schemas.microsoft.com/office/drawing/2014/main" id="{045DF9D4-5014-4522-B107-80C0B72F5F36}"/>
                </a:ext>
              </a:extLst>
            </p:cNvPr>
            <p:cNvGrpSpPr/>
            <p:nvPr/>
          </p:nvGrpSpPr>
          <p:grpSpPr>
            <a:xfrm>
              <a:off x="2358590" y="2923284"/>
              <a:ext cx="620394" cy="801971"/>
              <a:chOff x="1208584" y="3119645"/>
              <a:chExt cx="360040" cy="885422"/>
            </a:xfrm>
          </p:grpSpPr>
          <p:cxnSp>
            <p:nvCxnSpPr>
              <p:cNvPr id="40" name="직선 연결선 39">
                <a:extLst>
                  <a:ext uri="{FF2B5EF4-FFF2-40B4-BE49-F238E27FC236}">
                    <a16:creationId xmlns="" xmlns:a16="http://schemas.microsoft.com/office/drawing/2014/main" id="{0E58B415-8CE8-43C5-A8D1-176C226BC2B3}"/>
                  </a:ext>
                </a:extLst>
              </p:cNvPr>
              <p:cNvCxnSpPr/>
              <p:nvPr/>
            </p:nvCxnSpPr>
            <p:spPr>
              <a:xfrm>
                <a:off x="1208584" y="4005064"/>
                <a:ext cx="360040" cy="0"/>
              </a:xfrm>
              <a:prstGeom prst="line">
                <a:avLst/>
              </a:prstGeom>
              <a:ln>
                <a:solidFill>
                  <a:srgbClr val="228A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1" name="그룹 40">
                <a:extLst>
                  <a:ext uri="{FF2B5EF4-FFF2-40B4-BE49-F238E27FC236}">
                    <a16:creationId xmlns="" xmlns:a16="http://schemas.microsoft.com/office/drawing/2014/main" id="{DDA4685C-A488-4AEF-AEE4-265FC8CD3882}"/>
                  </a:ext>
                </a:extLst>
              </p:cNvPr>
              <p:cNvGrpSpPr/>
              <p:nvPr/>
            </p:nvGrpSpPr>
            <p:grpSpPr>
              <a:xfrm>
                <a:off x="1208584" y="3119645"/>
                <a:ext cx="360040" cy="885422"/>
                <a:chOff x="1208584" y="3119645"/>
                <a:chExt cx="360040" cy="885422"/>
              </a:xfrm>
            </p:grpSpPr>
            <p:cxnSp>
              <p:nvCxnSpPr>
                <p:cNvPr id="42" name="직선 연결선 41">
                  <a:extLst>
                    <a:ext uri="{FF2B5EF4-FFF2-40B4-BE49-F238E27FC236}">
                      <a16:creationId xmlns="" xmlns:a16="http://schemas.microsoft.com/office/drawing/2014/main" id="{6255C3A1-BDA7-4F38-A7A6-CEDA993DFD6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08584" y="3119645"/>
                  <a:ext cx="0" cy="885419"/>
                </a:xfrm>
                <a:prstGeom prst="line">
                  <a:avLst/>
                </a:prstGeom>
                <a:ln>
                  <a:solidFill>
                    <a:srgbClr val="228A3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직선 연결선 42">
                  <a:extLst>
                    <a:ext uri="{FF2B5EF4-FFF2-40B4-BE49-F238E27FC236}">
                      <a16:creationId xmlns="" xmlns:a16="http://schemas.microsoft.com/office/drawing/2014/main" id="{15F2DEB4-75C3-4EAD-94ED-2EABBD92365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568624" y="3748274"/>
                  <a:ext cx="0" cy="256793"/>
                </a:xfrm>
                <a:prstGeom prst="line">
                  <a:avLst/>
                </a:prstGeom>
                <a:ln>
                  <a:solidFill>
                    <a:srgbClr val="228A3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4" name="내용 개체 틀 2">
              <a:extLst>
                <a:ext uri="{FF2B5EF4-FFF2-40B4-BE49-F238E27FC236}">
                  <a16:creationId xmlns="" xmlns:a16="http://schemas.microsoft.com/office/drawing/2014/main" id="{D34A26D1-1E38-4703-A911-485B3DD2A9F2}"/>
                </a:ext>
              </a:extLst>
            </p:cNvPr>
            <p:cNvSpPr txBox="1">
              <a:spLocks/>
            </p:cNvSpPr>
            <p:nvPr/>
          </p:nvSpPr>
          <p:spPr>
            <a:xfrm>
              <a:off x="2754634" y="3110411"/>
              <a:ext cx="418221" cy="38225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fontAlgn="base" latinLnBrk="0">
                <a:buNone/>
              </a:pPr>
              <a:r>
                <a:rPr lang="ko-KR" altLang="en-US" dirty="0"/>
                <a:t>①</a:t>
              </a:r>
              <a:endParaRPr lang="en-US" altLang="ko-KR" dirty="0"/>
            </a:p>
          </p:txBody>
        </p:sp>
        <p:sp>
          <p:nvSpPr>
            <p:cNvPr id="45" name="내용 개체 틀 2">
              <a:extLst>
                <a:ext uri="{FF2B5EF4-FFF2-40B4-BE49-F238E27FC236}">
                  <a16:creationId xmlns="" xmlns:a16="http://schemas.microsoft.com/office/drawing/2014/main" id="{E05823DF-B7DD-487F-9650-EE3114FFDC95}"/>
                </a:ext>
              </a:extLst>
            </p:cNvPr>
            <p:cNvSpPr txBox="1">
              <a:spLocks/>
            </p:cNvSpPr>
            <p:nvPr/>
          </p:nvSpPr>
          <p:spPr>
            <a:xfrm>
              <a:off x="2459676" y="3744643"/>
              <a:ext cx="418221" cy="38225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fontAlgn="base" latinLnBrk="0">
                <a:buNone/>
              </a:pPr>
              <a:r>
                <a:rPr lang="ko-KR" altLang="en-US" dirty="0"/>
                <a:t>②</a:t>
              </a:r>
              <a:endParaRPr lang="en-US" altLang="ko-KR" dirty="0"/>
            </a:p>
          </p:txBody>
        </p:sp>
        <p:sp>
          <p:nvSpPr>
            <p:cNvPr id="46" name="내용 개체 틀 2">
              <a:extLst>
                <a:ext uri="{FF2B5EF4-FFF2-40B4-BE49-F238E27FC236}">
                  <a16:creationId xmlns="" xmlns:a16="http://schemas.microsoft.com/office/drawing/2014/main" id="{364B6A1F-03DA-4760-9557-FFB87081589C}"/>
                </a:ext>
              </a:extLst>
            </p:cNvPr>
            <p:cNvSpPr txBox="1">
              <a:spLocks/>
            </p:cNvSpPr>
            <p:nvPr/>
          </p:nvSpPr>
          <p:spPr>
            <a:xfrm>
              <a:off x="2857854" y="4341611"/>
              <a:ext cx="418221" cy="38225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fontAlgn="base" latinLnBrk="0">
                <a:buNone/>
              </a:pPr>
              <a:r>
                <a:rPr lang="ko-KR" altLang="en-US" dirty="0"/>
                <a:t>③</a:t>
              </a:r>
              <a:endParaRPr lang="en-US" altLang="ko-KR" dirty="0"/>
            </a:p>
          </p:txBody>
        </p:sp>
        <p:grpSp>
          <p:nvGrpSpPr>
            <p:cNvPr id="47" name="그룹 46">
              <a:extLst>
                <a:ext uri="{FF2B5EF4-FFF2-40B4-BE49-F238E27FC236}">
                  <a16:creationId xmlns="" xmlns:a16="http://schemas.microsoft.com/office/drawing/2014/main" id="{137F3188-3E51-4BEB-AAD2-D94578F86C3D}"/>
                </a:ext>
              </a:extLst>
            </p:cNvPr>
            <p:cNvGrpSpPr/>
            <p:nvPr/>
          </p:nvGrpSpPr>
          <p:grpSpPr>
            <a:xfrm flipH="1">
              <a:off x="1932065" y="2936170"/>
              <a:ext cx="1115263" cy="2041009"/>
              <a:chOff x="1240878" y="3789040"/>
              <a:chExt cx="327746" cy="202423"/>
            </a:xfrm>
          </p:grpSpPr>
          <p:cxnSp>
            <p:nvCxnSpPr>
              <p:cNvPr id="48" name="직선 연결선 47">
                <a:extLst>
                  <a:ext uri="{FF2B5EF4-FFF2-40B4-BE49-F238E27FC236}">
                    <a16:creationId xmlns="" xmlns:a16="http://schemas.microsoft.com/office/drawing/2014/main" id="{38507EC7-B170-47D1-A63B-26CCB94821B5}"/>
                  </a:ext>
                </a:extLst>
              </p:cNvPr>
              <p:cNvCxnSpPr/>
              <p:nvPr/>
            </p:nvCxnSpPr>
            <p:spPr>
              <a:xfrm>
                <a:off x="1241624" y="3991463"/>
                <a:ext cx="327000" cy="0"/>
              </a:xfrm>
              <a:prstGeom prst="line">
                <a:avLst/>
              </a:prstGeom>
              <a:ln>
                <a:solidFill>
                  <a:srgbClr val="228A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그룹 48">
                <a:extLst>
                  <a:ext uri="{FF2B5EF4-FFF2-40B4-BE49-F238E27FC236}">
                    <a16:creationId xmlns="" xmlns:a16="http://schemas.microsoft.com/office/drawing/2014/main" id="{97B26164-1D85-4C6D-B80F-24B795981EF0}"/>
                  </a:ext>
                </a:extLst>
              </p:cNvPr>
              <p:cNvGrpSpPr/>
              <p:nvPr/>
            </p:nvGrpSpPr>
            <p:grpSpPr>
              <a:xfrm>
                <a:off x="1240878" y="3789040"/>
                <a:ext cx="327746" cy="202423"/>
                <a:chOff x="1240878" y="3789040"/>
                <a:chExt cx="327746" cy="202423"/>
              </a:xfrm>
            </p:grpSpPr>
            <p:cxnSp>
              <p:nvCxnSpPr>
                <p:cNvPr id="50" name="직선 연결선 49">
                  <a:extLst>
                    <a:ext uri="{FF2B5EF4-FFF2-40B4-BE49-F238E27FC236}">
                      <a16:creationId xmlns="" xmlns:a16="http://schemas.microsoft.com/office/drawing/2014/main" id="{8A9038D5-3009-4B9E-84F2-B90C97F2551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40878" y="3962556"/>
                  <a:ext cx="0" cy="28907"/>
                </a:xfrm>
                <a:prstGeom prst="line">
                  <a:avLst/>
                </a:prstGeom>
                <a:ln>
                  <a:solidFill>
                    <a:srgbClr val="228A3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직선 연결선 50">
                  <a:extLst>
                    <a:ext uri="{FF2B5EF4-FFF2-40B4-BE49-F238E27FC236}">
                      <a16:creationId xmlns="" xmlns:a16="http://schemas.microsoft.com/office/drawing/2014/main" id="{10C6B290-9821-4871-BA00-922CF0CF6B1E}"/>
                    </a:ext>
                  </a:extLst>
                </p:cNvPr>
                <p:cNvCxnSpPr/>
                <p:nvPr/>
              </p:nvCxnSpPr>
              <p:spPr>
                <a:xfrm flipH="1" flipV="1">
                  <a:off x="1568624" y="3789040"/>
                  <a:ext cx="0" cy="202423"/>
                </a:xfrm>
                <a:prstGeom prst="line">
                  <a:avLst/>
                </a:prstGeom>
                <a:ln>
                  <a:solidFill>
                    <a:srgbClr val="228A3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2" name="내용 개체 틀 2">
              <a:extLst>
                <a:ext uri="{FF2B5EF4-FFF2-40B4-BE49-F238E27FC236}">
                  <a16:creationId xmlns="" xmlns:a16="http://schemas.microsoft.com/office/drawing/2014/main" id="{60BC20FD-8983-4A81-B49C-B49EE45DDE05}"/>
                </a:ext>
              </a:extLst>
            </p:cNvPr>
            <p:cNvSpPr txBox="1">
              <a:spLocks/>
            </p:cNvSpPr>
            <p:nvPr/>
          </p:nvSpPr>
          <p:spPr>
            <a:xfrm>
              <a:off x="2380090" y="5028427"/>
              <a:ext cx="418221" cy="38225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fontAlgn="base" latinLnBrk="0">
                <a:buNone/>
              </a:pPr>
              <a:r>
                <a:rPr lang="ko-KR" altLang="en-US" dirty="0"/>
                <a:t>④</a:t>
              </a:r>
              <a:endParaRPr lang="en-US" altLang="ko-KR" dirty="0"/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5601072" y="2024844"/>
            <a:ext cx="3931906" cy="2110801"/>
            <a:chOff x="5521594" y="2517999"/>
            <a:chExt cx="3931906" cy="2110801"/>
          </a:xfrm>
        </p:grpSpPr>
        <p:sp>
          <p:nvSpPr>
            <p:cNvPr id="53" name="내용 개체 틀 2">
              <a:extLst>
                <a:ext uri="{FF2B5EF4-FFF2-40B4-BE49-F238E27FC236}">
                  <a16:creationId xmlns="" xmlns:a16="http://schemas.microsoft.com/office/drawing/2014/main" id="{A9CB31F4-201C-4F57-BA29-A8D89032B66D}"/>
                </a:ext>
              </a:extLst>
            </p:cNvPr>
            <p:cNvSpPr txBox="1">
              <a:spLocks/>
            </p:cNvSpPr>
            <p:nvPr/>
          </p:nvSpPr>
          <p:spPr>
            <a:xfrm>
              <a:off x="5521594" y="2517999"/>
              <a:ext cx="3931906" cy="80626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fontAlgn="base" latinLnBrk="0">
                <a:buNone/>
              </a:pPr>
              <a:r>
                <a:rPr lang="ko-KR" altLang="en-US" dirty="0" smtClean="0"/>
                <a:t>                        ＝</a:t>
              </a:r>
              <a:r>
                <a:rPr lang="en-US" altLang="ko-KR" dirty="0"/>
                <a:t>90</a:t>
              </a:r>
              <a:r>
                <a:rPr lang="en-US" altLang="ko-KR" dirty="0">
                  <a:latin typeface="나눔바른고딕" pitchFamily="50" charset="-127"/>
                  <a:ea typeface="나눔바른고딕" pitchFamily="50" charset="-127"/>
                </a:rPr>
                <a:t>-</a:t>
              </a:r>
              <a:r>
                <a:rPr lang="en-US" altLang="ko-KR" dirty="0"/>
                <a:t>8+3×4</a:t>
              </a:r>
            </a:p>
            <a:p>
              <a:pPr marL="1524000" indent="0" fontAlgn="base" latinLnBrk="0">
                <a:buNone/>
              </a:pPr>
              <a:r>
                <a:rPr lang="ko-KR" altLang="en-US" dirty="0"/>
                <a:t>＝</a:t>
              </a:r>
              <a:r>
                <a:rPr lang="en-US" altLang="ko-KR" dirty="0"/>
                <a:t>90</a:t>
              </a:r>
              <a:r>
                <a:rPr lang="en-US" altLang="ko-KR" dirty="0">
                  <a:latin typeface="나눔바른고딕" pitchFamily="50" charset="-127"/>
                  <a:ea typeface="나눔바른고딕" pitchFamily="50" charset="-127"/>
                </a:rPr>
                <a:t>-</a:t>
              </a:r>
              <a:r>
                <a:rPr lang="en-US" altLang="ko-KR" dirty="0"/>
                <a:t>8+12</a:t>
              </a:r>
            </a:p>
            <a:p>
              <a:pPr marL="1524000" indent="0" fontAlgn="base" latinLnBrk="0">
                <a:buNone/>
              </a:pPr>
              <a:r>
                <a:rPr lang="ko-KR" altLang="en-US" dirty="0"/>
                <a:t>＝</a:t>
              </a:r>
              <a:r>
                <a:rPr lang="en-US" altLang="ko-KR" dirty="0"/>
                <a:t>82+12</a:t>
              </a:r>
            </a:p>
            <a:p>
              <a:pPr marL="1524000" indent="0" fontAlgn="base" latinLnBrk="0">
                <a:buNone/>
              </a:pPr>
              <a:r>
                <a:rPr lang="ko-KR" altLang="en-US" dirty="0"/>
                <a:t>＝</a:t>
              </a:r>
              <a:r>
                <a:rPr lang="en-US" altLang="ko-KR" dirty="0"/>
                <a:t>94</a:t>
              </a:r>
            </a:p>
          </p:txBody>
        </p:sp>
        <p:grpSp>
          <p:nvGrpSpPr>
            <p:cNvPr id="54" name="그룹 53">
              <a:extLst>
                <a:ext uri="{FF2B5EF4-FFF2-40B4-BE49-F238E27FC236}">
                  <a16:creationId xmlns="" xmlns:a16="http://schemas.microsoft.com/office/drawing/2014/main" id="{3F42022C-4004-4B62-8BD8-0005E99FF4CA}"/>
                </a:ext>
              </a:extLst>
            </p:cNvPr>
            <p:cNvGrpSpPr/>
            <p:nvPr/>
          </p:nvGrpSpPr>
          <p:grpSpPr>
            <a:xfrm>
              <a:off x="6731014" y="2860486"/>
              <a:ext cx="360040" cy="216024"/>
              <a:chOff x="1208584" y="3789040"/>
              <a:chExt cx="360040" cy="216024"/>
            </a:xfrm>
          </p:grpSpPr>
          <p:cxnSp>
            <p:nvCxnSpPr>
              <p:cNvPr id="55" name="직선 연결선 54">
                <a:extLst>
                  <a:ext uri="{FF2B5EF4-FFF2-40B4-BE49-F238E27FC236}">
                    <a16:creationId xmlns="" xmlns:a16="http://schemas.microsoft.com/office/drawing/2014/main" id="{FAAD3337-1B78-4F84-81B2-96BEEB703FD9}"/>
                  </a:ext>
                </a:extLst>
              </p:cNvPr>
              <p:cNvCxnSpPr/>
              <p:nvPr/>
            </p:nvCxnSpPr>
            <p:spPr>
              <a:xfrm>
                <a:off x="1208584" y="4005064"/>
                <a:ext cx="360040" cy="0"/>
              </a:xfrm>
              <a:prstGeom prst="line">
                <a:avLst/>
              </a:prstGeom>
              <a:ln>
                <a:solidFill>
                  <a:srgbClr val="228A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6" name="그룹 55">
                <a:extLst>
                  <a:ext uri="{FF2B5EF4-FFF2-40B4-BE49-F238E27FC236}">
                    <a16:creationId xmlns="" xmlns:a16="http://schemas.microsoft.com/office/drawing/2014/main" id="{273C6F4C-3E0E-4AF7-AC9F-0AF3673DC9A9}"/>
                  </a:ext>
                </a:extLst>
              </p:cNvPr>
              <p:cNvGrpSpPr/>
              <p:nvPr/>
            </p:nvGrpSpPr>
            <p:grpSpPr>
              <a:xfrm>
                <a:off x="1208584" y="3789040"/>
                <a:ext cx="360040" cy="216024"/>
                <a:chOff x="1208584" y="3789040"/>
                <a:chExt cx="360040" cy="216024"/>
              </a:xfrm>
            </p:grpSpPr>
            <p:cxnSp>
              <p:nvCxnSpPr>
                <p:cNvPr id="57" name="직선 연결선 56">
                  <a:extLst>
                    <a:ext uri="{FF2B5EF4-FFF2-40B4-BE49-F238E27FC236}">
                      <a16:creationId xmlns="" xmlns:a16="http://schemas.microsoft.com/office/drawing/2014/main" id="{F52EB488-E43A-4702-9375-4648598E6FF3}"/>
                    </a:ext>
                  </a:extLst>
                </p:cNvPr>
                <p:cNvCxnSpPr/>
                <p:nvPr/>
              </p:nvCxnSpPr>
              <p:spPr>
                <a:xfrm>
                  <a:off x="1208584" y="3789040"/>
                  <a:ext cx="0" cy="216024"/>
                </a:xfrm>
                <a:prstGeom prst="line">
                  <a:avLst/>
                </a:prstGeom>
                <a:ln>
                  <a:solidFill>
                    <a:srgbClr val="228A3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직선 연결선 57">
                  <a:extLst>
                    <a:ext uri="{FF2B5EF4-FFF2-40B4-BE49-F238E27FC236}">
                      <a16:creationId xmlns="" xmlns:a16="http://schemas.microsoft.com/office/drawing/2014/main" id="{88D5462B-6A38-4784-B9BA-B9D6CD743B74}"/>
                    </a:ext>
                  </a:extLst>
                </p:cNvPr>
                <p:cNvCxnSpPr/>
                <p:nvPr/>
              </p:nvCxnSpPr>
              <p:spPr>
                <a:xfrm flipV="1">
                  <a:off x="1568624" y="3789040"/>
                  <a:ext cx="0" cy="216024"/>
                </a:xfrm>
                <a:prstGeom prst="line">
                  <a:avLst/>
                </a:prstGeom>
                <a:ln>
                  <a:solidFill>
                    <a:srgbClr val="228A3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9" name="내용 개체 틀 2">
              <a:extLst>
                <a:ext uri="{FF2B5EF4-FFF2-40B4-BE49-F238E27FC236}">
                  <a16:creationId xmlns="" xmlns:a16="http://schemas.microsoft.com/office/drawing/2014/main" id="{5E9CB380-5577-41A2-B26E-F18FE6B56E61}"/>
                </a:ext>
              </a:extLst>
            </p:cNvPr>
            <p:cNvSpPr txBox="1">
              <a:spLocks/>
            </p:cNvSpPr>
            <p:nvPr/>
          </p:nvSpPr>
          <p:spPr>
            <a:xfrm>
              <a:off x="6716882" y="3064877"/>
              <a:ext cx="418221" cy="38225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fontAlgn="base" latinLnBrk="0">
                <a:buNone/>
              </a:pPr>
              <a:r>
                <a:rPr lang="ko-KR" altLang="en-US" dirty="0"/>
                <a:t>②</a:t>
              </a:r>
              <a:endParaRPr lang="en-US" altLang="ko-KR" dirty="0"/>
            </a:p>
          </p:txBody>
        </p:sp>
        <p:grpSp>
          <p:nvGrpSpPr>
            <p:cNvPr id="60" name="그룹 59">
              <a:extLst>
                <a:ext uri="{FF2B5EF4-FFF2-40B4-BE49-F238E27FC236}">
                  <a16:creationId xmlns="" xmlns:a16="http://schemas.microsoft.com/office/drawing/2014/main" id="{093AA991-E0EE-4F65-8F6C-63DDA7C3DE65}"/>
                </a:ext>
              </a:extLst>
            </p:cNvPr>
            <p:cNvGrpSpPr/>
            <p:nvPr/>
          </p:nvGrpSpPr>
          <p:grpSpPr>
            <a:xfrm>
              <a:off x="6120927" y="2860486"/>
              <a:ext cx="360040" cy="216024"/>
              <a:chOff x="1208584" y="3789040"/>
              <a:chExt cx="360040" cy="216024"/>
            </a:xfrm>
          </p:grpSpPr>
          <p:cxnSp>
            <p:nvCxnSpPr>
              <p:cNvPr id="61" name="직선 연결선 60">
                <a:extLst>
                  <a:ext uri="{FF2B5EF4-FFF2-40B4-BE49-F238E27FC236}">
                    <a16:creationId xmlns="" xmlns:a16="http://schemas.microsoft.com/office/drawing/2014/main" id="{8C3F0D29-578D-4C1F-A1EC-1C360180E2C4}"/>
                  </a:ext>
                </a:extLst>
              </p:cNvPr>
              <p:cNvCxnSpPr/>
              <p:nvPr/>
            </p:nvCxnSpPr>
            <p:spPr>
              <a:xfrm>
                <a:off x="1208584" y="4005064"/>
                <a:ext cx="360040" cy="0"/>
              </a:xfrm>
              <a:prstGeom prst="line">
                <a:avLst/>
              </a:prstGeom>
              <a:ln>
                <a:solidFill>
                  <a:srgbClr val="228A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2" name="그룹 61">
                <a:extLst>
                  <a:ext uri="{FF2B5EF4-FFF2-40B4-BE49-F238E27FC236}">
                    <a16:creationId xmlns="" xmlns:a16="http://schemas.microsoft.com/office/drawing/2014/main" id="{3AA94816-23E4-4400-B535-64CFC6B3224B}"/>
                  </a:ext>
                </a:extLst>
              </p:cNvPr>
              <p:cNvGrpSpPr/>
              <p:nvPr/>
            </p:nvGrpSpPr>
            <p:grpSpPr>
              <a:xfrm>
                <a:off x="1208584" y="3789040"/>
                <a:ext cx="360040" cy="216024"/>
                <a:chOff x="1208584" y="3789040"/>
                <a:chExt cx="360040" cy="216024"/>
              </a:xfrm>
            </p:grpSpPr>
            <p:cxnSp>
              <p:nvCxnSpPr>
                <p:cNvPr id="63" name="직선 연결선 62">
                  <a:extLst>
                    <a:ext uri="{FF2B5EF4-FFF2-40B4-BE49-F238E27FC236}">
                      <a16:creationId xmlns="" xmlns:a16="http://schemas.microsoft.com/office/drawing/2014/main" id="{12DAE8CC-8CF5-4375-B701-D7F6E574D4F4}"/>
                    </a:ext>
                  </a:extLst>
                </p:cNvPr>
                <p:cNvCxnSpPr/>
                <p:nvPr/>
              </p:nvCxnSpPr>
              <p:spPr>
                <a:xfrm>
                  <a:off x="1208584" y="3789040"/>
                  <a:ext cx="0" cy="216024"/>
                </a:xfrm>
                <a:prstGeom prst="line">
                  <a:avLst/>
                </a:prstGeom>
                <a:ln>
                  <a:solidFill>
                    <a:srgbClr val="228A3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직선 연결선 63">
                  <a:extLst>
                    <a:ext uri="{FF2B5EF4-FFF2-40B4-BE49-F238E27FC236}">
                      <a16:creationId xmlns="" xmlns:a16="http://schemas.microsoft.com/office/drawing/2014/main" id="{C44A5124-7019-4CAC-8002-686A4A383FE7}"/>
                    </a:ext>
                  </a:extLst>
                </p:cNvPr>
                <p:cNvCxnSpPr/>
                <p:nvPr/>
              </p:nvCxnSpPr>
              <p:spPr>
                <a:xfrm flipV="1">
                  <a:off x="1568624" y="3789040"/>
                  <a:ext cx="0" cy="216024"/>
                </a:xfrm>
                <a:prstGeom prst="line">
                  <a:avLst/>
                </a:prstGeom>
                <a:ln>
                  <a:solidFill>
                    <a:srgbClr val="228A3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5" name="내용 개체 틀 2">
              <a:extLst>
                <a:ext uri="{FF2B5EF4-FFF2-40B4-BE49-F238E27FC236}">
                  <a16:creationId xmlns="" xmlns:a16="http://schemas.microsoft.com/office/drawing/2014/main" id="{1417C41E-59AF-4827-84C8-490F18E343EE}"/>
                </a:ext>
              </a:extLst>
            </p:cNvPr>
            <p:cNvSpPr txBox="1">
              <a:spLocks/>
            </p:cNvSpPr>
            <p:nvPr/>
          </p:nvSpPr>
          <p:spPr>
            <a:xfrm>
              <a:off x="6106795" y="3064877"/>
              <a:ext cx="418221" cy="38225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fontAlgn="base" latinLnBrk="0">
                <a:buNone/>
              </a:pPr>
              <a:r>
                <a:rPr lang="ko-KR" altLang="en-US" dirty="0"/>
                <a:t>①</a:t>
              </a:r>
              <a:endParaRPr lang="en-US" altLang="ko-KR" dirty="0"/>
            </a:p>
          </p:txBody>
        </p:sp>
        <p:grpSp>
          <p:nvGrpSpPr>
            <p:cNvPr id="66" name="그룹 65">
              <a:extLst>
                <a:ext uri="{FF2B5EF4-FFF2-40B4-BE49-F238E27FC236}">
                  <a16:creationId xmlns="" xmlns:a16="http://schemas.microsoft.com/office/drawing/2014/main" id="{931951D1-E33F-48C1-8943-1DE3989DAA63}"/>
                </a:ext>
              </a:extLst>
            </p:cNvPr>
            <p:cNvGrpSpPr/>
            <p:nvPr/>
          </p:nvGrpSpPr>
          <p:grpSpPr>
            <a:xfrm flipH="1">
              <a:off x="5704482" y="2860486"/>
              <a:ext cx="686083" cy="808480"/>
              <a:chOff x="1208584" y="3789040"/>
              <a:chExt cx="360040" cy="216024"/>
            </a:xfrm>
          </p:grpSpPr>
          <p:cxnSp>
            <p:nvCxnSpPr>
              <p:cNvPr id="67" name="직선 연결선 66">
                <a:extLst>
                  <a:ext uri="{FF2B5EF4-FFF2-40B4-BE49-F238E27FC236}">
                    <a16:creationId xmlns="" xmlns:a16="http://schemas.microsoft.com/office/drawing/2014/main" id="{3C109E4B-93B7-4B50-BC89-3120BA9507D8}"/>
                  </a:ext>
                </a:extLst>
              </p:cNvPr>
              <p:cNvCxnSpPr/>
              <p:nvPr/>
            </p:nvCxnSpPr>
            <p:spPr>
              <a:xfrm>
                <a:off x="1208584" y="4005064"/>
                <a:ext cx="360040" cy="0"/>
              </a:xfrm>
              <a:prstGeom prst="line">
                <a:avLst/>
              </a:prstGeom>
              <a:ln>
                <a:solidFill>
                  <a:srgbClr val="228A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8" name="그룹 67">
                <a:extLst>
                  <a:ext uri="{FF2B5EF4-FFF2-40B4-BE49-F238E27FC236}">
                    <a16:creationId xmlns="" xmlns:a16="http://schemas.microsoft.com/office/drawing/2014/main" id="{262C472E-E764-4E3B-B19A-2CD8344D6697}"/>
                  </a:ext>
                </a:extLst>
              </p:cNvPr>
              <p:cNvGrpSpPr/>
              <p:nvPr/>
            </p:nvGrpSpPr>
            <p:grpSpPr>
              <a:xfrm>
                <a:off x="1208584" y="3789040"/>
                <a:ext cx="360040" cy="216024"/>
                <a:chOff x="1208584" y="3789040"/>
                <a:chExt cx="360040" cy="216024"/>
              </a:xfrm>
            </p:grpSpPr>
            <p:cxnSp>
              <p:nvCxnSpPr>
                <p:cNvPr id="69" name="직선 연결선 68">
                  <a:extLst>
                    <a:ext uri="{FF2B5EF4-FFF2-40B4-BE49-F238E27FC236}">
                      <a16:creationId xmlns="" xmlns:a16="http://schemas.microsoft.com/office/drawing/2014/main" id="{3C6AA00E-BBBA-406A-B811-D96F9A507D8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208584" y="3945790"/>
                  <a:ext cx="0" cy="59274"/>
                </a:xfrm>
                <a:prstGeom prst="line">
                  <a:avLst/>
                </a:prstGeom>
                <a:ln>
                  <a:solidFill>
                    <a:srgbClr val="228A3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직선 연결선 69">
                  <a:extLst>
                    <a:ext uri="{FF2B5EF4-FFF2-40B4-BE49-F238E27FC236}">
                      <a16:creationId xmlns="" xmlns:a16="http://schemas.microsoft.com/office/drawing/2014/main" id="{2C0D893F-8C4B-4C30-9963-07E42181BE50}"/>
                    </a:ext>
                  </a:extLst>
                </p:cNvPr>
                <p:cNvCxnSpPr/>
                <p:nvPr/>
              </p:nvCxnSpPr>
              <p:spPr>
                <a:xfrm flipV="1">
                  <a:off x="1568624" y="3789040"/>
                  <a:ext cx="0" cy="216024"/>
                </a:xfrm>
                <a:prstGeom prst="line">
                  <a:avLst/>
                </a:prstGeom>
                <a:ln>
                  <a:solidFill>
                    <a:srgbClr val="228A3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1" name="내용 개체 틀 2">
              <a:extLst>
                <a:ext uri="{FF2B5EF4-FFF2-40B4-BE49-F238E27FC236}">
                  <a16:creationId xmlns="" xmlns:a16="http://schemas.microsoft.com/office/drawing/2014/main" id="{148EA2FD-9466-4AEF-8831-69C3AE41A52C}"/>
                </a:ext>
              </a:extLst>
            </p:cNvPr>
            <p:cNvSpPr txBox="1">
              <a:spLocks/>
            </p:cNvSpPr>
            <p:nvPr/>
          </p:nvSpPr>
          <p:spPr>
            <a:xfrm>
              <a:off x="5877303" y="3634476"/>
              <a:ext cx="418221" cy="38225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fontAlgn="base" latinLnBrk="0">
                <a:buNone/>
              </a:pPr>
              <a:r>
                <a:rPr lang="ko-KR" altLang="en-US" dirty="0"/>
                <a:t>③</a:t>
              </a:r>
              <a:endParaRPr lang="en-US" altLang="ko-KR" dirty="0"/>
            </a:p>
          </p:txBody>
        </p:sp>
        <p:grpSp>
          <p:nvGrpSpPr>
            <p:cNvPr id="72" name="그룹 71">
              <a:extLst>
                <a:ext uri="{FF2B5EF4-FFF2-40B4-BE49-F238E27FC236}">
                  <a16:creationId xmlns="" xmlns:a16="http://schemas.microsoft.com/office/drawing/2014/main" id="{3556857E-F2C9-418C-A82B-C5B375C68377}"/>
                </a:ext>
              </a:extLst>
            </p:cNvPr>
            <p:cNvGrpSpPr/>
            <p:nvPr/>
          </p:nvGrpSpPr>
          <p:grpSpPr>
            <a:xfrm>
              <a:off x="6086413" y="3440575"/>
              <a:ext cx="849524" cy="805971"/>
              <a:chOff x="1206866" y="3789040"/>
              <a:chExt cx="329933" cy="216024"/>
            </a:xfrm>
          </p:grpSpPr>
          <p:cxnSp>
            <p:nvCxnSpPr>
              <p:cNvPr id="73" name="직선 연결선 72">
                <a:extLst>
                  <a:ext uri="{FF2B5EF4-FFF2-40B4-BE49-F238E27FC236}">
                    <a16:creationId xmlns="" xmlns:a16="http://schemas.microsoft.com/office/drawing/2014/main" id="{505F4C36-61F0-4286-B133-268837C335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08584" y="4005064"/>
                <a:ext cx="327160" cy="0"/>
              </a:xfrm>
              <a:prstGeom prst="line">
                <a:avLst/>
              </a:prstGeom>
              <a:ln>
                <a:solidFill>
                  <a:srgbClr val="228A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4" name="그룹 73">
                <a:extLst>
                  <a:ext uri="{FF2B5EF4-FFF2-40B4-BE49-F238E27FC236}">
                    <a16:creationId xmlns="" xmlns:a16="http://schemas.microsoft.com/office/drawing/2014/main" id="{A13BAA75-152F-43D7-A5D1-81D291B791E3}"/>
                  </a:ext>
                </a:extLst>
              </p:cNvPr>
              <p:cNvGrpSpPr/>
              <p:nvPr/>
            </p:nvGrpSpPr>
            <p:grpSpPr>
              <a:xfrm>
                <a:off x="1206866" y="3789040"/>
                <a:ext cx="329933" cy="216024"/>
                <a:chOff x="1206866" y="3789040"/>
                <a:chExt cx="329933" cy="216024"/>
              </a:xfrm>
            </p:grpSpPr>
            <p:cxnSp>
              <p:nvCxnSpPr>
                <p:cNvPr id="75" name="직선 연결선 74">
                  <a:extLst>
                    <a:ext uri="{FF2B5EF4-FFF2-40B4-BE49-F238E27FC236}">
                      <a16:creationId xmlns="" xmlns:a16="http://schemas.microsoft.com/office/drawing/2014/main" id="{5FF0AE2F-AB1F-4123-B3DE-3C8E79959DD1}"/>
                    </a:ext>
                  </a:extLst>
                </p:cNvPr>
                <p:cNvCxnSpPr>
                  <a:cxnSpLocks/>
                  <a:stCxn id="71" idx="2"/>
                </p:cNvCxnSpPr>
                <p:nvPr/>
              </p:nvCxnSpPr>
              <p:spPr>
                <a:xfrm>
                  <a:off x="1206866" y="3943467"/>
                  <a:ext cx="1717" cy="61597"/>
                </a:xfrm>
                <a:prstGeom prst="line">
                  <a:avLst/>
                </a:prstGeom>
                <a:ln>
                  <a:solidFill>
                    <a:srgbClr val="228A3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직선 연결선 75">
                  <a:extLst>
                    <a:ext uri="{FF2B5EF4-FFF2-40B4-BE49-F238E27FC236}">
                      <a16:creationId xmlns="" xmlns:a16="http://schemas.microsoft.com/office/drawing/2014/main" id="{E2EA64BC-76E8-4768-B764-B48E087DFCCC}"/>
                    </a:ext>
                  </a:extLst>
                </p:cNvPr>
                <p:cNvCxnSpPr/>
                <p:nvPr/>
              </p:nvCxnSpPr>
              <p:spPr>
                <a:xfrm flipV="1">
                  <a:off x="1536799" y="3789040"/>
                  <a:ext cx="0" cy="216024"/>
                </a:xfrm>
                <a:prstGeom prst="line">
                  <a:avLst/>
                </a:prstGeom>
                <a:ln>
                  <a:solidFill>
                    <a:srgbClr val="228A3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7" name="내용 개체 틀 2">
              <a:extLst>
                <a:ext uri="{FF2B5EF4-FFF2-40B4-BE49-F238E27FC236}">
                  <a16:creationId xmlns="" xmlns:a16="http://schemas.microsoft.com/office/drawing/2014/main" id="{C655E85D-F351-4D05-9133-CA4411A2DC1B}"/>
                </a:ext>
              </a:extLst>
            </p:cNvPr>
            <p:cNvSpPr txBox="1">
              <a:spLocks/>
            </p:cNvSpPr>
            <p:nvPr/>
          </p:nvSpPr>
          <p:spPr>
            <a:xfrm>
              <a:off x="6306857" y="4246546"/>
              <a:ext cx="418221" cy="38225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fontAlgn="base" latinLnBrk="0">
                <a:buNone/>
              </a:pPr>
              <a:r>
                <a:rPr lang="ko-KR" altLang="en-US" dirty="0"/>
                <a:t>④</a:t>
              </a:r>
              <a:endParaRPr lang="en-US" altLang="ko-KR" dirty="0"/>
            </a:p>
          </p:txBody>
        </p:sp>
      </p:grpSp>
      <p:pic>
        <p:nvPicPr>
          <p:cNvPr id="79" name="그림 78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44D6E48C-4942-4D3B-B778-11ABD69076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80" name="그림 7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800" y="7200"/>
            <a:ext cx="4032448" cy="916811"/>
          </a:xfrm>
          <a:prstGeom prst="rect">
            <a:avLst/>
          </a:prstGeom>
        </p:spPr>
      </p:pic>
      <p:sp>
        <p:nvSpPr>
          <p:cNvPr id="78" name="직사각형 77">
            <a:hlinkClick r:id="rId5" action="ppaction://hlinksldjump"/>
          </p:cNvPr>
          <p:cNvSpPr/>
          <p:nvPr/>
        </p:nvSpPr>
        <p:spPr>
          <a:xfrm>
            <a:off x="7329264" y="440668"/>
            <a:ext cx="324036" cy="360040"/>
          </a:xfrm>
          <a:prstGeom prst="rect">
            <a:avLst/>
          </a:prstGeom>
          <a:solidFill>
            <a:srgbClr val="1F49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직사각형 80">
            <a:hlinkClick r:id="rId6" action="ppaction://hlinksldjump"/>
          </p:cNvPr>
          <p:cNvSpPr/>
          <p:nvPr/>
        </p:nvSpPr>
        <p:spPr>
          <a:xfrm>
            <a:off x="7725308" y="440668"/>
            <a:ext cx="324036" cy="360040"/>
          </a:xfrm>
          <a:prstGeom prst="rect">
            <a:avLst/>
          </a:prstGeom>
          <a:solidFill>
            <a:srgbClr val="1F49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2" name="직사각형 81">
            <a:hlinkClick r:id="rId7" action="ppaction://hlinksldjump"/>
          </p:cNvPr>
          <p:cNvSpPr/>
          <p:nvPr/>
        </p:nvSpPr>
        <p:spPr>
          <a:xfrm>
            <a:off x="8085348" y="440668"/>
            <a:ext cx="324036" cy="360040"/>
          </a:xfrm>
          <a:prstGeom prst="rect">
            <a:avLst/>
          </a:prstGeom>
          <a:solidFill>
            <a:srgbClr val="1F49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3" name="직사각형 82">
            <a:hlinkClick r:id="rId8" action="ppaction://hlinksldjump"/>
          </p:cNvPr>
          <p:cNvSpPr/>
          <p:nvPr/>
        </p:nvSpPr>
        <p:spPr>
          <a:xfrm>
            <a:off x="8481392" y="440668"/>
            <a:ext cx="324036" cy="360040"/>
          </a:xfrm>
          <a:prstGeom prst="rect">
            <a:avLst/>
          </a:prstGeom>
          <a:solidFill>
            <a:srgbClr val="1F49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직사각형 83">
            <a:hlinkClick r:id="rId9" action="ppaction://hlinksldjump"/>
          </p:cNvPr>
          <p:cNvSpPr/>
          <p:nvPr/>
        </p:nvSpPr>
        <p:spPr>
          <a:xfrm>
            <a:off x="8877436" y="440668"/>
            <a:ext cx="324036" cy="360040"/>
          </a:xfrm>
          <a:prstGeom prst="rect">
            <a:avLst/>
          </a:prstGeom>
          <a:solidFill>
            <a:srgbClr val="1F49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5" name="그림 84">
            <a:extLst>
              <a:ext uri="{FF2B5EF4-FFF2-40B4-BE49-F238E27FC236}">
                <a16:creationId xmlns="" xmlns:a16="http://schemas.microsoft.com/office/drawing/2014/main" id="{6861681C-04AF-4E02-A589-09B1C4647F74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71827" y="206291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" name="그림 85">
            <a:extLst>
              <a:ext uri="{FF2B5EF4-FFF2-40B4-BE49-F238E27FC236}">
                <a16:creationId xmlns="" xmlns:a16="http://schemas.microsoft.com/office/drawing/2014/main" id="{6861681C-04AF-4E02-A589-09B1C4647F74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428445" y="204514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0699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1683961" y="2327409"/>
            <a:ext cx="5711766" cy="369332"/>
            <a:chOff x="1683961" y="2327409"/>
            <a:chExt cx="5711766" cy="369332"/>
          </a:xfrm>
        </p:grpSpPr>
        <p:sp>
          <p:nvSpPr>
            <p:cNvPr id="28" name="내용 개체 틀 3">
              <a:extLst>
                <a:ext uri="{FF2B5EF4-FFF2-40B4-BE49-F238E27FC236}">
                  <a16:creationId xmlns="" xmlns:a16="http://schemas.microsoft.com/office/drawing/2014/main" id="{FE1BB2AF-5135-4526-B9E3-02D319018E58}"/>
                </a:ext>
              </a:extLst>
            </p:cNvPr>
            <p:cNvSpPr txBox="1">
              <a:spLocks/>
            </p:cNvSpPr>
            <p:nvPr/>
          </p:nvSpPr>
          <p:spPr>
            <a:xfrm>
              <a:off x="1683961" y="2327409"/>
              <a:ext cx="1885529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 latinLnBrk="0"/>
              <a:r>
                <a:rPr lang="en-US" altLang="ko-KR" dirty="0"/>
                <a:t>9+16÷4×8</a:t>
              </a:r>
              <a:r>
                <a:rPr lang="en-US" altLang="ko-KR" dirty="0">
                  <a:latin typeface="나눔바른고딕" pitchFamily="50" charset="-127"/>
                  <a:ea typeface="나눔바른고딕" pitchFamily="50" charset="-127"/>
                </a:rPr>
                <a:t>-</a:t>
              </a:r>
              <a:r>
                <a:rPr lang="en-US" altLang="ko-KR" dirty="0"/>
                <a:t>25</a:t>
              </a:r>
            </a:p>
          </p:txBody>
        </p:sp>
        <p:sp>
          <p:nvSpPr>
            <p:cNvPr id="30" name="내용 개체 틀 3">
              <a:extLst>
                <a:ext uri="{FF2B5EF4-FFF2-40B4-BE49-F238E27FC236}">
                  <a16:creationId xmlns="" xmlns:a16="http://schemas.microsoft.com/office/drawing/2014/main" id="{FE1BB2AF-5135-4526-B9E3-02D319018E58}"/>
                </a:ext>
              </a:extLst>
            </p:cNvPr>
            <p:cNvSpPr txBox="1">
              <a:spLocks/>
            </p:cNvSpPr>
            <p:nvPr/>
          </p:nvSpPr>
          <p:spPr>
            <a:xfrm>
              <a:off x="5205028" y="2327409"/>
              <a:ext cx="2190699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 latinLnBrk="0"/>
              <a:r>
                <a:rPr lang="en-US" altLang="ko-KR" dirty="0"/>
                <a:t>6×(24+16)÷5</a:t>
              </a:r>
              <a:r>
                <a:rPr lang="en-US" altLang="ko-KR" dirty="0">
                  <a:latin typeface="나눔바른고딕" pitchFamily="50" charset="-127"/>
                  <a:ea typeface="나눔바른고딕" pitchFamily="50" charset="-127"/>
                </a:rPr>
                <a:t>-</a:t>
              </a:r>
              <a:r>
                <a:rPr lang="en-US" altLang="ko-KR" dirty="0"/>
                <a:t>8</a:t>
              </a:r>
            </a:p>
          </p:txBody>
        </p:sp>
      </p:grpSp>
      <p:sp>
        <p:nvSpPr>
          <p:cNvPr id="16" name="모서리가 둥근 직사각형 15"/>
          <p:cNvSpPr/>
          <p:nvPr/>
        </p:nvSpPr>
        <p:spPr>
          <a:xfrm>
            <a:off x="704528" y="413355"/>
            <a:ext cx="1620180" cy="432048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7" name="그림 1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2" name="내용 개체 틀 5"/>
          <p:cNvSpPr>
            <a:spLocks noGrp="1"/>
          </p:cNvSpPr>
          <p:nvPr>
            <p:ph idx="4294967295"/>
          </p:nvPr>
        </p:nvSpPr>
        <p:spPr>
          <a:xfrm>
            <a:off x="704528" y="413355"/>
            <a:ext cx="1617112" cy="568659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ko-KR" altLang="en-US" dirty="0">
                <a:solidFill>
                  <a:srgbClr val="695A35"/>
                </a:solidFill>
              </a:rPr>
              <a:t>형성평가</a:t>
            </a:r>
          </a:p>
        </p:txBody>
      </p:sp>
      <p:grpSp>
        <p:nvGrpSpPr>
          <p:cNvPr id="23" name="그룹 22"/>
          <p:cNvGrpSpPr/>
          <p:nvPr/>
        </p:nvGrpSpPr>
        <p:grpSpPr>
          <a:xfrm>
            <a:off x="812540" y="1412776"/>
            <a:ext cx="8258272" cy="369332"/>
            <a:chOff x="882649" y="1449388"/>
            <a:chExt cx="8258272" cy="369332"/>
          </a:xfrm>
        </p:grpSpPr>
        <p:sp>
          <p:nvSpPr>
            <p:cNvPr id="24" name="내용 개체 틀 3"/>
            <p:cNvSpPr txBox="1">
              <a:spLocks/>
            </p:cNvSpPr>
            <p:nvPr/>
          </p:nvSpPr>
          <p:spPr>
            <a:xfrm>
              <a:off x="882649" y="1449388"/>
              <a:ext cx="914400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/>
              <a:r>
                <a:rPr lang="ko-KR" altLang="en-US" dirty="0"/>
                <a:t>문제 </a:t>
              </a:r>
              <a:r>
                <a:rPr lang="en-US" altLang="ko-KR" dirty="0"/>
                <a:t>3.</a:t>
              </a:r>
              <a:endParaRPr lang="ko-KR" altLang="en-US" dirty="0"/>
            </a:p>
          </p:txBody>
        </p:sp>
        <p:sp>
          <p:nvSpPr>
            <p:cNvPr id="25" name="내용 개체 틀 3"/>
            <p:cNvSpPr txBox="1">
              <a:spLocks/>
            </p:cNvSpPr>
            <p:nvPr/>
          </p:nvSpPr>
          <p:spPr>
            <a:xfrm>
              <a:off x="1797048" y="1449388"/>
              <a:ext cx="7343873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/>
              <a:r>
                <a:rPr lang="ko-KR" altLang="en-US" dirty="0"/>
                <a:t>계산해 보세요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</p:grpSp>
      <p:pic>
        <p:nvPicPr>
          <p:cNvPr id="79" name="그림 78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44D6E48C-4942-4D3B-B778-11ABD69076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sp>
        <p:nvSpPr>
          <p:cNvPr id="81" name="내용 개체 틀 2">
            <a:extLst>
              <a:ext uri="{FF2B5EF4-FFF2-40B4-BE49-F238E27FC236}">
                <a16:creationId xmlns="" xmlns:a16="http://schemas.microsoft.com/office/drawing/2014/main" id="{C9EF727D-38D5-41A4-8341-AB986ED82BB3}"/>
              </a:ext>
            </a:extLst>
          </p:cNvPr>
          <p:cNvSpPr txBox="1">
            <a:spLocks/>
          </p:cNvSpPr>
          <p:nvPr/>
        </p:nvSpPr>
        <p:spPr>
          <a:xfrm>
            <a:off x="3296816" y="2316929"/>
            <a:ext cx="760468" cy="4175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fontAlgn="ctr" latinLnBrk="0">
              <a:buNone/>
            </a:pPr>
            <a:r>
              <a:rPr lang="en-US" altLang="ko-KR" dirty="0"/>
              <a:t>=16</a:t>
            </a:r>
          </a:p>
        </p:txBody>
      </p:sp>
      <p:sp>
        <p:nvSpPr>
          <p:cNvPr id="84" name="내용 개체 틀 2">
            <a:extLst>
              <a:ext uri="{FF2B5EF4-FFF2-40B4-BE49-F238E27FC236}">
                <a16:creationId xmlns="" xmlns:a16="http://schemas.microsoft.com/office/drawing/2014/main" id="{8DE247C1-AD6B-404E-AAA1-6B3F736FF6E3}"/>
              </a:ext>
            </a:extLst>
          </p:cNvPr>
          <p:cNvSpPr txBox="1">
            <a:spLocks/>
          </p:cNvSpPr>
          <p:nvPr/>
        </p:nvSpPr>
        <p:spPr>
          <a:xfrm>
            <a:off x="6964840" y="2316929"/>
            <a:ext cx="760468" cy="4175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fontAlgn="ctr" latinLnBrk="0">
              <a:buNone/>
            </a:pPr>
            <a:r>
              <a:rPr lang="en-US" altLang="ko-KR" dirty="0"/>
              <a:t>=40</a:t>
            </a:r>
          </a:p>
        </p:txBody>
      </p:sp>
      <p:pic>
        <p:nvPicPr>
          <p:cNvPr id="26" name="그림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800" y="7200"/>
            <a:ext cx="4032448" cy="916811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="" xmlns:a16="http://schemas.microsoft.com/office/drawing/2014/main" id="{6861681C-04AF-4E02-A589-09B1C4647F7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194" y="231018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그림 19">
            <a:extLst>
              <a:ext uri="{FF2B5EF4-FFF2-40B4-BE49-F238E27FC236}">
                <a16:creationId xmlns="" xmlns:a16="http://schemas.microsoft.com/office/drawing/2014/main" id="{6861681C-04AF-4E02-A589-09B1C4647F7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33047" y="233669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직사각형 17">
            <a:hlinkClick r:id="rId5" action="ppaction://hlinksldjump"/>
          </p:cNvPr>
          <p:cNvSpPr/>
          <p:nvPr/>
        </p:nvSpPr>
        <p:spPr>
          <a:xfrm>
            <a:off x="7329264" y="440668"/>
            <a:ext cx="324036" cy="360040"/>
          </a:xfrm>
          <a:prstGeom prst="rect">
            <a:avLst/>
          </a:prstGeom>
          <a:solidFill>
            <a:srgbClr val="1F49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hlinkClick r:id="rId6" action="ppaction://hlinksldjump"/>
          </p:cNvPr>
          <p:cNvSpPr/>
          <p:nvPr/>
        </p:nvSpPr>
        <p:spPr>
          <a:xfrm>
            <a:off x="7725308" y="440668"/>
            <a:ext cx="324036" cy="360040"/>
          </a:xfrm>
          <a:prstGeom prst="rect">
            <a:avLst/>
          </a:prstGeom>
          <a:solidFill>
            <a:srgbClr val="1F49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>
            <a:hlinkClick r:id="rId7" action="ppaction://hlinksldjump"/>
          </p:cNvPr>
          <p:cNvSpPr/>
          <p:nvPr/>
        </p:nvSpPr>
        <p:spPr>
          <a:xfrm>
            <a:off x="8085348" y="440668"/>
            <a:ext cx="324036" cy="360040"/>
          </a:xfrm>
          <a:prstGeom prst="rect">
            <a:avLst/>
          </a:prstGeom>
          <a:solidFill>
            <a:srgbClr val="1F49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>
            <a:hlinkClick r:id="rId8" action="ppaction://hlinksldjump"/>
          </p:cNvPr>
          <p:cNvSpPr/>
          <p:nvPr/>
        </p:nvSpPr>
        <p:spPr>
          <a:xfrm>
            <a:off x="8481392" y="440668"/>
            <a:ext cx="324036" cy="360040"/>
          </a:xfrm>
          <a:prstGeom prst="rect">
            <a:avLst/>
          </a:prstGeom>
          <a:solidFill>
            <a:srgbClr val="1F49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hlinkClick r:id="rId9" action="ppaction://hlinksldjump"/>
          </p:cNvPr>
          <p:cNvSpPr/>
          <p:nvPr/>
        </p:nvSpPr>
        <p:spPr>
          <a:xfrm>
            <a:off x="8877436" y="440668"/>
            <a:ext cx="324036" cy="360040"/>
          </a:xfrm>
          <a:prstGeom prst="rect">
            <a:avLst/>
          </a:prstGeom>
          <a:solidFill>
            <a:srgbClr val="1F49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979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8504" y="440668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6</a:t>
            </a:r>
            <a:r>
              <a:rPr lang="ko-KR" altLang="en-US" b="1" dirty="0" err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16596" y="404664"/>
            <a:ext cx="3492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latin typeface="나눔고딕 ExtraBold" pitchFamily="50" charset="-127"/>
                <a:ea typeface="나눔고딕 ExtraBold" pitchFamily="50" charset="-127"/>
              </a:rPr>
              <a:t>덧셈</a:t>
            </a:r>
            <a:r>
              <a:rPr lang="en-US" altLang="ko-KR" sz="1400" b="1" dirty="0"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1400" b="1" dirty="0">
                <a:latin typeface="나눔고딕 ExtraBold" pitchFamily="50" charset="-127"/>
                <a:ea typeface="나눔고딕 ExtraBold" pitchFamily="50" charset="-127"/>
              </a:rPr>
              <a:t>뺄셈</a:t>
            </a:r>
            <a:r>
              <a:rPr lang="en-US" altLang="ko-KR" sz="1400" b="1" dirty="0"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1400" b="1" dirty="0">
                <a:latin typeface="나눔고딕 ExtraBold" pitchFamily="50" charset="-127"/>
                <a:ea typeface="나눔고딕 ExtraBold" pitchFamily="50" charset="-127"/>
              </a:rPr>
              <a:t>곱셈</a:t>
            </a:r>
            <a:r>
              <a:rPr lang="en-US" altLang="ko-KR" sz="1400" b="1" dirty="0"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1400" b="1" dirty="0">
                <a:latin typeface="나눔고딕 ExtraBold" pitchFamily="50" charset="-127"/>
                <a:ea typeface="나눔고딕 ExtraBold" pitchFamily="50" charset="-127"/>
              </a:rPr>
              <a:t>나눗셈이 섞여 있는 식을 계산해 볼까요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2480" y="2024844"/>
            <a:ext cx="3756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rgbClr val="695A35"/>
                </a:solidFill>
                <a:latin typeface="나눔고딕 ExtraBold" pitchFamily="50" charset="-127"/>
                <a:ea typeface="나눔고딕 ExtraBold" pitchFamily="50" charset="-127"/>
              </a:rPr>
              <a:t>다음 시간에 배울 내용 알아보기</a:t>
            </a:r>
          </a:p>
        </p:txBody>
      </p:sp>
      <p:grpSp>
        <p:nvGrpSpPr>
          <p:cNvPr id="11" name="그룹 10"/>
          <p:cNvGrpSpPr/>
          <p:nvPr/>
        </p:nvGrpSpPr>
        <p:grpSpPr>
          <a:xfrm>
            <a:off x="2036676" y="2636912"/>
            <a:ext cx="1530172" cy="1323439"/>
            <a:chOff x="2036676" y="2636912"/>
            <a:chExt cx="1530172" cy="1323439"/>
          </a:xfrm>
        </p:grpSpPr>
        <p:sp>
          <p:nvSpPr>
            <p:cNvPr id="15" name="TextBox 14"/>
            <p:cNvSpPr txBox="1"/>
            <p:nvPr/>
          </p:nvSpPr>
          <p:spPr>
            <a:xfrm>
              <a:off x="2750416" y="3135452"/>
              <a:ext cx="816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err="1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차시</a:t>
              </a:r>
              <a:endParaRPr lang="ko-KR" altLang="en-US" sz="2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036676" y="2636912"/>
              <a:ext cx="93610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0" b="1" dirty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7</a:t>
              </a:r>
              <a:endParaRPr lang="ko-KR" altLang="en-US" sz="8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964544" y="3043118"/>
            <a:ext cx="5177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도전 </a:t>
            </a:r>
            <a:r>
              <a:rPr lang="ko-KR" altLang="en-US" sz="3600" b="1" dirty="0" smtClean="0">
                <a:latin typeface="나눔고딕 ExtraBold" pitchFamily="50" charset="-127"/>
                <a:ea typeface="나눔고딕 ExtraBold" pitchFamily="50" charset="-127"/>
              </a:rPr>
              <a:t>수학</a:t>
            </a:r>
            <a:endParaRPr lang="en-US" altLang="ko-KR" sz="36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6670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17" name="그림 1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88504" y="440668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6</a:t>
            </a:r>
            <a:r>
              <a:rPr lang="ko-KR" altLang="en-US" b="1" dirty="0" err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16596" y="404664"/>
            <a:ext cx="3492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latin typeface="나눔고딕 ExtraBold" pitchFamily="50" charset="-127"/>
                <a:ea typeface="나눔고딕 ExtraBold" pitchFamily="50" charset="-127"/>
              </a:rPr>
              <a:t>덧셈</a:t>
            </a:r>
            <a:r>
              <a:rPr lang="en-US" altLang="ko-KR" sz="1400" b="1" dirty="0"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1400" b="1" dirty="0">
                <a:latin typeface="나눔고딕 ExtraBold" pitchFamily="50" charset="-127"/>
                <a:ea typeface="나눔고딕 ExtraBold" pitchFamily="50" charset="-127"/>
              </a:rPr>
              <a:t>뺄셈</a:t>
            </a:r>
            <a:r>
              <a:rPr lang="en-US" altLang="ko-KR" sz="1400" b="1" dirty="0"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1400" b="1" dirty="0">
                <a:latin typeface="나눔고딕 ExtraBold" pitchFamily="50" charset="-127"/>
                <a:ea typeface="나눔고딕 ExtraBold" pitchFamily="50" charset="-127"/>
              </a:rPr>
              <a:t>곱셈</a:t>
            </a:r>
            <a:r>
              <a:rPr lang="en-US" altLang="ko-KR" sz="1400" b="1" dirty="0"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1400" b="1" dirty="0">
                <a:latin typeface="나눔고딕 ExtraBold" pitchFamily="50" charset="-127"/>
                <a:ea typeface="나눔고딕 ExtraBold" pitchFamily="50" charset="-127"/>
              </a:rPr>
              <a:t>나눗셈이 섞여 있는 식을 계산해 볼까요</a:t>
            </a:r>
          </a:p>
        </p:txBody>
      </p:sp>
      <p:pic>
        <p:nvPicPr>
          <p:cNvPr id="25" name="그림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800" y="7200"/>
            <a:ext cx="4032448" cy="91681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51077" y="2731277"/>
            <a:ext cx="11632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학습</a:t>
            </a:r>
            <a:endParaRPr lang="en-US" altLang="ko-KR" sz="4000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4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문제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20852" y="2492896"/>
            <a:ext cx="57246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덧셈</a:t>
            </a:r>
            <a:r>
              <a:rPr lang="en-US" altLang="ko-KR" sz="3600" b="1" dirty="0"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뺄셈</a:t>
            </a:r>
            <a:r>
              <a:rPr lang="en-US" altLang="ko-KR" sz="3600" b="1" dirty="0"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곱셈</a:t>
            </a:r>
            <a:r>
              <a:rPr lang="en-US" altLang="ko-KR" sz="3600" b="1" dirty="0"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3600" b="1" dirty="0" smtClean="0">
                <a:latin typeface="나눔고딕 ExtraBold" pitchFamily="50" charset="-127"/>
                <a:ea typeface="나눔고딕 ExtraBold" pitchFamily="50" charset="-127"/>
              </a:rPr>
              <a:t>나눗</a:t>
            </a:r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셈</a:t>
            </a:r>
            <a:r>
              <a:rPr lang="en-US" altLang="ko-KR" sz="3600" b="1" dirty="0" smtClean="0">
                <a:latin typeface="나눔고딕 ExtraBold" pitchFamily="50" charset="-127"/>
                <a:ea typeface="나눔고딕 ExtraBold" pitchFamily="50" charset="-127"/>
              </a:rPr>
              <a:t>,</a:t>
            </a:r>
          </a:p>
          <a:p>
            <a:r>
              <a:rPr lang="en-US" altLang="ko-KR" sz="3600" b="1" spc="-150" dirty="0" smtClean="0">
                <a:latin typeface="나눔고딕 ExtraBold" pitchFamily="50" charset="-127"/>
                <a:ea typeface="나눔고딕 ExtraBold" pitchFamily="50" charset="-127"/>
              </a:rPr>
              <a:t>(     </a:t>
            </a:r>
            <a:r>
              <a:rPr lang="en-US" altLang="ko-KR" sz="3600" b="1" spc="-150" dirty="0"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3600" b="1" spc="-150" dirty="0">
                <a:latin typeface="나눔고딕 ExtraBold" pitchFamily="50" charset="-127"/>
                <a:ea typeface="나눔고딕 ExtraBold" pitchFamily="50" charset="-127"/>
              </a:rPr>
              <a:t>가 </a:t>
            </a:r>
            <a:r>
              <a:rPr lang="ko-KR" altLang="en-US" sz="3600" b="1" spc="-300" dirty="0">
                <a:latin typeface="나눔고딕 ExtraBold" pitchFamily="50" charset="-127"/>
                <a:ea typeface="나눔고딕 ExtraBold" pitchFamily="50" charset="-127"/>
              </a:rPr>
              <a:t>섞여 있는 </a:t>
            </a:r>
            <a:r>
              <a:rPr lang="ko-KR" altLang="en-US" sz="3600" b="1" spc="-150" dirty="0">
                <a:latin typeface="나눔고딕 ExtraBold" pitchFamily="50" charset="-127"/>
                <a:ea typeface="나눔고딕 ExtraBold" pitchFamily="50" charset="-127"/>
              </a:rPr>
              <a:t>식의 </a:t>
            </a:r>
            <a:r>
              <a:rPr lang="ko-KR" altLang="en-US" sz="3600" b="1" spc="-150" dirty="0" smtClean="0">
                <a:latin typeface="나눔고딕 ExtraBold" pitchFamily="50" charset="-127"/>
                <a:ea typeface="나눔고딕 ExtraBold" pitchFamily="50" charset="-127"/>
              </a:rPr>
              <a:t>계산</a:t>
            </a:r>
            <a:r>
              <a:rPr lang="en-US" altLang="ko-KR" sz="3600" b="1" spc="-150" dirty="0" smtClean="0">
                <a:latin typeface="나눔고딕 ExtraBold" pitchFamily="50" charset="-127"/>
                <a:ea typeface="나눔고딕 ExtraBold" pitchFamily="50" charset="-127"/>
              </a:rPr>
              <a:t> </a:t>
            </a:r>
          </a:p>
          <a:p>
            <a:r>
              <a:rPr lang="ko-KR" altLang="en-US" sz="3600" b="1" dirty="0" smtClean="0">
                <a:latin typeface="나눔고딕 ExtraBold" pitchFamily="50" charset="-127"/>
                <a:ea typeface="나눔고딕 ExtraBold" pitchFamily="50" charset="-127"/>
              </a:rPr>
              <a:t>순서를 </a:t>
            </a:r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설명해 보아요</a:t>
            </a:r>
            <a:r>
              <a:rPr lang="en-US" altLang="ko-KR" sz="3600" b="1" dirty="0"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36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직사각형 10">
            <a:hlinkClick r:id="rId4" action="ppaction://hlinksldjump"/>
          </p:cNvPr>
          <p:cNvSpPr/>
          <p:nvPr/>
        </p:nvSpPr>
        <p:spPr>
          <a:xfrm>
            <a:off x="7329264" y="440668"/>
            <a:ext cx="324036" cy="360040"/>
          </a:xfrm>
          <a:prstGeom prst="rect">
            <a:avLst/>
          </a:prstGeom>
          <a:solidFill>
            <a:srgbClr val="1F49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hlinkClick r:id="rId5" action="ppaction://hlinksldjump"/>
          </p:cNvPr>
          <p:cNvSpPr/>
          <p:nvPr/>
        </p:nvSpPr>
        <p:spPr>
          <a:xfrm>
            <a:off x="8085348" y="440668"/>
            <a:ext cx="324036" cy="360040"/>
          </a:xfrm>
          <a:prstGeom prst="rect">
            <a:avLst/>
          </a:prstGeom>
          <a:solidFill>
            <a:srgbClr val="1F49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hlinkClick r:id="rId6" action="ppaction://hlinksldjump"/>
          </p:cNvPr>
          <p:cNvSpPr/>
          <p:nvPr/>
        </p:nvSpPr>
        <p:spPr>
          <a:xfrm>
            <a:off x="8481392" y="440668"/>
            <a:ext cx="324036" cy="360040"/>
          </a:xfrm>
          <a:prstGeom prst="rect">
            <a:avLst/>
          </a:prstGeom>
          <a:solidFill>
            <a:srgbClr val="1F49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hlinkClick r:id="rId7" action="ppaction://hlinksldjump"/>
          </p:cNvPr>
          <p:cNvSpPr/>
          <p:nvPr/>
        </p:nvSpPr>
        <p:spPr>
          <a:xfrm>
            <a:off x="8877436" y="440668"/>
            <a:ext cx="324036" cy="360040"/>
          </a:xfrm>
          <a:prstGeom prst="rect">
            <a:avLst/>
          </a:prstGeom>
          <a:solidFill>
            <a:srgbClr val="1F49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hlinkClick r:id="rId8" action="ppaction://hlinksldjump"/>
          </p:cNvPr>
          <p:cNvSpPr/>
          <p:nvPr/>
        </p:nvSpPr>
        <p:spPr>
          <a:xfrm>
            <a:off x="9237476" y="440668"/>
            <a:ext cx="324036" cy="360040"/>
          </a:xfrm>
          <a:prstGeom prst="rect">
            <a:avLst/>
          </a:prstGeom>
          <a:solidFill>
            <a:srgbClr val="1F49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140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6" t="35304" r="12048" b="33413"/>
          <a:stretch/>
        </p:blipFill>
        <p:spPr>
          <a:xfrm>
            <a:off x="992560" y="1695449"/>
            <a:ext cx="8049428" cy="4078853"/>
          </a:xfrm>
          <a:prstGeom prst="rect">
            <a:avLst/>
          </a:prstGeom>
        </p:spPr>
      </p:pic>
      <p:sp>
        <p:nvSpPr>
          <p:cNvPr id="36" name="내용 개체 틀 5"/>
          <p:cNvSpPr txBox="1">
            <a:spLocks/>
          </p:cNvSpPr>
          <p:nvPr/>
        </p:nvSpPr>
        <p:spPr>
          <a:xfrm>
            <a:off x="694689" y="476672"/>
            <a:ext cx="4150299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spc="-150" dirty="0">
                <a:solidFill>
                  <a:srgbClr val="695A35"/>
                </a:solidFill>
              </a:rPr>
              <a:t>오후에‌ 나누어‌ 줄‌ 수‌ 있는 </a:t>
            </a:r>
            <a:r>
              <a:rPr lang="en-US" altLang="ko-KR" sz="2200" spc="-150" dirty="0">
                <a:solidFill>
                  <a:srgbClr val="695A35"/>
                </a:solidFill>
              </a:rPr>
              <a:t> </a:t>
            </a:r>
            <a:r>
              <a:rPr lang="ko-KR" altLang="en-US" sz="2200" spc="-150" dirty="0" smtClean="0">
                <a:solidFill>
                  <a:srgbClr val="695A35"/>
                </a:solidFill>
              </a:rPr>
              <a:t>기념품의‌</a:t>
            </a:r>
            <a:endParaRPr lang="en-US" altLang="ko-KR" sz="2200" spc="-150" dirty="0" smtClean="0">
              <a:solidFill>
                <a:srgbClr val="695A35"/>
              </a:solidFill>
            </a:endParaRPr>
          </a:p>
          <a:p>
            <a:pPr>
              <a:lnSpc>
                <a:spcPct val="80000"/>
              </a:lnSpc>
            </a:pPr>
            <a:r>
              <a:rPr lang="ko-KR" altLang="en-US" sz="2200" spc="-150" dirty="0" smtClean="0">
                <a:solidFill>
                  <a:srgbClr val="695A35"/>
                </a:solidFill>
              </a:rPr>
              <a:t>수를 구하는 방법에 대해 생각 나누기</a:t>
            </a:r>
            <a:endParaRPr lang="ko-KR" altLang="en-US" sz="2200" spc="-150" dirty="0">
              <a:solidFill>
                <a:srgbClr val="695A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84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그림 3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6" t="35304" r="12048" b="33413"/>
          <a:stretch/>
        </p:blipFill>
        <p:spPr>
          <a:xfrm>
            <a:off x="2792760" y="2357653"/>
            <a:ext cx="3663396" cy="1856336"/>
          </a:xfrm>
          <a:prstGeom prst="rect">
            <a:avLst/>
          </a:prstGeom>
        </p:spPr>
      </p:pic>
      <p:grpSp>
        <p:nvGrpSpPr>
          <p:cNvPr id="41" name="그룹 40">
            <a:extLst>
              <a:ext uri="{FF2B5EF4-FFF2-40B4-BE49-F238E27FC236}">
                <a16:creationId xmlns="" xmlns:a16="http://schemas.microsoft.com/office/drawing/2014/main" id="{1A6EFE11-28DD-4ABE-9EFC-F1C6B5CF699E}"/>
              </a:ext>
            </a:extLst>
          </p:cNvPr>
          <p:cNvGrpSpPr/>
          <p:nvPr/>
        </p:nvGrpSpPr>
        <p:grpSpPr>
          <a:xfrm>
            <a:off x="920552" y="4348448"/>
            <a:ext cx="8211472" cy="1295912"/>
            <a:chOff x="889373" y="3445693"/>
            <a:chExt cx="8211472" cy="1295912"/>
          </a:xfrm>
        </p:grpSpPr>
        <p:sp>
          <p:nvSpPr>
            <p:cNvPr id="42" name="모서리가 둥근 직사각형 72">
              <a:extLst>
                <a:ext uri="{FF2B5EF4-FFF2-40B4-BE49-F238E27FC236}">
                  <a16:creationId xmlns="" xmlns:a16="http://schemas.microsoft.com/office/drawing/2014/main" id="{8E1DB524-EE29-4344-8160-B9BDD8D40C9A}"/>
                </a:ext>
              </a:extLst>
            </p:cNvPr>
            <p:cNvSpPr/>
            <p:nvPr/>
          </p:nvSpPr>
          <p:spPr bwMode="auto">
            <a:xfrm>
              <a:off x="889373" y="3894397"/>
              <a:ext cx="8085541" cy="84720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43" name="그룹 42">
              <a:extLst>
                <a:ext uri="{FF2B5EF4-FFF2-40B4-BE49-F238E27FC236}">
                  <a16:creationId xmlns="" xmlns:a16="http://schemas.microsoft.com/office/drawing/2014/main" id="{8B847D85-EDAC-413C-88E0-2AAC2DBA59A6}"/>
                </a:ext>
              </a:extLst>
            </p:cNvPr>
            <p:cNvGrpSpPr/>
            <p:nvPr/>
          </p:nvGrpSpPr>
          <p:grpSpPr>
            <a:xfrm>
              <a:off x="910749" y="3445693"/>
              <a:ext cx="8190096" cy="412700"/>
              <a:chOff x="910749" y="3445693"/>
              <a:chExt cx="8190096" cy="412700"/>
            </a:xfrm>
          </p:grpSpPr>
          <p:sp>
            <p:nvSpPr>
              <p:cNvPr id="44" name="내용 개체 틀 3">
                <a:extLst>
                  <a:ext uri="{FF2B5EF4-FFF2-40B4-BE49-F238E27FC236}">
                    <a16:creationId xmlns="" xmlns:a16="http://schemas.microsoft.com/office/drawing/2014/main" id="{87509F4E-857D-4FD5-BC67-597AD50AA2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96906" y="3445693"/>
                <a:ext cx="8003939" cy="4127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하루에 관람객에게 나누어 줄 수 있는 기념품은 몇 개인지 구하는 식을 써 보세요</a:t>
                </a:r>
                <a:r>
                  <a:rPr lang="en-US" altLang="ko-KR" dirty="0"/>
                  <a:t>. </a:t>
                </a:r>
                <a:endParaRPr lang="ko-KR" altLang="en-US" dirty="0"/>
              </a:p>
            </p:txBody>
          </p:sp>
          <p:sp>
            <p:nvSpPr>
              <p:cNvPr id="50" name="모서리가 둥근 직사각형 75">
                <a:extLst>
                  <a:ext uri="{FF2B5EF4-FFF2-40B4-BE49-F238E27FC236}">
                    <a16:creationId xmlns="" xmlns:a16="http://schemas.microsoft.com/office/drawing/2014/main" id="{F0AB48C1-5FE5-4697-B304-E6BF0DAF4CE0}"/>
                  </a:ext>
                </a:extLst>
              </p:cNvPr>
              <p:cNvSpPr/>
              <p:nvPr/>
            </p:nvSpPr>
            <p:spPr>
              <a:xfrm>
                <a:off x="910749" y="3565635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52" name="내용 개체 틀 2">
            <a:extLst>
              <a:ext uri="{FF2B5EF4-FFF2-40B4-BE49-F238E27FC236}">
                <a16:creationId xmlns="" xmlns:a16="http://schemas.microsoft.com/office/drawing/2014/main" id="{2B4797EB-7038-4B8D-A017-215AEF69F023}"/>
              </a:ext>
            </a:extLst>
          </p:cNvPr>
          <p:cNvSpPr txBox="1">
            <a:spLocks/>
          </p:cNvSpPr>
          <p:nvPr/>
        </p:nvSpPr>
        <p:spPr>
          <a:xfrm>
            <a:off x="920552" y="4893811"/>
            <a:ext cx="8007685" cy="7314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/>
            <a:r>
              <a:rPr lang="ko-KR" altLang="en-US" dirty="0" smtClean="0"/>
              <a:t>기념품 </a:t>
            </a:r>
            <a:r>
              <a:rPr lang="en-US" altLang="ko-KR" dirty="0" smtClean="0"/>
              <a:t>600</a:t>
            </a:r>
            <a:r>
              <a:rPr lang="ko-KR" altLang="en-US" dirty="0"/>
              <a:t>개를 </a:t>
            </a:r>
            <a:r>
              <a:rPr lang="en-US" altLang="ko-KR" dirty="0"/>
              <a:t>3</a:t>
            </a:r>
            <a:r>
              <a:rPr lang="ko-KR" altLang="en-US" spc="-150" dirty="0"/>
              <a:t>일로 나누면 </a:t>
            </a:r>
            <a:r>
              <a:rPr lang="ko-KR" altLang="en-US" dirty="0"/>
              <a:t>하루에 나누어 </a:t>
            </a:r>
            <a:r>
              <a:rPr lang="ko-KR" altLang="en-US" spc="-150" dirty="0"/>
              <a:t>줄 수 있는 기념품은 </a:t>
            </a:r>
            <a:r>
              <a:rPr lang="en-US" altLang="ko-KR" dirty="0"/>
              <a:t>200</a:t>
            </a:r>
            <a:r>
              <a:rPr lang="ko-KR" altLang="en-US" dirty="0"/>
              <a:t>개입니다</a:t>
            </a:r>
            <a:r>
              <a:rPr lang="en-US" altLang="ko-KR" dirty="0"/>
              <a:t>. 600÷3=200</a:t>
            </a:r>
            <a:r>
              <a:rPr lang="ko-KR" altLang="en-US" dirty="0"/>
              <a:t>입니다</a:t>
            </a:r>
            <a:r>
              <a:rPr lang="en-US" altLang="ko-KR" dirty="0"/>
              <a:t>.</a:t>
            </a:r>
          </a:p>
        </p:txBody>
      </p:sp>
      <p:pic>
        <p:nvPicPr>
          <p:cNvPr id="37" name="그림 36">
            <a:hlinkClick r:id="" action="ppaction://customshow?id=0&amp;return=tru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677" y="2555172"/>
            <a:ext cx="276515" cy="273955"/>
          </a:xfrm>
          <a:prstGeom prst="rect">
            <a:avLst/>
          </a:prstGeom>
        </p:spPr>
      </p:pic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pic>
        <p:nvPicPr>
          <p:cNvPr id="51" name="그림 50">
            <a:extLst>
              <a:ext uri="{FF2B5EF4-FFF2-40B4-BE49-F238E27FC236}">
                <a16:creationId xmlns="" xmlns:a16="http://schemas.microsoft.com/office/drawing/2014/main" id="{4D9ED525-36C5-4B5E-82E3-3653278FE96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56869" y="503329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그림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800" y="7200"/>
            <a:ext cx="4032448" cy="916811"/>
          </a:xfrm>
          <a:prstGeom prst="rect">
            <a:avLst/>
          </a:prstGeom>
        </p:spPr>
      </p:pic>
      <p:grpSp>
        <p:nvGrpSpPr>
          <p:cNvPr id="15" name="그룹 14"/>
          <p:cNvGrpSpPr/>
          <p:nvPr/>
        </p:nvGrpSpPr>
        <p:grpSpPr>
          <a:xfrm>
            <a:off x="902750" y="1412776"/>
            <a:ext cx="8154706" cy="1115983"/>
            <a:chOff x="902750" y="1412776"/>
            <a:chExt cx="8154706" cy="1115983"/>
          </a:xfrm>
        </p:grpSpPr>
        <p:sp>
          <p:nvSpPr>
            <p:cNvPr id="17" name="내용 개체 틀 3"/>
            <p:cNvSpPr txBox="1">
              <a:spLocks/>
            </p:cNvSpPr>
            <p:nvPr/>
          </p:nvSpPr>
          <p:spPr>
            <a:xfrm>
              <a:off x="1178192" y="1412776"/>
              <a:ext cx="7879264" cy="111598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ko-KR" altLang="en-US" dirty="0"/>
                <a:t>전체 기념품 </a:t>
              </a:r>
              <a:r>
                <a:rPr lang="en-US" altLang="ko-KR" dirty="0"/>
                <a:t>600</a:t>
              </a:r>
              <a:r>
                <a:rPr lang="ko-KR" altLang="en-US" dirty="0"/>
                <a:t>개를 </a:t>
              </a:r>
              <a:r>
                <a:rPr lang="en-US" altLang="ko-KR" dirty="0"/>
                <a:t>3</a:t>
              </a:r>
              <a:r>
                <a:rPr lang="ko-KR" altLang="en-US" dirty="0"/>
                <a:t>일 동안 관람객에게 매일 똑같은 수만큼 나누어 주려고 합니다</a:t>
              </a:r>
              <a:r>
                <a:rPr lang="en-US" altLang="ko-KR" dirty="0"/>
                <a:t>. </a:t>
              </a:r>
              <a:r>
                <a:rPr lang="ko-KR" altLang="en-US" dirty="0"/>
                <a:t>첫날 오전에 어른 </a:t>
              </a:r>
              <a:r>
                <a:rPr lang="en-US" altLang="ko-KR" dirty="0"/>
                <a:t>26</a:t>
              </a:r>
              <a:r>
                <a:rPr lang="ko-KR" altLang="en-US" dirty="0"/>
                <a:t>명과 </a:t>
              </a:r>
              <a:r>
                <a:rPr lang="ko-KR" altLang="en-US" dirty="0" smtClean="0"/>
                <a:t>어린</a:t>
              </a:r>
              <a:r>
                <a:rPr lang="ko-KR" altLang="en-US" dirty="0"/>
                <a:t>이</a:t>
              </a:r>
              <a:r>
                <a:rPr lang="ko-KR" altLang="en-US" dirty="0" smtClean="0"/>
                <a:t> </a:t>
              </a:r>
              <a:r>
                <a:rPr lang="en-US" altLang="ko-KR" dirty="0"/>
                <a:t>50</a:t>
              </a:r>
              <a:r>
                <a:rPr lang="ko-KR" altLang="en-US" dirty="0"/>
                <a:t>명에게 기념품을 </a:t>
              </a:r>
              <a:r>
                <a:rPr lang="en-US" altLang="ko-KR" dirty="0"/>
                <a:t>2</a:t>
              </a:r>
              <a:r>
                <a:rPr lang="ko-KR" altLang="en-US" dirty="0"/>
                <a:t>개씩 나누어 주었습니다</a:t>
              </a:r>
              <a:r>
                <a:rPr lang="en-US" altLang="ko-KR" dirty="0"/>
                <a:t>. </a:t>
              </a:r>
              <a:r>
                <a:rPr lang="ko-KR" altLang="en-US" dirty="0"/>
                <a:t>첫날 오후에 나누어 줄 수 있는 기념품은 몇 개인지 알아봅시다</a:t>
              </a:r>
              <a:r>
                <a:rPr lang="en-US" altLang="ko-KR" dirty="0"/>
                <a:t>.</a:t>
              </a:r>
            </a:p>
          </p:txBody>
        </p:sp>
        <p:grpSp>
          <p:nvGrpSpPr>
            <p:cNvPr id="18" name="그룹 17"/>
            <p:cNvGrpSpPr/>
            <p:nvPr/>
          </p:nvGrpSpPr>
          <p:grpSpPr>
            <a:xfrm>
              <a:off x="902750" y="1483783"/>
              <a:ext cx="217025" cy="217025"/>
              <a:chOff x="4520952" y="3717032"/>
              <a:chExt cx="217025" cy="217025"/>
            </a:xfrm>
          </p:grpSpPr>
          <p:grpSp>
            <p:nvGrpSpPr>
              <p:cNvPr id="19" name="그룹 18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21" name="모서리가 둥근 직사각형 20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2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20" name="모서리가 둥근 직사각형 19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sp>
        <p:nvSpPr>
          <p:cNvPr id="23" name="직사각형 22">
            <a:hlinkClick r:id="rId7" action="ppaction://hlinksldjump"/>
          </p:cNvPr>
          <p:cNvSpPr/>
          <p:nvPr/>
        </p:nvSpPr>
        <p:spPr>
          <a:xfrm>
            <a:off x="7329264" y="440668"/>
            <a:ext cx="324036" cy="360040"/>
          </a:xfrm>
          <a:prstGeom prst="rect">
            <a:avLst/>
          </a:prstGeom>
          <a:solidFill>
            <a:srgbClr val="1F49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hlinkClick r:id="rId8" action="ppaction://hlinksldjump"/>
          </p:cNvPr>
          <p:cNvSpPr/>
          <p:nvPr/>
        </p:nvSpPr>
        <p:spPr>
          <a:xfrm>
            <a:off x="7725308" y="440668"/>
            <a:ext cx="324036" cy="360040"/>
          </a:xfrm>
          <a:prstGeom prst="rect">
            <a:avLst/>
          </a:prstGeom>
          <a:solidFill>
            <a:srgbClr val="1F49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hlinkClick r:id="rId9" action="ppaction://hlinksldjump"/>
          </p:cNvPr>
          <p:cNvSpPr/>
          <p:nvPr/>
        </p:nvSpPr>
        <p:spPr>
          <a:xfrm>
            <a:off x="8481392" y="440668"/>
            <a:ext cx="324036" cy="360040"/>
          </a:xfrm>
          <a:prstGeom prst="rect">
            <a:avLst/>
          </a:prstGeom>
          <a:solidFill>
            <a:srgbClr val="1F49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hlinkClick r:id="rId10" action="ppaction://hlinksldjump"/>
          </p:cNvPr>
          <p:cNvSpPr/>
          <p:nvPr/>
        </p:nvSpPr>
        <p:spPr>
          <a:xfrm>
            <a:off x="8877436" y="440668"/>
            <a:ext cx="324036" cy="360040"/>
          </a:xfrm>
          <a:prstGeom prst="rect">
            <a:avLst/>
          </a:prstGeom>
          <a:solidFill>
            <a:srgbClr val="1F49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hlinkClick r:id="rId11" action="ppaction://hlinksldjump"/>
          </p:cNvPr>
          <p:cNvSpPr/>
          <p:nvPr/>
        </p:nvSpPr>
        <p:spPr>
          <a:xfrm>
            <a:off x="9237476" y="440668"/>
            <a:ext cx="324036" cy="360040"/>
          </a:xfrm>
          <a:prstGeom prst="rect">
            <a:avLst/>
          </a:prstGeom>
          <a:solidFill>
            <a:srgbClr val="1F49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내용 개체 틀 5"/>
          <p:cNvSpPr txBox="1">
            <a:spLocks/>
          </p:cNvSpPr>
          <p:nvPr/>
        </p:nvSpPr>
        <p:spPr>
          <a:xfrm>
            <a:off x="694689" y="476672"/>
            <a:ext cx="4150299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spc="-150" dirty="0">
                <a:solidFill>
                  <a:srgbClr val="695A35"/>
                </a:solidFill>
              </a:rPr>
              <a:t>오후에‌ 나누어‌ 줄‌ 수‌ 있는 </a:t>
            </a:r>
            <a:r>
              <a:rPr lang="en-US" altLang="ko-KR" sz="2200" spc="-150" dirty="0">
                <a:solidFill>
                  <a:srgbClr val="695A35"/>
                </a:solidFill>
              </a:rPr>
              <a:t> </a:t>
            </a:r>
            <a:r>
              <a:rPr lang="ko-KR" altLang="en-US" sz="2200" spc="-150" dirty="0" smtClean="0">
                <a:solidFill>
                  <a:srgbClr val="695A35"/>
                </a:solidFill>
              </a:rPr>
              <a:t>기념품의‌</a:t>
            </a:r>
            <a:endParaRPr lang="en-US" altLang="ko-KR" sz="2200" spc="-150" dirty="0" smtClean="0">
              <a:solidFill>
                <a:srgbClr val="695A35"/>
              </a:solidFill>
            </a:endParaRPr>
          </a:p>
          <a:p>
            <a:pPr>
              <a:lnSpc>
                <a:spcPct val="80000"/>
              </a:lnSpc>
            </a:pPr>
            <a:r>
              <a:rPr lang="ko-KR" altLang="en-US" sz="2200" spc="-150" dirty="0" smtClean="0">
                <a:solidFill>
                  <a:srgbClr val="695A35"/>
                </a:solidFill>
              </a:rPr>
              <a:t>수를 구하는 방법에 대해 생각 나누기</a:t>
            </a:r>
            <a:endParaRPr lang="ko-KR" altLang="en-US" sz="2200" spc="-150" dirty="0">
              <a:solidFill>
                <a:srgbClr val="695A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884548" y="1376772"/>
            <a:ext cx="8123697" cy="2051620"/>
            <a:chOff x="882396" y="3275749"/>
            <a:chExt cx="8123697" cy="2051620"/>
          </a:xfrm>
        </p:grpSpPr>
        <p:sp>
          <p:nvSpPr>
            <p:cNvPr id="54" name="모서리가 둥근 직사각형 72">
              <a:extLst>
                <a:ext uri="{FF2B5EF4-FFF2-40B4-BE49-F238E27FC236}">
                  <a16:creationId xmlns="" xmlns:a16="http://schemas.microsoft.com/office/drawing/2014/main" id="{8E1DB524-EE29-4344-8160-B9BDD8D40C9A}"/>
                </a:ext>
              </a:extLst>
            </p:cNvPr>
            <p:cNvSpPr/>
            <p:nvPr/>
          </p:nvSpPr>
          <p:spPr bwMode="auto">
            <a:xfrm>
              <a:off x="920552" y="4033261"/>
              <a:ext cx="8085541" cy="129410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55" name="그룹 54">
              <a:extLst>
                <a:ext uri="{FF2B5EF4-FFF2-40B4-BE49-F238E27FC236}">
                  <a16:creationId xmlns="" xmlns:a16="http://schemas.microsoft.com/office/drawing/2014/main" id="{8B847D85-EDAC-413C-88E0-2AAC2DBA59A6}"/>
                </a:ext>
              </a:extLst>
            </p:cNvPr>
            <p:cNvGrpSpPr/>
            <p:nvPr/>
          </p:nvGrpSpPr>
          <p:grpSpPr>
            <a:xfrm>
              <a:off x="882396" y="3275749"/>
              <a:ext cx="8064165" cy="752254"/>
              <a:chOff x="910749" y="3517701"/>
              <a:chExt cx="8064165" cy="752254"/>
            </a:xfrm>
          </p:grpSpPr>
          <p:sp>
            <p:nvSpPr>
              <p:cNvPr id="56" name="내용 개체 틀 3">
                <a:extLst>
                  <a:ext uri="{FF2B5EF4-FFF2-40B4-BE49-F238E27FC236}">
                    <a16:creationId xmlns="" xmlns:a16="http://schemas.microsoft.com/office/drawing/2014/main" id="{87509F4E-857D-4FD5-BC67-597AD50AA2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69393" y="3517701"/>
                <a:ext cx="7905521" cy="75225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dirty="0"/>
                  <a:t>(   )</a:t>
                </a:r>
                <a:r>
                  <a:rPr lang="ko-KR" altLang="en-US" dirty="0"/>
                  <a:t>를 사용하여 첫날 오전에 관람객에게 나누어 준 기념품은 몇 개인지 구하는 식을 써 보세요</a:t>
                </a:r>
                <a:r>
                  <a:rPr lang="en-US" altLang="ko-KR" dirty="0"/>
                  <a:t>. </a:t>
                </a:r>
                <a:endParaRPr lang="ko-KR" altLang="en-US" dirty="0"/>
              </a:p>
            </p:txBody>
          </p:sp>
          <p:sp>
            <p:nvSpPr>
              <p:cNvPr id="57" name="모서리가 둥근 직사각형 75">
                <a:extLst>
                  <a:ext uri="{FF2B5EF4-FFF2-40B4-BE49-F238E27FC236}">
                    <a16:creationId xmlns="" xmlns:a16="http://schemas.microsoft.com/office/drawing/2014/main" id="{F0AB48C1-5FE5-4697-B304-E6BF0DAF4CE0}"/>
                  </a:ext>
                </a:extLst>
              </p:cNvPr>
              <p:cNvSpPr/>
              <p:nvPr/>
            </p:nvSpPr>
            <p:spPr>
              <a:xfrm>
                <a:off x="910749" y="3637643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59" name="내용 개체 틀 2">
            <a:extLst>
              <a:ext uri="{FF2B5EF4-FFF2-40B4-BE49-F238E27FC236}">
                <a16:creationId xmlns="" xmlns:a16="http://schemas.microsoft.com/office/drawing/2014/main" id="{2B4797EB-7038-4B8D-A017-215AEF69F023}"/>
              </a:ext>
            </a:extLst>
          </p:cNvPr>
          <p:cNvSpPr txBox="1">
            <a:spLocks/>
          </p:cNvSpPr>
          <p:nvPr/>
        </p:nvSpPr>
        <p:spPr>
          <a:xfrm>
            <a:off x="941027" y="2168860"/>
            <a:ext cx="7972413" cy="13113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/>
            <a:r>
              <a:rPr lang="ko-KR" altLang="en-US" dirty="0"/>
              <a:t>어른과 </a:t>
            </a:r>
            <a:r>
              <a:rPr lang="ko-KR" altLang="en-US" dirty="0" smtClean="0"/>
              <a:t>어린</a:t>
            </a:r>
            <a:r>
              <a:rPr lang="ko-KR" altLang="en-US" dirty="0"/>
              <a:t>이</a:t>
            </a:r>
            <a:r>
              <a:rPr lang="ko-KR" altLang="en-US" dirty="0" smtClean="0"/>
              <a:t>의 </a:t>
            </a:r>
            <a:r>
              <a:rPr lang="ko-KR" altLang="en-US" dirty="0"/>
              <a:t>수를 더하면 </a:t>
            </a:r>
            <a:r>
              <a:rPr lang="en-US" altLang="ko-KR" dirty="0"/>
              <a:t>26+50=76(</a:t>
            </a:r>
            <a:r>
              <a:rPr lang="ko-KR" altLang="en-US" dirty="0"/>
              <a:t>명</a:t>
            </a:r>
            <a:r>
              <a:rPr lang="en-US" altLang="ko-KR" dirty="0"/>
              <a:t>)</a:t>
            </a:r>
            <a:r>
              <a:rPr lang="ko-KR" altLang="en-US" dirty="0"/>
              <a:t>에게 첫날 오전에 기념품을 </a:t>
            </a:r>
            <a:r>
              <a:rPr lang="ko-KR" altLang="en-US" dirty="0" smtClean="0"/>
              <a:t>주</a:t>
            </a:r>
            <a:r>
              <a:rPr lang="ko-KR" altLang="en-US" dirty="0"/>
              <a:t>었</a:t>
            </a:r>
            <a:r>
              <a:rPr lang="ko-KR" altLang="en-US" dirty="0" smtClean="0"/>
              <a:t>습니다</a:t>
            </a:r>
            <a:r>
              <a:rPr lang="en-US" altLang="ko-KR" dirty="0"/>
              <a:t>.</a:t>
            </a:r>
          </a:p>
          <a:p>
            <a:pPr marL="179388" indent="-179388"/>
            <a:r>
              <a:rPr lang="ko-KR" altLang="en-US" dirty="0"/>
              <a:t>관람객의 수를 </a:t>
            </a:r>
            <a:r>
              <a:rPr lang="en-US" altLang="ko-KR" dirty="0"/>
              <a:t>(     )</a:t>
            </a:r>
            <a:r>
              <a:rPr lang="ko-KR" altLang="en-US" dirty="0"/>
              <a:t>로 묶어 식으로 나타내면 </a:t>
            </a:r>
            <a:r>
              <a:rPr lang="en-US" altLang="ko-KR" dirty="0"/>
              <a:t>(26+50</a:t>
            </a:r>
            <a:r>
              <a:rPr lang="en-US" altLang="ko-KR" dirty="0" smtClean="0"/>
              <a:t>)</a:t>
            </a:r>
            <a:r>
              <a:rPr lang="en-US" altLang="ko-KR" spc="-150" dirty="0" smtClean="0"/>
              <a:t>× </a:t>
            </a:r>
            <a:r>
              <a:rPr lang="en-US" altLang="ko-KR" dirty="0" smtClean="0"/>
              <a:t>2=152</a:t>
            </a:r>
            <a:r>
              <a:rPr lang="en-US" altLang="ko-KR" dirty="0"/>
              <a:t>(</a:t>
            </a:r>
            <a:r>
              <a:rPr lang="ko-KR" altLang="en-US" dirty="0"/>
              <a:t>개</a:t>
            </a:r>
            <a:r>
              <a:rPr lang="en-US" altLang="ko-KR" dirty="0"/>
              <a:t>)</a:t>
            </a:r>
            <a:r>
              <a:rPr lang="ko-KR" altLang="en-US" dirty="0"/>
              <a:t>의 기념품을 오전에 나누어 주었습니다</a:t>
            </a:r>
            <a:r>
              <a:rPr lang="en-US" altLang="ko-KR" dirty="0"/>
              <a:t>.</a:t>
            </a:r>
          </a:p>
        </p:txBody>
      </p:sp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pic>
        <p:nvPicPr>
          <p:cNvPr id="58" name="그림 57">
            <a:extLst>
              <a:ext uri="{FF2B5EF4-FFF2-40B4-BE49-F238E27FC236}">
                <a16:creationId xmlns="" xmlns:a16="http://schemas.microsoft.com/office/drawing/2014/main" id="{4D9ED525-36C5-4B5E-82E3-3653278FE96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6022" y="263399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그림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800" y="7200"/>
            <a:ext cx="4032448" cy="916811"/>
          </a:xfrm>
          <a:prstGeom prst="rect">
            <a:avLst/>
          </a:prstGeom>
        </p:spPr>
      </p:pic>
      <p:grpSp>
        <p:nvGrpSpPr>
          <p:cNvPr id="16" name="그룹 15">
            <a:extLst>
              <a:ext uri="{FF2B5EF4-FFF2-40B4-BE49-F238E27FC236}">
                <a16:creationId xmlns="" xmlns:a16="http://schemas.microsoft.com/office/drawing/2014/main" id="{1A6EFE11-28DD-4ABE-9EFC-F1C6B5CF699E}"/>
              </a:ext>
            </a:extLst>
          </p:cNvPr>
          <p:cNvGrpSpPr/>
          <p:nvPr/>
        </p:nvGrpSpPr>
        <p:grpSpPr>
          <a:xfrm>
            <a:off x="922704" y="3428392"/>
            <a:ext cx="8638808" cy="1251905"/>
            <a:chOff x="889373" y="3445693"/>
            <a:chExt cx="8638808" cy="1251905"/>
          </a:xfrm>
        </p:grpSpPr>
        <p:sp>
          <p:nvSpPr>
            <p:cNvPr id="17" name="모서리가 둥근 직사각형 72">
              <a:extLst>
                <a:ext uri="{FF2B5EF4-FFF2-40B4-BE49-F238E27FC236}">
                  <a16:creationId xmlns="" xmlns:a16="http://schemas.microsoft.com/office/drawing/2014/main" id="{8E1DB524-EE29-4344-8160-B9BDD8D40C9A}"/>
                </a:ext>
              </a:extLst>
            </p:cNvPr>
            <p:cNvSpPr/>
            <p:nvPr/>
          </p:nvSpPr>
          <p:spPr bwMode="auto">
            <a:xfrm>
              <a:off x="889373" y="3883703"/>
              <a:ext cx="8085541" cy="81389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18" name="그룹 17">
              <a:extLst>
                <a:ext uri="{FF2B5EF4-FFF2-40B4-BE49-F238E27FC236}">
                  <a16:creationId xmlns="" xmlns:a16="http://schemas.microsoft.com/office/drawing/2014/main" id="{8B847D85-EDAC-413C-88E0-2AAC2DBA59A6}"/>
                </a:ext>
              </a:extLst>
            </p:cNvPr>
            <p:cNvGrpSpPr/>
            <p:nvPr/>
          </p:nvGrpSpPr>
          <p:grpSpPr>
            <a:xfrm>
              <a:off x="910749" y="3445693"/>
              <a:ext cx="8617432" cy="864704"/>
              <a:chOff x="910749" y="3445693"/>
              <a:chExt cx="8617432" cy="864704"/>
            </a:xfrm>
          </p:grpSpPr>
          <p:sp>
            <p:nvSpPr>
              <p:cNvPr id="19" name="내용 개체 틀 3">
                <a:extLst>
                  <a:ext uri="{FF2B5EF4-FFF2-40B4-BE49-F238E27FC236}">
                    <a16:creationId xmlns="" xmlns:a16="http://schemas.microsoft.com/office/drawing/2014/main" id="{87509F4E-857D-4FD5-BC67-597AD50AA2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31237" y="3445693"/>
                <a:ext cx="8496944" cy="86470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 첫날 오후에 </a:t>
                </a:r>
                <a:r>
                  <a:rPr lang="ko-KR" altLang="en-US" spc="-150" dirty="0"/>
                  <a:t>나누어 줄 수 있는 기념품은 </a:t>
                </a:r>
                <a:r>
                  <a:rPr lang="ko-KR" altLang="en-US" dirty="0"/>
                  <a:t>몇 개인지 </a:t>
                </a:r>
                <a:r>
                  <a:rPr lang="ko-KR" altLang="en-US" dirty="0" smtClean="0"/>
                  <a:t>하나의 식으로 나타내어 보세요</a:t>
                </a:r>
                <a:r>
                  <a:rPr lang="en-US" altLang="ko-KR" dirty="0"/>
                  <a:t>. </a:t>
                </a:r>
                <a:endParaRPr lang="ko-KR" altLang="en-US" dirty="0"/>
              </a:p>
            </p:txBody>
          </p:sp>
          <p:sp>
            <p:nvSpPr>
              <p:cNvPr id="20" name="모서리가 둥근 직사각형 75">
                <a:extLst>
                  <a:ext uri="{FF2B5EF4-FFF2-40B4-BE49-F238E27FC236}">
                    <a16:creationId xmlns="" xmlns:a16="http://schemas.microsoft.com/office/drawing/2014/main" id="{F0AB48C1-5FE5-4697-B304-E6BF0DAF4CE0}"/>
                  </a:ext>
                </a:extLst>
              </p:cNvPr>
              <p:cNvSpPr/>
              <p:nvPr/>
            </p:nvSpPr>
            <p:spPr>
              <a:xfrm>
                <a:off x="910749" y="3565635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21" name="내용 개체 틀 2">
            <a:extLst>
              <a:ext uri="{FF2B5EF4-FFF2-40B4-BE49-F238E27FC236}">
                <a16:creationId xmlns="" xmlns:a16="http://schemas.microsoft.com/office/drawing/2014/main" id="{2B4797EB-7038-4B8D-A017-215AEF69F023}"/>
              </a:ext>
            </a:extLst>
          </p:cNvPr>
          <p:cNvSpPr txBox="1">
            <a:spLocks/>
          </p:cNvSpPr>
          <p:nvPr/>
        </p:nvSpPr>
        <p:spPr>
          <a:xfrm>
            <a:off x="1000560" y="3957043"/>
            <a:ext cx="7987040" cy="6970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/>
            <a:r>
              <a:rPr lang="ko-KR" altLang="en-US" dirty="0"/>
              <a:t>첫날 나누어 줄 수 있는 기념품의 수를 구하고</a:t>
            </a:r>
            <a:r>
              <a:rPr lang="en-US" altLang="ko-KR" dirty="0"/>
              <a:t>, </a:t>
            </a:r>
            <a:r>
              <a:rPr lang="ko-KR" altLang="en-US" dirty="0" smtClean="0"/>
              <a:t>여기에서 오전에 </a:t>
            </a:r>
            <a:r>
              <a:rPr lang="ko-KR" altLang="en-US" dirty="0"/>
              <a:t>나누어 준 기념품의 수를 빼면 됩니다</a:t>
            </a:r>
            <a:r>
              <a:rPr lang="en-US" altLang="ko-KR" dirty="0"/>
              <a:t>. </a:t>
            </a:r>
            <a:r>
              <a:rPr lang="en-US" altLang="ko-KR" dirty="0" smtClean="0"/>
              <a:t>600÷3</a:t>
            </a:r>
            <a:r>
              <a:rPr lang="en-US" altLang="ko-KR" dirty="0" smtClean="0"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dirty="0" smtClean="0"/>
              <a:t>(</a:t>
            </a:r>
            <a:r>
              <a:rPr lang="en-US" altLang="ko-KR" dirty="0"/>
              <a:t>26+50</a:t>
            </a:r>
            <a:r>
              <a:rPr lang="en-US" altLang="ko-KR" dirty="0" smtClean="0"/>
              <a:t>)</a:t>
            </a:r>
            <a:r>
              <a:rPr lang="en-US" altLang="ko-KR" spc="-150" dirty="0" smtClean="0"/>
              <a:t>× </a:t>
            </a:r>
            <a:r>
              <a:rPr lang="en-US" altLang="ko-KR" dirty="0" smtClean="0"/>
              <a:t>2=48</a:t>
            </a:r>
            <a:r>
              <a:rPr lang="ko-KR" altLang="en-US" dirty="0"/>
              <a:t>입니다</a:t>
            </a:r>
            <a:r>
              <a:rPr lang="en-US" altLang="ko-KR" dirty="0"/>
              <a:t>.</a:t>
            </a:r>
          </a:p>
        </p:txBody>
      </p:sp>
      <p:pic>
        <p:nvPicPr>
          <p:cNvPr id="22" name="그림 21">
            <a:extLst>
              <a:ext uri="{FF2B5EF4-FFF2-40B4-BE49-F238E27FC236}">
                <a16:creationId xmlns="" xmlns:a16="http://schemas.microsoft.com/office/drawing/2014/main" id="{4D9ED525-36C5-4B5E-82E3-3653278FE96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4087" y="401082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" name="그룹 22">
            <a:extLst>
              <a:ext uri="{FF2B5EF4-FFF2-40B4-BE49-F238E27FC236}">
                <a16:creationId xmlns="" xmlns:a16="http://schemas.microsoft.com/office/drawing/2014/main" id="{1A6EFE11-28DD-4ABE-9EFC-F1C6B5CF699E}"/>
              </a:ext>
            </a:extLst>
          </p:cNvPr>
          <p:cNvGrpSpPr/>
          <p:nvPr/>
        </p:nvGrpSpPr>
        <p:grpSpPr>
          <a:xfrm>
            <a:off x="920552" y="4726433"/>
            <a:ext cx="8211472" cy="1150839"/>
            <a:chOff x="889373" y="3445693"/>
            <a:chExt cx="8211472" cy="1150839"/>
          </a:xfrm>
        </p:grpSpPr>
        <p:sp>
          <p:nvSpPr>
            <p:cNvPr id="24" name="모서리가 둥근 직사각형 72">
              <a:extLst>
                <a:ext uri="{FF2B5EF4-FFF2-40B4-BE49-F238E27FC236}">
                  <a16:creationId xmlns="" xmlns:a16="http://schemas.microsoft.com/office/drawing/2014/main" id="{8E1DB524-EE29-4344-8160-B9BDD8D40C9A}"/>
                </a:ext>
              </a:extLst>
            </p:cNvPr>
            <p:cNvSpPr/>
            <p:nvPr/>
          </p:nvSpPr>
          <p:spPr bwMode="auto">
            <a:xfrm>
              <a:off x="889373" y="3855532"/>
              <a:ext cx="8085541" cy="741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25" name="그룹 24">
              <a:extLst>
                <a:ext uri="{FF2B5EF4-FFF2-40B4-BE49-F238E27FC236}">
                  <a16:creationId xmlns="" xmlns:a16="http://schemas.microsoft.com/office/drawing/2014/main" id="{8B847D85-EDAC-413C-88E0-2AAC2DBA59A6}"/>
                </a:ext>
              </a:extLst>
            </p:cNvPr>
            <p:cNvGrpSpPr/>
            <p:nvPr/>
          </p:nvGrpSpPr>
          <p:grpSpPr>
            <a:xfrm>
              <a:off x="910749" y="3445693"/>
              <a:ext cx="8190096" cy="465349"/>
              <a:chOff x="910749" y="3445693"/>
              <a:chExt cx="8190096" cy="465349"/>
            </a:xfrm>
          </p:grpSpPr>
          <p:sp>
            <p:nvSpPr>
              <p:cNvPr id="26" name="내용 개체 틀 3">
                <a:extLst>
                  <a:ext uri="{FF2B5EF4-FFF2-40B4-BE49-F238E27FC236}">
                    <a16:creationId xmlns="" xmlns:a16="http://schemas.microsoft.com/office/drawing/2014/main" id="{87509F4E-857D-4FD5-BC67-597AD50AA2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96906" y="3445693"/>
                <a:ext cx="8003939" cy="46534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위의 식을 계산하는 순서를 말해 보세요</a:t>
                </a:r>
                <a:r>
                  <a:rPr lang="en-US" altLang="ko-KR" dirty="0"/>
                  <a:t>. </a:t>
                </a:r>
                <a:endParaRPr lang="ko-KR" altLang="en-US" dirty="0"/>
              </a:p>
            </p:txBody>
          </p:sp>
          <p:sp>
            <p:nvSpPr>
              <p:cNvPr id="28" name="모서리가 둥근 직사각형 75">
                <a:extLst>
                  <a:ext uri="{FF2B5EF4-FFF2-40B4-BE49-F238E27FC236}">
                    <a16:creationId xmlns="" xmlns:a16="http://schemas.microsoft.com/office/drawing/2014/main" id="{F0AB48C1-5FE5-4697-B304-E6BF0DAF4CE0}"/>
                  </a:ext>
                </a:extLst>
              </p:cNvPr>
              <p:cNvSpPr/>
              <p:nvPr/>
            </p:nvSpPr>
            <p:spPr>
              <a:xfrm>
                <a:off x="910749" y="3565635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30" name="내용 개체 틀 2">
            <a:extLst>
              <a:ext uri="{FF2B5EF4-FFF2-40B4-BE49-F238E27FC236}">
                <a16:creationId xmlns="" xmlns:a16="http://schemas.microsoft.com/office/drawing/2014/main" id="{2B4797EB-7038-4B8D-A017-215AEF69F023}"/>
              </a:ext>
            </a:extLst>
          </p:cNvPr>
          <p:cNvSpPr txBox="1">
            <a:spLocks/>
          </p:cNvSpPr>
          <p:nvPr/>
        </p:nvSpPr>
        <p:spPr>
          <a:xfrm>
            <a:off x="998408" y="5183487"/>
            <a:ext cx="8133616" cy="444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/>
              <a:t>덧셈</a:t>
            </a:r>
            <a:r>
              <a:rPr lang="en-US" altLang="ko-KR" dirty="0"/>
              <a:t>, </a:t>
            </a:r>
            <a:r>
              <a:rPr lang="ko-KR" altLang="en-US" dirty="0"/>
              <a:t>뺄셈</a:t>
            </a:r>
            <a:r>
              <a:rPr lang="en-US" altLang="ko-KR" dirty="0"/>
              <a:t>, </a:t>
            </a:r>
            <a:r>
              <a:rPr lang="ko-KR" altLang="en-US" dirty="0"/>
              <a:t>곱셈</a:t>
            </a:r>
            <a:r>
              <a:rPr lang="en-US" altLang="ko-KR" dirty="0"/>
              <a:t>, </a:t>
            </a:r>
            <a:r>
              <a:rPr lang="ko-KR" altLang="en-US" dirty="0"/>
              <a:t>나눗셈</a:t>
            </a:r>
            <a:r>
              <a:rPr lang="en-US" altLang="ko-KR" dirty="0"/>
              <a:t>, (    )</a:t>
            </a:r>
            <a:r>
              <a:rPr lang="ko-KR" altLang="en-US" dirty="0"/>
              <a:t>가 섞여 있는 </a:t>
            </a:r>
            <a:r>
              <a:rPr lang="ko-KR" altLang="en-US" dirty="0" smtClean="0"/>
              <a:t>식에서는 </a:t>
            </a:r>
            <a:r>
              <a:rPr lang="en-US" altLang="ko-KR" dirty="0"/>
              <a:t>(    ) </a:t>
            </a:r>
            <a:r>
              <a:rPr lang="ko-KR" altLang="en-US" dirty="0"/>
              <a:t>안을 먼저 계산하고 </a:t>
            </a:r>
            <a:endParaRPr lang="en-US" altLang="ko-KR" dirty="0"/>
          </a:p>
          <a:p>
            <a:pPr indent="0">
              <a:buNone/>
            </a:pPr>
            <a:r>
              <a:rPr lang="en-US" altLang="ko-KR" dirty="0"/>
              <a:t>   </a:t>
            </a:r>
            <a:r>
              <a:rPr lang="ko-KR" altLang="en-US" dirty="0"/>
              <a:t>곱셈과 나눗셈</a:t>
            </a:r>
            <a:r>
              <a:rPr lang="en-US" altLang="ko-KR" dirty="0"/>
              <a:t>, </a:t>
            </a:r>
            <a:r>
              <a:rPr lang="ko-KR" altLang="en-US" dirty="0"/>
              <a:t>덧셈과 뺄셈 </a:t>
            </a:r>
            <a:r>
              <a:rPr lang="ko-KR" altLang="en-US" dirty="0" smtClean="0"/>
              <a:t>순서로 </a:t>
            </a:r>
            <a:r>
              <a:rPr lang="ko-KR" altLang="en-US" dirty="0"/>
              <a:t>계산합니다</a:t>
            </a:r>
            <a:r>
              <a:rPr lang="en-US" altLang="ko-KR" dirty="0"/>
              <a:t>. </a:t>
            </a:r>
          </a:p>
        </p:txBody>
      </p:sp>
      <p:pic>
        <p:nvPicPr>
          <p:cNvPr id="31" name="그림 30">
            <a:extLst>
              <a:ext uri="{FF2B5EF4-FFF2-40B4-BE49-F238E27FC236}">
                <a16:creationId xmlns="" xmlns:a16="http://schemas.microsoft.com/office/drawing/2014/main" id="{4D9ED525-36C5-4B5E-82E3-3653278FE96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3322" y="535590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직사각형 31">
            <a:hlinkClick r:id="rId5" action="ppaction://hlinksldjump"/>
          </p:cNvPr>
          <p:cNvSpPr/>
          <p:nvPr/>
        </p:nvSpPr>
        <p:spPr>
          <a:xfrm>
            <a:off x="7329264" y="440668"/>
            <a:ext cx="324036" cy="360040"/>
          </a:xfrm>
          <a:prstGeom prst="rect">
            <a:avLst/>
          </a:prstGeom>
          <a:solidFill>
            <a:srgbClr val="1F49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hlinkClick r:id="rId6" action="ppaction://hlinksldjump"/>
          </p:cNvPr>
          <p:cNvSpPr/>
          <p:nvPr/>
        </p:nvSpPr>
        <p:spPr>
          <a:xfrm>
            <a:off x="7725308" y="440668"/>
            <a:ext cx="324036" cy="360040"/>
          </a:xfrm>
          <a:prstGeom prst="rect">
            <a:avLst/>
          </a:prstGeom>
          <a:solidFill>
            <a:srgbClr val="1F49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>
            <a:hlinkClick r:id="rId7" action="ppaction://hlinksldjump"/>
          </p:cNvPr>
          <p:cNvSpPr/>
          <p:nvPr/>
        </p:nvSpPr>
        <p:spPr>
          <a:xfrm>
            <a:off x="8481392" y="440668"/>
            <a:ext cx="324036" cy="360040"/>
          </a:xfrm>
          <a:prstGeom prst="rect">
            <a:avLst/>
          </a:prstGeom>
          <a:solidFill>
            <a:srgbClr val="1F49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>
            <a:hlinkClick r:id="rId8" action="ppaction://hlinksldjump"/>
          </p:cNvPr>
          <p:cNvSpPr/>
          <p:nvPr/>
        </p:nvSpPr>
        <p:spPr>
          <a:xfrm>
            <a:off x="8877436" y="440668"/>
            <a:ext cx="324036" cy="360040"/>
          </a:xfrm>
          <a:prstGeom prst="rect">
            <a:avLst/>
          </a:prstGeom>
          <a:solidFill>
            <a:srgbClr val="1F49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>
            <a:hlinkClick r:id="rId9" action="ppaction://hlinksldjump"/>
          </p:cNvPr>
          <p:cNvSpPr/>
          <p:nvPr/>
        </p:nvSpPr>
        <p:spPr>
          <a:xfrm>
            <a:off x="9237476" y="440668"/>
            <a:ext cx="324036" cy="360040"/>
          </a:xfrm>
          <a:prstGeom prst="rect">
            <a:avLst/>
          </a:prstGeom>
          <a:solidFill>
            <a:srgbClr val="1F49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내용 개체 틀 5"/>
          <p:cNvSpPr txBox="1">
            <a:spLocks/>
          </p:cNvSpPr>
          <p:nvPr/>
        </p:nvSpPr>
        <p:spPr>
          <a:xfrm>
            <a:off x="694689" y="476672"/>
            <a:ext cx="4150299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spc="-150" dirty="0">
                <a:solidFill>
                  <a:srgbClr val="695A35"/>
                </a:solidFill>
              </a:rPr>
              <a:t>오후에‌ 나누어‌ 줄‌ 수‌ 있는 </a:t>
            </a:r>
            <a:r>
              <a:rPr lang="en-US" altLang="ko-KR" sz="2200" spc="-150" dirty="0">
                <a:solidFill>
                  <a:srgbClr val="695A35"/>
                </a:solidFill>
              </a:rPr>
              <a:t> </a:t>
            </a:r>
            <a:r>
              <a:rPr lang="ko-KR" altLang="en-US" sz="2200" spc="-150" dirty="0" smtClean="0">
                <a:solidFill>
                  <a:srgbClr val="695A35"/>
                </a:solidFill>
              </a:rPr>
              <a:t>기념품의‌</a:t>
            </a:r>
            <a:endParaRPr lang="en-US" altLang="ko-KR" sz="2200" spc="-150" dirty="0" smtClean="0">
              <a:solidFill>
                <a:srgbClr val="695A35"/>
              </a:solidFill>
            </a:endParaRPr>
          </a:p>
          <a:p>
            <a:pPr>
              <a:lnSpc>
                <a:spcPct val="80000"/>
              </a:lnSpc>
            </a:pPr>
            <a:r>
              <a:rPr lang="ko-KR" altLang="en-US" sz="2200" spc="-150" dirty="0" smtClean="0">
                <a:solidFill>
                  <a:srgbClr val="695A35"/>
                </a:solidFill>
              </a:rPr>
              <a:t>수를 구하는 방법에 대해 생각 나누기</a:t>
            </a:r>
            <a:endParaRPr lang="ko-KR" altLang="en-US" sz="2200" spc="-150" dirty="0">
              <a:solidFill>
                <a:srgbClr val="695A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18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21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58" y="1844824"/>
            <a:ext cx="8686083" cy="3413478"/>
          </a:xfrm>
          <a:prstGeom prst="rect">
            <a:avLst/>
          </a:prstGeom>
        </p:spPr>
      </p:pic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pic>
        <p:nvPicPr>
          <p:cNvPr id="37" name="그림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800" y="7200"/>
            <a:ext cx="4032448" cy="916811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="" xmlns:a16="http://schemas.microsoft.com/office/drawing/2014/main" id="{926EB3EE-A30B-4385-B260-4AE760855896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5" t="51661" r="62173" b="43892"/>
          <a:stretch/>
        </p:blipFill>
        <p:spPr>
          <a:xfrm>
            <a:off x="3368824" y="3356287"/>
            <a:ext cx="828092" cy="63059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="" xmlns:a16="http://schemas.microsoft.com/office/drawing/2014/main" id="{BBD96AE6-0BF6-40FC-8774-9BBD4114F1B3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57" t="53828" r="56705" b="42617"/>
          <a:stretch/>
        </p:blipFill>
        <p:spPr>
          <a:xfrm>
            <a:off x="4311469" y="3457214"/>
            <a:ext cx="468052" cy="504056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="" xmlns:a16="http://schemas.microsoft.com/office/drawing/2014/main" id="{27123AC4-ADAA-4795-A20A-EE964606B535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30" t="58657" r="55568" b="34995"/>
          <a:stretch/>
        </p:blipFill>
        <p:spPr>
          <a:xfrm>
            <a:off x="3659870" y="3896347"/>
            <a:ext cx="1289603" cy="900100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="" xmlns:a16="http://schemas.microsoft.com/office/drawing/2014/main" id="{FA97DFD0-5B37-4CA3-B210-6C93955CDBEC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09" t="65697" r="53524" b="28394"/>
          <a:stretch/>
        </p:blipFill>
        <p:spPr>
          <a:xfrm>
            <a:off x="4431359" y="3523160"/>
            <a:ext cx="720081" cy="837800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="" xmlns:a16="http://schemas.microsoft.com/office/drawing/2014/main" id="{4D9ED525-36C5-4B5E-82E3-3653278FE967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61354" y="357301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직사각형 19">
            <a:hlinkClick r:id="rId7" action="ppaction://hlinksldjump"/>
          </p:cNvPr>
          <p:cNvSpPr/>
          <p:nvPr/>
        </p:nvSpPr>
        <p:spPr>
          <a:xfrm>
            <a:off x="7329264" y="440668"/>
            <a:ext cx="324036" cy="360040"/>
          </a:xfrm>
          <a:prstGeom prst="rect">
            <a:avLst/>
          </a:prstGeom>
          <a:solidFill>
            <a:srgbClr val="1F49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hlinkClick r:id="rId8" action="ppaction://hlinksldjump"/>
          </p:cNvPr>
          <p:cNvSpPr/>
          <p:nvPr/>
        </p:nvSpPr>
        <p:spPr>
          <a:xfrm>
            <a:off x="7725308" y="440668"/>
            <a:ext cx="324036" cy="360040"/>
          </a:xfrm>
          <a:prstGeom prst="rect">
            <a:avLst/>
          </a:prstGeom>
          <a:solidFill>
            <a:srgbClr val="1F49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hlinkClick r:id="rId9" action="ppaction://hlinksldjump"/>
          </p:cNvPr>
          <p:cNvSpPr/>
          <p:nvPr/>
        </p:nvSpPr>
        <p:spPr>
          <a:xfrm>
            <a:off x="8481392" y="440668"/>
            <a:ext cx="324036" cy="360040"/>
          </a:xfrm>
          <a:prstGeom prst="rect">
            <a:avLst/>
          </a:prstGeom>
          <a:solidFill>
            <a:srgbClr val="1F49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hlinkClick r:id="rId10" action="ppaction://hlinksldjump"/>
          </p:cNvPr>
          <p:cNvSpPr/>
          <p:nvPr/>
        </p:nvSpPr>
        <p:spPr>
          <a:xfrm>
            <a:off x="8877436" y="440668"/>
            <a:ext cx="324036" cy="360040"/>
          </a:xfrm>
          <a:prstGeom prst="rect">
            <a:avLst/>
          </a:prstGeom>
          <a:solidFill>
            <a:srgbClr val="1F49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>
            <a:hlinkClick r:id="rId11" action="ppaction://hlinksldjump"/>
          </p:cNvPr>
          <p:cNvSpPr/>
          <p:nvPr/>
        </p:nvSpPr>
        <p:spPr>
          <a:xfrm>
            <a:off x="9237476" y="440668"/>
            <a:ext cx="324036" cy="360040"/>
          </a:xfrm>
          <a:prstGeom prst="rect">
            <a:avLst/>
          </a:prstGeom>
          <a:solidFill>
            <a:srgbClr val="1F49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 preferRelativeResize="0"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59" t="24145" r="31034" b="73268"/>
          <a:stretch/>
        </p:blipFill>
        <p:spPr>
          <a:xfrm>
            <a:off x="5170490" y="3202286"/>
            <a:ext cx="1423672" cy="330200"/>
          </a:xfrm>
          <a:prstGeom prst="rect">
            <a:avLst/>
          </a:prstGeom>
        </p:spPr>
      </p:pic>
      <p:pic>
        <p:nvPicPr>
          <p:cNvPr id="33" name="그림 32"/>
          <p:cNvPicPr preferRelativeResize="0"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59" t="26981" r="31034" b="70432"/>
          <a:stretch/>
        </p:blipFill>
        <p:spPr>
          <a:xfrm>
            <a:off x="5170490" y="3566147"/>
            <a:ext cx="1423672" cy="330200"/>
          </a:xfrm>
          <a:prstGeom prst="rect">
            <a:avLst/>
          </a:prstGeom>
        </p:spPr>
      </p:pic>
      <p:pic>
        <p:nvPicPr>
          <p:cNvPr id="34" name="그림 33"/>
          <p:cNvPicPr preferRelativeResize="0"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59" t="29618" r="31034" b="67795"/>
          <a:stretch/>
        </p:blipFill>
        <p:spPr>
          <a:xfrm>
            <a:off x="5170490" y="3937746"/>
            <a:ext cx="1423672" cy="330200"/>
          </a:xfrm>
          <a:prstGeom prst="rect">
            <a:avLst/>
          </a:prstGeom>
        </p:spPr>
      </p:pic>
      <p:pic>
        <p:nvPicPr>
          <p:cNvPr id="35" name="그림 34"/>
          <p:cNvPicPr preferRelativeResize="0"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59" t="32255" r="40762" b="65158"/>
          <a:stretch/>
        </p:blipFill>
        <p:spPr>
          <a:xfrm>
            <a:off x="5170490" y="4247072"/>
            <a:ext cx="468986" cy="330200"/>
          </a:xfrm>
          <a:prstGeom prst="rect">
            <a:avLst/>
          </a:prstGeom>
        </p:spPr>
      </p:pic>
      <p:sp>
        <p:nvSpPr>
          <p:cNvPr id="24" name="내용 개체 틀 5"/>
          <p:cNvSpPr txBox="1">
            <a:spLocks/>
          </p:cNvSpPr>
          <p:nvPr/>
        </p:nvSpPr>
        <p:spPr>
          <a:xfrm>
            <a:off x="694689" y="476672"/>
            <a:ext cx="4150299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spc="-150" dirty="0">
                <a:solidFill>
                  <a:srgbClr val="695A35"/>
                </a:solidFill>
              </a:rPr>
              <a:t>오후에‌ 나누어‌ 줄‌ 수‌ 있는 </a:t>
            </a:r>
            <a:r>
              <a:rPr lang="en-US" altLang="ko-KR" sz="2200" spc="-150" dirty="0">
                <a:solidFill>
                  <a:srgbClr val="695A35"/>
                </a:solidFill>
              </a:rPr>
              <a:t> </a:t>
            </a:r>
            <a:r>
              <a:rPr lang="ko-KR" altLang="en-US" sz="2200" spc="-150" dirty="0" smtClean="0">
                <a:solidFill>
                  <a:srgbClr val="695A35"/>
                </a:solidFill>
              </a:rPr>
              <a:t>기념품의‌</a:t>
            </a:r>
            <a:endParaRPr lang="en-US" altLang="ko-KR" sz="2200" spc="-150" dirty="0" smtClean="0">
              <a:solidFill>
                <a:srgbClr val="695A35"/>
              </a:solidFill>
            </a:endParaRPr>
          </a:p>
          <a:p>
            <a:pPr>
              <a:lnSpc>
                <a:spcPct val="80000"/>
              </a:lnSpc>
            </a:pPr>
            <a:r>
              <a:rPr lang="ko-KR" altLang="en-US" sz="2200" spc="-150" dirty="0" smtClean="0">
                <a:solidFill>
                  <a:srgbClr val="695A35"/>
                </a:solidFill>
              </a:rPr>
              <a:t>수를 구하는 방법에 대해 생각 나누기</a:t>
            </a:r>
            <a:endParaRPr lang="ko-KR" altLang="en-US" sz="2200" spc="-150" dirty="0">
              <a:solidFill>
                <a:srgbClr val="695A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676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그림 2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35" name="내용 개체 틀 5"/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‌혼합 계산식의 풀이가 </a:t>
            </a:r>
            <a:r>
              <a:rPr lang="ko-KR" altLang="en-US" sz="2200" dirty="0" err="1">
                <a:solidFill>
                  <a:srgbClr val="695A35"/>
                </a:solidFill>
              </a:rPr>
              <a:t>바른지</a:t>
            </a:r>
            <a:r>
              <a:rPr lang="ko-KR" altLang="en-US" sz="2200" dirty="0">
                <a:solidFill>
                  <a:srgbClr val="695A35"/>
                </a:solidFill>
              </a:rPr>
              <a:t> </a:t>
            </a:r>
            <a:endParaRPr lang="en-US" altLang="ko-KR" sz="2200" dirty="0">
              <a:solidFill>
                <a:srgbClr val="695A35"/>
              </a:solidFill>
            </a:endParaRPr>
          </a:p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살펴보기</a:t>
            </a:r>
          </a:p>
        </p:txBody>
      </p:sp>
      <p:pic>
        <p:nvPicPr>
          <p:cNvPr id="36" name="그림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800" y="7200"/>
            <a:ext cx="4032448" cy="916811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8" t="4459" r="74101" b="86980"/>
          <a:stretch/>
        </p:blipFill>
        <p:spPr>
          <a:xfrm>
            <a:off x="1119775" y="2558243"/>
            <a:ext cx="1616721" cy="1116280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30" t="4459" r="6568" b="86980"/>
          <a:stretch/>
        </p:blipFill>
        <p:spPr>
          <a:xfrm>
            <a:off x="7192800" y="2522083"/>
            <a:ext cx="1319500" cy="1116280"/>
          </a:xfrm>
          <a:prstGeom prst="rect">
            <a:avLst/>
          </a:prstGeom>
        </p:spPr>
      </p:pic>
      <p:grpSp>
        <p:nvGrpSpPr>
          <p:cNvPr id="17" name="그룹 16"/>
          <p:cNvGrpSpPr/>
          <p:nvPr/>
        </p:nvGrpSpPr>
        <p:grpSpPr>
          <a:xfrm>
            <a:off x="902750" y="1412776"/>
            <a:ext cx="8154706" cy="1115983"/>
            <a:chOff x="902750" y="1412776"/>
            <a:chExt cx="8154706" cy="1115983"/>
          </a:xfrm>
        </p:grpSpPr>
        <p:sp>
          <p:nvSpPr>
            <p:cNvPr id="18" name="내용 개체 틀 3"/>
            <p:cNvSpPr txBox="1">
              <a:spLocks/>
            </p:cNvSpPr>
            <p:nvPr/>
          </p:nvSpPr>
          <p:spPr>
            <a:xfrm>
              <a:off x="1178192" y="1412776"/>
              <a:ext cx="7879264" cy="111598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지혜와 준기 중 누구의 생각이 옳은지 이야기해 보고</a:t>
              </a:r>
              <a:r>
                <a:rPr lang="en-US" altLang="ko-KR" dirty="0"/>
                <a:t>, </a:t>
              </a:r>
              <a:r>
                <a:rPr lang="ko-KR" altLang="en-US" dirty="0"/>
                <a:t>그렇게 생각한 이유를 써 봅시다</a:t>
              </a:r>
              <a:r>
                <a:rPr lang="en-US" altLang="ko-KR" dirty="0"/>
                <a:t>.</a:t>
              </a:r>
            </a:p>
          </p:txBody>
        </p:sp>
        <p:grpSp>
          <p:nvGrpSpPr>
            <p:cNvPr id="19" name="그룹 18"/>
            <p:cNvGrpSpPr/>
            <p:nvPr/>
          </p:nvGrpSpPr>
          <p:grpSpPr>
            <a:xfrm>
              <a:off x="902750" y="1483783"/>
              <a:ext cx="217025" cy="217025"/>
              <a:chOff x="4520952" y="3717032"/>
              <a:chExt cx="217025" cy="217025"/>
            </a:xfrm>
          </p:grpSpPr>
          <p:grpSp>
            <p:nvGrpSpPr>
              <p:cNvPr id="20" name="그룹 19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22" name="모서리가 둥근 직사각형 21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3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21" name="모서리가 둥근 직사각형 20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sp>
        <p:nvSpPr>
          <p:cNvPr id="24" name="직사각형 23">
            <a:hlinkClick r:id="rId5" action="ppaction://hlinksldjump"/>
          </p:cNvPr>
          <p:cNvSpPr/>
          <p:nvPr/>
        </p:nvSpPr>
        <p:spPr>
          <a:xfrm>
            <a:off x="7329264" y="440668"/>
            <a:ext cx="324036" cy="360040"/>
          </a:xfrm>
          <a:prstGeom prst="rect">
            <a:avLst/>
          </a:prstGeom>
          <a:solidFill>
            <a:srgbClr val="1F49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hlinkClick r:id="rId6" action="ppaction://hlinksldjump"/>
          </p:cNvPr>
          <p:cNvSpPr/>
          <p:nvPr/>
        </p:nvSpPr>
        <p:spPr>
          <a:xfrm>
            <a:off x="7725308" y="440668"/>
            <a:ext cx="324036" cy="360040"/>
          </a:xfrm>
          <a:prstGeom prst="rect">
            <a:avLst/>
          </a:prstGeom>
          <a:solidFill>
            <a:srgbClr val="1F49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hlinkClick r:id="rId7" action="ppaction://hlinksldjump"/>
          </p:cNvPr>
          <p:cNvSpPr/>
          <p:nvPr/>
        </p:nvSpPr>
        <p:spPr>
          <a:xfrm>
            <a:off x="8085348" y="440668"/>
            <a:ext cx="324036" cy="360040"/>
          </a:xfrm>
          <a:prstGeom prst="rect">
            <a:avLst/>
          </a:prstGeom>
          <a:solidFill>
            <a:srgbClr val="1F49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hlinkClick r:id="rId8" action="ppaction://hlinksldjump"/>
          </p:cNvPr>
          <p:cNvSpPr/>
          <p:nvPr/>
        </p:nvSpPr>
        <p:spPr>
          <a:xfrm>
            <a:off x="8877436" y="440668"/>
            <a:ext cx="324036" cy="360040"/>
          </a:xfrm>
          <a:prstGeom prst="rect">
            <a:avLst/>
          </a:prstGeom>
          <a:solidFill>
            <a:srgbClr val="1F49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hlinkClick r:id="rId9" action="ppaction://hlinksldjump"/>
          </p:cNvPr>
          <p:cNvSpPr/>
          <p:nvPr/>
        </p:nvSpPr>
        <p:spPr>
          <a:xfrm>
            <a:off x="9237476" y="440668"/>
            <a:ext cx="324036" cy="360040"/>
          </a:xfrm>
          <a:prstGeom prst="rect">
            <a:avLst/>
          </a:prstGeom>
          <a:solidFill>
            <a:srgbClr val="1F49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2"/>
          <p:cNvGrpSpPr/>
          <p:nvPr/>
        </p:nvGrpSpPr>
        <p:grpSpPr>
          <a:xfrm>
            <a:off x="1633936" y="2558243"/>
            <a:ext cx="6430604" cy="2487305"/>
            <a:chOff x="1633936" y="2558243"/>
            <a:chExt cx="6430604" cy="2487305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61" t="8017" r="19403" b="70940"/>
            <a:stretch/>
          </p:blipFill>
          <p:spPr>
            <a:xfrm>
              <a:off x="2312400" y="2558243"/>
              <a:ext cx="5173727" cy="2487305"/>
            </a:xfrm>
            <a:prstGeom prst="rect">
              <a:avLst/>
            </a:prstGeom>
          </p:spPr>
        </p:pic>
        <p:sp>
          <p:nvSpPr>
            <p:cNvPr id="27" name="내용 개체 틀 3"/>
            <p:cNvSpPr txBox="1">
              <a:spLocks/>
            </p:cNvSpPr>
            <p:nvPr/>
          </p:nvSpPr>
          <p:spPr>
            <a:xfrm>
              <a:off x="1633936" y="4509120"/>
              <a:ext cx="678464" cy="39590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 smtClean="0"/>
                <a:t>지혜</a:t>
              </a:r>
              <a:endParaRPr lang="en-US" altLang="ko-KR" dirty="0"/>
            </a:p>
          </p:txBody>
        </p:sp>
        <p:sp>
          <p:nvSpPr>
            <p:cNvPr id="31" name="내용 개체 틀 3"/>
            <p:cNvSpPr txBox="1">
              <a:spLocks/>
            </p:cNvSpPr>
            <p:nvPr/>
          </p:nvSpPr>
          <p:spPr>
            <a:xfrm>
              <a:off x="7386076" y="4509120"/>
              <a:ext cx="678464" cy="39590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 smtClean="0"/>
                <a:t>준기</a:t>
              </a:r>
              <a:endParaRPr lang="en-US" altLang="ko-KR" dirty="0"/>
            </a:p>
          </p:txBody>
        </p:sp>
      </p:grpSp>
    </p:spTree>
    <p:extLst>
      <p:ext uri="{BB962C8B-B14F-4D97-AF65-F5344CB8AC3E}">
        <p14:creationId xmlns:p14="http://schemas.microsoft.com/office/powerpoint/2010/main" val="164488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그림 2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35" name="내용 개체 틀 5"/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‌혼합 계산식의 풀이가 </a:t>
            </a:r>
            <a:r>
              <a:rPr lang="ko-KR" altLang="en-US" sz="2200" dirty="0" err="1">
                <a:solidFill>
                  <a:srgbClr val="695A35"/>
                </a:solidFill>
              </a:rPr>
              <a:t>바른지</a:t>
            </a:r>
            <a:r>
              <a:rPr lang="ko-KR" altLang="en-US" sz="2200" dirty="0">
                <a:solidFill>
                  <a:srgbClr val="695A35"/>
                </a:solidFill>
              </a:rPr>
              <a:t> </a:t>
            </a:r>
            <a:endParaRPr lang="en-US" altLang="ko-KR" sz="2200" dirty="0">
              <a:solidFill>
                <a:srgbClr val="695A35"/>
              </a:solidFill>
            </a:endParaRPr>
          </a:p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살펴보기</a:t>
            </a:r>
          </a:p>
        </p:txBody>
      </p:sp>
      <p:pic>
        <p:nvPicPr>
          <p:cNvPr id="36" name="그림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800" y="7200"/>
            <a:ext cx="4032448" cy="916811"/>
          </a:xfrm>
          <a:prstGeom prst="rect">
            <a:avLst/>
          </a:prstGeom>
        </p:spPr>
      </p:pic>
      <p:grpSp>
        <p:nvGrpSpPr>
          <p:cNvPr id="16" name="그룹 15">
            <a:extLst>
              <a:ext uri="{FF2B5EF4-FFF2-40B4-BE49-F238E27FC236}">
                <a16:creationId xmlns="" xmlns:a16="http://schemas.microsoft.com/office/drawing/2014/main" id="{1A6EFE11-28DD-4ABE-9EFC-F1C6B5CF699E}"/>
              </a:ext>
            </a:extLst>
          </p:cNvPr>
          <p:cNvGrpSpPr/>
          <p:nvPr/>
        </p:nvGrpSpPr>
        <p:grpSpPr>
          <a:xfrm>
            <a:off x="920552" y="3464618"/>
            <a:ext cx="8172908" cy="1152514"/>
            <a:chOff x="889373" y="3454593"/>
            <a:chExt cx="8172908" cy="1152514"/>
          </a:xfrm>
        </p:grpSpPr>
        <p:sp>
          <p:nvSpPr>
            <p:cNvPr id="17" name="모서리가 둥근 직사각형 72">
              <a:extLst>
                <a:ext uri="{FF2B5EF4-FFF2-40B4-BE49-F238E27FC236}">
                  <a16:creationId xmlns="" xmlns:a16="http://schemas.microsoft.com/office/drawing/2014/main" id="{8E1DB524-EE29-4344-8160-B9BDD8D40C9A}"/>
                </a:ext>
              </a:extLst>
            </p:cNvPr>
            <p:cNvSpPr/>
            <p:nvPr/>
          </p:nvSpPr>
          <p:spPr bwMode="auto">
            <a:xfrm>
              <a:off x="889373" y="3848815"/>
              <a:ext cx="8085541" cy="758292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18" name="그룹 17">
              <a:extLst>
                <a:ext uri="{FF2B5EF4-FFF2-40B4-BE49-F238E27FC236}">
                  <a16:creationId xmlns="" xmlns:a16="http://schemas.microsoft.com/office/drawing/2014/main" id="{8B847D85-EDAC-413C-88E0-2AAC2DBA59A6}"/>
                </a:ext>
              </a:extLst>
            </p:cNvPr>
            <p:cNvGrpSpPr/>
            <p:nvPr/>
          </p:nvGrpSpPr>
          <p:grpSpPr>
            <a:xfrm>
              <a:off x="910749" y="3454593"/>
              <a:ext cx="8151532" cy="465349"/>
              <a:chOff x="910749" y="3454593"/>
              <a:chExt cx="8151532" cy="465349"/>
            </a:xfrm>
          </p:grpSpPr>
          <p:sp>
            <p:nvSpPr>
              <p:cNvPr id="19" name="내용 개체 틀 3">
                <a:extLst>
                  <a:ext uri="{FF2B5EF4-FFF2-40B4-BE49-F238E27FC236}">
                    <a16:creationId xmlns="" xmlns:a16="http://schemas.microsoft.com/office/drawing/2014/main" id="{87509F4E-857D-4FD5-BC67-597AD50AA2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58342" y="3454593"/>
                <a:ext cx="8003939" cy="46534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풀이가 틀렸다면 어떤 부분이 잘못되었나요</a:t>
                </a:r>
                <a:r>
                  <a:rPr lang="en-US" altLang="ko-KR" dirty="0"/>
                  <a:t>?</a:t>
                </a:r>
                <a:endParaRPr lang="ko-KR" altLang="en-US" dirty="0"/>
              </a:p>
            </p:txBody>
          </p:sp>
          <p:sp>
            <p:nvSpPr>
              <p:cNvPr id="20" name="모서리가 둥근 직사각형 75">
                <a:extLst>
                  <a:ext uri="{FF2B5EF4-FFF2-40B4-BE49-F238E27FC236}">
                    <a16:creationId xmlns="" xmlns:a16="http://schemas.microsoft.com/office/drawing/2014/main" id="{F0AB48C1-5FE5-4697-B304-E6BF0DAF4CE0}"/>
                  </a:ext>
                </a:extLst>
              </p:cNvPr>
              <p:cNvSpPr/>
              <p:nvPr/>
            </p:nvSpPr>
            <p:spPr>
              <a:xfrm>
                <a:off x="910749" y="3565635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21" name="내용 개체 틀 2">
            <a:extLst>
              <a:ext uri="{FF2B5EF4-FFF2-40B4-BE49-F238E27FC236}">
                <a16:creationId xmlns="" xmlns:a16="http://schemas.microsoft.com/office/drawing/2014/main" id="{2B4797EB-7038-4B8D-A017-215AEF69F023}"/>
              </a:ext>
            </a:extLst>
          </p:cNvPr>
          <p:cNvSpPr txBox="1">
            <a:spLocks/>
          </p:cNvSpPr>
          <p:nvPr/>
        </p:nvSpPr>
        <p:spPr>
          <a:xfrm>
            <a:off x="920552" y="3901954"/>
            <a:ext cx="8064896" cy="5802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/>
            <a:r>
              <a:rPr lang="ko-KR" altLang="en-US" dirty="0"/>
              <a:t>덧셈</a:t>
            </a:r>
            <a:r>
              <a:rPr lang="en-US" altLang="ko-KR" dirty="0"/>
              <a:t>, </a:t>
            </a:r>
            <a:r>
              <a:rPr lang="ko-KR" altLang="en-US" dirty="0"/>
              <a:t>뺄셈</a:t>
            </a:r>
            <a:r>
              <a:rPr lang="en-US" altLang="ko-KR" dirty="0"/>
              <a:t>, </a:t>
            </a:r>
            <a:r>
              <a:rPr lang="ko-KR" altLang="en-US" dirty="0"/>
              <a:t>곱셈</a:t>
            </a:r>
            <a:r>
              <a:rPr lang="en-US" altLang="ko-KR" dirty="0"/>
              <a:t>, </a:t>
            </a:r>
            <a:r>
              <a:rPr lang="ko-KR" altLang="en-US" dirty="0"/>
              <a:t>나눗셈</a:t>
            </a:r>
            <a:r>
              <a:rPr lang="en-US" altLang="ko-KR" dirty="0"/>
              <a:t>, (    )</a:t>
            </a:r>
            <a:r>
              <a:rPr lang="ko-KR" altLang="en-US" dirty="0"/>
              <a:t>가 섞여 있는 </a:t>
            </a:r>
            <a:r>
              <a:rPr lang="ko-KR" altLang="en-US" dirty="0" smtClean="0"/>
              <a:t>식에서는 </a:t>
            </a:r>
            <a:r>
              <a:rPr lang="en-US" altLang="ko-KR" dirty="0"/>
              <a:t>(    )</a:t>
            </a:r>
            <a:r>
              <a:rPr lang="ko-KR" altLang="en-US" dirty="0"/>
              <a:t> </a:t>
            </a:r>
            <a:r>
              <a:rPr lang="ko-KR" altLang="en-US" dirty="0" smtClean="0"/>
              <a:t>안을 가장 </a:t>
            </a:r>
            <a:r>
              <a:rPr lang="ko-KR" altLang="en-US" dirty="0"/>
              <a:t>먼저 계산하고  곱셈</a:t>
            </a:r>
            <a:r>
              <a:rPr lang="en-US" altLang="ko-KR" dirty="0"/>
              <a:t>, </a:t>
            </a:r>
            <a:r>
              <a:rPr lang="ko-KR" altLang="en-US" dirty="0"/>
              <a:t>나눗셈</a:t>
            </a:r>
            <a:r>
              <a:rPr lang="en-US" altLang="ko-KR" dirty="0"/>
              <a:t>, </a:t>
            </a:r>
            <a:r>
              <a:rPr lang="ko-KR" altLang="en-US" dirty="0"/>
              <a:t>덧셈 순서로 계산해야 하는데</a:t>
            </a:r>
            <a:r>
              <a:rPr lang="en-US" altLang="ko-KR" dirty="0"/>
              <a:t>  </a:t>
            </a:r>
            <a:r>
              <a:rPr lang="ko-KR" altLang="en-US" dirty="0"/>
              <a:t>덧셈을 먼저 계산했습니다</a:t>
            </a:r>
            <a:r>
              <a:rPr lang="en-US" altLang="ko-KR" dirty="0"/>
              <a:t>.</a:t>
            </a:r>
          </a:p>
        </p:txBody>
      </p:sp>
      <p:pic>
        <p:nvPicPr>
          <p:cNvPr id="22" name="그림 21">
            <a:extLst>
              <a:ext uri="{FF2B5EF4-FFF2-40B4-BE49-F238E27FC236}">
                <a16:creationId xmlns="" xmlns:a16="http://schemas.microsoft.com/office/drawing/2014/main" id="{4D9ED525-36C5-4B5E-82E3-3653278FE96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13920" y="406468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그룹 12"/>
          <p:cNvGrpSpPr/>
          <p:nvPr/>
        </p:nvGrpSpPr>
        <p:grpSpPr>
          <a:xfrm>
            <a:off x="920552" y="1376772"/>
            <a:ext cx="8172908" cy="1483177"/>
            <a:chOff x="920552" y="4293096"/>
            <a:chExt cx="8172908" cy="1483177"/>
          </a:xfrm>
        </p:grpSpPr>
        <p:sp>
          <p:nvSpPr>
            <p:cNvPr id="14" name="모서리가 둥근 직사각형 72">
              <a:extLst>
                <a:ext uri="{FF2B5EF4-FFF2-40B4-BE49-F238E27FC236}">
                  <a16:creationId xmlns="" xmlns:a16="http://schemas.microsoft.com/office/drawing/2014/main" id="{8E1DB524-EE29-4344-8160-B9BDD8D40C9A}"/>
                </a:ext>
              </a:extLst>
            </p:cNvPr>
            <p:cNvSpPr/>
            <p:nvPr/>
          </p:nvSpPr>
          <p:spPr bwMode="auto">
            <a:xfrm>
              <a:off x="920552" y="5017505"/>
              <a:ext cx="8085541" cy="75876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15" name="그룹 14">
              <a:extLst>
                <a:ext uri="{FF2B5EF4-FFF2-40B4-BE49-F238E27FC236}">
                  <a16:creationId xmlns="" xmlns:a16="http://schemas.microsoft.com/office/drawing/2014/main" id="{8B847D85-EDAC-413C-88E0-2AAC2DBA59A6}"/>
                </a:ext>
              </a:extLst>
            </p:cNvPr>
            <p:cNvGrpSpPr/>
            <p:nvPr/>
          </p:nvGrpSpPr>
          <p:grpSpPr>
            <a:xfrm>
              <a:off x="941928" y="4293096"/>
              <a:ext cx="8151532" cy="847416"/>
              <a:chOff x="910749" y="3454593"/>
              <a:chExt cx="8151532" cy="847416"/>
            </a:xfrm>
          </p:grpSpPr>
          <p:sp>
            <p:nvSpPr>
              <p:cNvPr id="23" name="내용 개체 틀 3">
                <a:extLst>
                  <a:ext uri="{FF2B5EF4-FFF2-40B4-BE49-F238E27FC236}">
                    <a16:creationId xmlns="" xmlns:a16="http://schemas.microsoft.com/office/drawing/2014/main" id="{87509F4E-857D-4FD5-BC67-597AD50AA2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58342" y="3454593"/>
                <a:ext cx="8003939" cy="84741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덧셈</a:t>
                </a:r>
                <a:r>
                  <a:rPr lang="en-US" altLang="ko-KR" dirty="0"/>
                  <a:t>, </a:t>
                </a:r>
                <a:r>
                  <a:rPr lang="ko-KR" altLang="en-US" dirty="0"/>
                  <a:t>뺄셈</a:t>
                </a:r>
                <a:r>
                  <a:rPr lang="en-US" altLang="ko-KR" dirty="0"/>
                  <a:t>, </a:t>
                </a:r>
                <a:r>
                  <a:rPr lang="ko-KR" altLang="en-US" dirty="0"/>
                  <a:t>곱셈</a:t>
                </a:r>
                <a:r>
                  <a:rPr lang="en-US" altLang="ko-KR" dirty="0"/>
                  <a:t>, </a:t>
                </a:r>
                <a:r>
                  <a:rPr lang="ko-KR" altLang="en-US" dirty="0"/>
                  <a:t>나눗셈</a:t>
                </a:r>
                <a:r>
                  <a:rPr lang="en-US" altLang="ko-KR" dirty="0"/>
                  <a:t>, (    )</a:t>
                </a:r>
                <a:r>
                  <a:rPr lang="ko-KR" altLang="en-US" dirty="0"/>
                  <a:t>가 섞여 있는 식을 바르게 풀었나요</a:t>
                </a:r>
                <a:r>
                  <a:rPr lang="en-US" altLang="ko-KR" dirty="0" smtClean="0"/>
                  <a:t>? </a:t>
                </a:r>
                <a:r>
                  <a:rPr lang="ko-KR" altLang="en-US" dirty="0" smtClean="0"/>
                  <a:t>지혜와 </a:t>
                </a:r>
                <a:r>
                  <a:rPr lang="ko-KR" altLang="en-US" dirty="0"/>
                  <a:t>준기 중 누구의 생각이 옳을까요</a:t>
                </a:r>
                <a:r>
                  <a:rPr lang="en-US" altLang="ko-KR" dirty="0"/>
                  <a:t>? </a:t>
                </a:r>
                <a:r>
                  <a:rPr lang="ko-KR" altLang="en-US" dirty="0" smtClean="0"/>
                  <a:t>이유를 </a:t>
                </a:r>
                <a:r>
                  <a:rPr lang="ko-KR" altLang="en-US" dirty="0"/>
                  <a:t>생각해 보세요</a:t>
                </a:r>
                <a:r>
                  <a:rPr lang="en-US" altLang="ko-KR" dirty="0"/>
                  <a:t>.</a:t>
                </a:r>
                <a:endParaRPr lang="ko-KR" altLang="en-US" dirty="0"/>
              </a:p>
            </p:txBody>
          </p:sp>
          <p:sp>
            <p:nvSpPr>
              <p:cNvPr id="24" name="모서리가 둥근 직사각형 75">
                <a:extLst>
                  <a:ext uri="{FF2B5EF4-FFF2-40B4-BE49-F238E27FC236}">
                    <a16:creationId xmlns="" xmlns:a16="http://schemas.microsoft.com/office/drawing/2014/main" id="{F0AB48C1-5FE5-4697-B304-E6BF0DAF4CE0}"/>
                  </a:ext>
                </a:extLst>
              </p:cNvPr>
              <p:cNvSpPr/>
              <p:nvPr/>
            </p:nvSpPr>
            <p:spPr>
              <a:xfrm>
                <a:off x="910749" y="3565635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25" name="내용 개체 틀 2">
            <a:extLst>
              <a:ext uri="{FF2B5EF4-FFF2-40B4-BE49-F238E27FC236}">
                <a16:creationId xmlns="" xmlns:a16="http://schemas.microsoft.com/office/drawing/2014/main" id="{2B4797EB-7038-4B8D-A017-215AEF69F023}"/>
              </a:ext>
            </a:extLst>
          </p:cNvPr>
          <p:cNvSpPr txBox="1">
            <a:spLocks/>
          </p:cNvSpPr>
          <p:nvPr/>
        </p:nvSpPr>
        <p:spPr>
          <a:xfrm>
            <a:off x="920552" y="2168860"/>
            <a:ext cx="7965664" cy="7587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/>
            <a:r>
              <a:rPr lang="ko-KR" altLang="en-US" dirty="0"/>
              <a:t>준기의 생각이 옳습니다</a:t>
            </a:r>
            <a:r>
              <a:rPr lang="en-US" altLang="ko-KR" dirty="0"/>
              <a:t>. </a:t>
            </a:r>
            <a:r>
              <a:rPr lang="ko-KR" altLang="en-US" dirty="0"/>
              <a:t>덧셈</a:t>
            </a:r>
            <a:r>
              <a:rPr lang="en-US" altLang="ko-KR" dirty="0"/>
              <a:t>, </a:t>
            </a:r>
            <a:r>
              <a:rPr lang="ko-KR" altLang="en-US" dirty="0"/>
              <a:t>뺄셈</a:t>
            </a:r>
            <a:r>
              <a:rPr lang="en-US" altLang="ko-KR" dirty="0"/>
              <a:t>, </a:t>
            </a:r>
            <a:r>
              <a:rPr lang="ko-KR" altLang="en-US" dirty="0"/>
              <a:t>곱셈</a:t>
            </a:r>
            <a:r>
              <a:rPr lang="en-US" altLang="ko-KR" dirty="0"/>
              <a:t>, </a:t>
            </a:r>
            <a:r>
              <a:rPr lang="ko-KR" altLang="en-US" dirty="0"/>
              <a:t>나눗셈</a:t>
            </a:r>
            <a:r>
              <a:rPr lang="en-US" altLang="ko-KR" dirty="0"/>
              <a:t>, (     )</a:t>
            </a:r>
            <a:r>
              <a:rPr lang="ko-KR" altLang="en-US" dirty="0"/>
              <a:t>가 섞여 있는 식의 계산 순서에 맞지 않게 계산했기 때문입니다</a:t>
            </a:r>
            <a:r>
              <a:rPr lang="en-US" altLang="ko-KR" dirty="0"/>
              <a:t>.</a:t>
            </a:r>
          </a:p>
        </p:txBody>
      </p:sp>
      <p:pic>
        <p:nvPicPr>
          <p:cNvPr id="26" name="그림 25">
            <a:extLst>
              <a:ext uri="{FF2B5EF4-FFF2-40B4-BE49-F238E27FC236}">
                <a16:creationId xmlns="" xmlns:a16="http://schemas.microsoft.com/office/drawing/2014/main" id="{4D9ED525-36C5-4B5E-82E3-3653278FE96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8984" y="229186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직사각형 26">
            <a:hlinkClick r:id="rId5" action="ppaction://hlinksldjump"/>
          </p:cNvPr>
          <p:cNvSpPr/>
          <p:nvPr/>
        </p:nvSpPr>
        <p:spPr>
          <a:xfrm>
            <a:off x="7329264" y="440668"/>
            <a:ext cx="324036" cy="360040"/>
          </a:xfrm>
          <a:prstGeom prst="rect">
            <a:avLst/>
          </a:prstGeom>
          <a:solidFill>
            <a:srgbClr val="1F49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hlinkClick r:id="rId6" action="ppaction://hlinksldjump"/>
          </p:cNvPr>
          <p:cNvSpPr/>
          <p:nvPr/>
        </p:nvSpPr>
        <p:spPr>
          <a:xfrm>
            <a:off x="7725308" y="440668"/>
            <a:ext cx="324036" cy="360040"/>
          </a:xfrm>
          <a:prstGeom prst="rect">
            <a:avLst/>
          </a:prstGeom>
          <a:solidFill>
            <a:srgbClr val="1F49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hlinkClick r:id="rId7" action="ppaction://hlinksldjump"/>
          </p:cNvPr>
          <p:cNvSpPr/>
          <p:nvPr/>
        </p:nvSpPr>
        <p:spPr>
          <a:xfrm>
            <a:off x="8085348" y="440668"/>
            <a:ext cx="324036" cy="360040"/>
          </a:xfrm>
          <a:prstGeom prst="rect">
            <a:avLst/>
          </a:prstGeom>
          <a:solidFill>
            <a:srgbClr val="1F49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>
            <a:hlinkClick r:id="rId8" action="ppaction://hlinksldjump"/>
          </p:cNvPr>
          <p:cNvSpPr/>
          <p:nvPr/>
        </p:nvSpPr>
        <p:spPr>
          <a:xfrm>
            <a:off x="8877436" y="440668"/>
            <a:ext cx="324036" cy="360040"/>
          </a:xfrm>
          <a:prstGeom prst="rect">
            <a:avLst/>
          </a:prstGeom>
          <a:solidFill>
            <a:srgbClr val="1F49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hlinkClick r:id="rId9" action="ppaction://hlinksldjump"/>
          </p:cNvPr>
          <p:cNvSpPr/>
          <p:nvPr/>
        </p:nvSpPr>
        <p:spPr>
          <a:xfrm>
            <a:off x="9237476" y="440668"/>
            <a:ext cx="324036" cy="360040"/>
          </a:xfrm>
          <a:prstGeom prst="rect">
            <a:avLst/>
          </a:prstGeom>
          <a:solidFill>
            <a:srgbClr val="1F49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784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그룹 38">
            <a:extLst>
              <a:ext uri="{FF2B5EF4-FFF2-40B4-BE49-F238E27FC236}">
                <a16:creationId xmlns="" xmlns:a16="http://schemas.microsoft.com/office/drawing/2014/main" id="{1A6EFE11-28DD-4ABE-9EFC-F1C6B5CF699E}"/>
              </a:ext>
            </a:extLst>
          </p:cNvPr>
          <p:cNvGrpSpPr/>
          <p:nvPr/>
        </p:nvGrpSpPr>
        <p:grpSpPr>
          <a:xfrm>
            <a:off x="920552" y="4545124"/>
            <a:ext cx="8172908" cy="897111"/>
            <a:chOff x="889373" y="3454593"/>
            <a:chExt cx="8172908" cy="897111"/>
          </a:xfrm>
        </p:grpSpPr>
        <p:sp>
          <p:nvSpPr>
            <p:cNvPr id="41" name="모서리가 둥근 직사각형 72">
              <a:extLst>
                <a:ext uri="{FF2B5EF4-FFF2-40B4-BE49-F238E27FC236}">
                  <a16:creationId xmlns="" xmlns:a16="http://schemas.microsoft.com/office/drawing/2014/main" id="{8E1DB524-EE29-4344-8160-B9BDD8D40C9A}"/>
                </a:ext>
              </a:extLst>
            </p:cNvPr>
            <p:cNvSpPr/>
            <p:nvPr/>
          </p:nvSpPr>
          <p:spPr bwMode="auto">
            <a:xfrm>
              <a:off x="889373" y="3883704"/>
              <a:ext cx="8085541" cy="468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42" name="그룹 41">
              <a:extLst>
                <a:ext uri="{FF2B5EF4-FFF2-40B4-BE49-F238E27FC236}">
                  <a16:creationId xmlns="" xmlns:a16="http://schemas.microsoft.com/office/drawing/2014/main" id="{8B847D85-EDAC-413C-88E0-2AAC2DBA59A6}"/>
                </a:ext>
              </a:extLst>
            </p:cNvPr>
            <p:cNvGrpSpPr/>
            <p:nvPr/>
          </p:nvGrpSpPr>
          <p:grpSpPr>
            <a:xfrm>
              <a:off x="910749" y="3454593"/>
              <a:ext cx="8151532" cy="465349"/>
              <a:chOff x="910749" y="3454593"/>
              <a:chExt cx="8151532" cy="465349"/>
            </a:xfrm>
          </p:grpSpPr>
          <p:sp>
            <p:nvSpPr>
              <p:cNvPr id="43" name="내용 개체 틀 3">
                <a:extLst>
                  <a:ext uri="{FF2B5EF4-FFF2-40B4-BE49-F238E27FC236}">
                    <a16:creationId xmlns="" xmlns:a16="http://schemas.microsoft.com/office/drawing/2014/main" id="{87509F4E-857D-4FD5-BC67-597AD50AA2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58342" y="3454593"/>
                <a:ext cx="8003939" cy="46534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두 </a:t>
                </a:r>
                <a:r>
                  <a:rPr lang="ko-KR" altLang="en-US" dirty="0" smtClean="0"/>
                  <a:t>식이 어떻게 다른지 말해 보세요</a:t>
                </a:r>
                <a:r>
                  <a:rPr lang="en-US" altLang="ko-KR" dirty="0" smtClean="0"/>
                  <a:t>. </a:t>
                </a:r>
                <a:endParaRPr lang="ko-KR" altLang="en-US" dirty="0"/>
              </a:p>
            </p:txBody>
          </p:sp>
          <p:sp>
            <p:nvSpPr>
              <p:cNvPr id="44" name="모서리가 둥근 직사각형 75">
                <a:extLst>
                  <a:ext uri="{FF2B5EF4-FFF2-40B4-BE49-F238E27FC236}">
                    <a16:creationId xmlns="" xmlns:a16="http://schemas.microsoft.com/office/drawing/2014/main" id="{F0AB48C1-5FE5-4697-B304-E6BF0DAF4CE0}"/>
                  </a:ext>
                </a:extLst>
              </p:cNvPr>
              <p:cNvSpPr/>
              <p:nvPr/>
            </p:nvSpPr>
            <p:spPr>
              <a:xfrm>
                <a:off x="910749" y="3565635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46" name="내용 개체 틀 2">
            <a:extLst>
              <a:ext uri="{FF2B5EF4-FFF2-40B4-BE49-F238E27FC236}">
                <a16:creationId xmlns="" xmlns:a16="http://schemas.microsoft.com/office/drawing/2014/main" id="{2B4797EB-7038-4B8D-A017-215AEF69F023}"/>
              </a:ext>
            </a:extLst>
          </p:cNvPr>
          <p:cNvSpPr txBox="1">
            <a:spLocks/>
          </p:cNvSpPr>
          <p:nvPr/>
        </p:nvSpPr>
        <p:spPr>
          <a:xfrm>
            <a:off x="920551" y="5010473"/>
            <a:ext cx="6516361" cy="444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/>
              <a:t>왼쪽 </a:t>
            </a:r>
            <a:r>
              <a:rPr lang="ko-KR" altLang="en-US" dirty="0" smtClean="0"/>
              <a:t>식에는 </a:t>
            </a:r>
            <a:r>
              <a:rPr lang="ko-KR" altLang="en-US" dirty="0"/>
              <a:t>괄호가 없고</a:t>
            </a:r>
            <a:r>
              <a:rPr lang="en-US" altLang="ko-KR" dirty="0"/>
              <a:t>, </a:t>
            </a:r>
            <a:r>
              <a:rPr lang="ko-KR" altLang="en-US" dirty="0"/>
              <a:t>오른쪽 </a:t>
            </a:r>
            <a:r>
              <a:rPr lang="ko-KR" altLang="en-US" dirty="0" smtClean="0"/>
              <a:t>식에는 </a:t>
            </a:r>
            <a:r>
              <a:rPr lang="ko-KR" altLang="en-US" dirty="0"/>
              <a:t>괄호가 있습니다</a:t>
            </a:r>
            <a:r>
              <a:rPr lang="en-US" altLang="ko-KR" dirty="0"/>
              <a:t>.</a:t>
            </a:r>
          </a:p>
        </p:txBody>
      </p:sp>
      <p:pic>
        <p:nvPicPr>
          <p:cNvPr id="26" name="그림 2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8" name="그림 2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37" name="내용 개체 틀 5"/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두‌ 식을 ‌</a:t>
            </a:r>
            <a:r>
              <a:rPr lang="ko-KR" altLang="en-US" sz="2200" dirty="0" smtClean="0">
                <a:solidFill>
                  <a:srgbClr val="695A35"/>
                </a:solidFill>
              </a:rPr>
              <a:t>비교하여 식의 </a:t>
            </a:r>
            <a:endParaRPr lang="en-US" altLang="ko-KR" sz="2200" dirty="0" smtClean="0">
              <a:solidFill>
                <a:srgbClr val="695A35"/>
              </a:solidFill>
            </a:endParaRPr>
          </a:p>
          <a:p>
            <a:pPr>
              <a:lnSpc>
                <a:spcPct val="80000"/>
              </a:lnSpc>
            </a:pPr>
            <a:r>
              <a:rPr lang="ko-KR" altLang="en-US" sz="2200" dirty="0" smtClean="0">
                <a:solidFill>
                  <a:srgbClr val="695A35"/>
                </a:solidFill>
              </a:rPr>
              <a:t>계산 순서에 따라 계산하기</a:t>
            </a:r>
            <a:endParaRPr lang="ko-KR" altLang="en-US" sz="2200" dirty="0">
              <a:solidFill>
                <a:srgbClr val="695A35"/>
              </a:solidFill>
            </a:endParaRPr>
          </a:p>
        </p:txBody>
      </p:sp>
      <p:pic>
        <p:nvPicPr>
          <p:cNvPr id="45" name="그림 44">
            <a:extLst>
              <a:ext uri="{FF2B5EF4-FFF2-40B4-BE49-F238E27FC236}">
                <a16:creationId xmlns="" xmlns:a16="http://schemas.microsoft.com/office/drawing/2014/main" id="{4D9ED525-36C5-4B5E-82E3-3653278FE96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3617" y="502472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그림 4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800" y="7200"/>
            <a:ext cx="4032448" cy="916811"/>
          </a:xfrm>
          <a:prstGeom prst="rect">
            <a:avLst/>
          </a:prstGeom>
        </p:spPr>
      </p:pic>
      <p:sp>
        <p:nvSpPr>
          <p:cNvPr id="24" name="직사각형 23">
            <a:hlinkClick r:id="rId6" action="ppaction://hlinksldjump"/>
          </p:cNvPr>
          <p:cNvSpPr/>
          <p:nvPr/>
        </p:nvSpPr>
        <p:spPr>
          <a:xfrm>
            <a:off x="7329264" y="440668"/>
            <a:ext cx="324036" cy="360040"/>
          </a:xfrm>
          <a:prstGeom prst="rect">
            <a:avLst/>
          </a:prstGeom>
          <a:solidFill>
            <a:srgbClr val="1F49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hlinkClick r:id="rId7" action="ppaction://hlinksldjump"/>
          </p:cNvPr>
          <p:cNvSpPr/>
          <p:nvPr/>
        </p:nvSpPr>
        <p:spPr>
          <a:xfrm>
            <a:off x="7725308" y="440668"/>
            <a:ext cx="324036" cy="360040"/>
          </a:xfrm>
          <a:prstGeom prst="rect">
            <a:avLst/>
          </a:prstGeom>
          <a:solidFill>
            <a:srgbClr val="1F49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hlinkClick r:id="rId8" action="ppaction://hlinksldjump"/>
          </p:cNvPr>
          <p:cNvSpPr/>
          <p:nvPr/>
        </p:nvSpPr>
        <p:spPr>
          <a:xfrm>
            <a:off x="8085348" y="440668"/>
            <a:ext cx="324036" cy="360040"/>
          </a:xfrm>
          <a:prstGeom prst="rect">
            <a:avLst/>
          </a:prstGeom>
          <a:solidFill>
            <a:srgbClr val="1F49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hlinkClick r:id="rId9" action="ppaction://hlinksldjump"/>
          </p:cNvPr>
          <p:cNvSpPr/>
          <p:nvPr/>
        </p:nvSpPr>
        <p:spPr>
          <a:xfrm>
            <a:off x="8481392" y="440668"/>
            <a:ext cx="324036" cy="360040"/>
          </a:xfrm>
          <a:prstGeom prst="rect">
            <a:avLst/>
          </a:prstGeom>
          <a:solidFill>
            <a:srgbClr val="1F49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hlinkClick r:id="rId10" action="ppaction://hlinksldjump"/>
          </p:cNvPr>
          <p:cNvSpPr/>
          <p:nvPr/>
        </p:nvSpPr>
        <p:spPr>
          <a:xfrm>
            <a:off x="9237476" y="440668"/>
            <a:ext cx="324036" cy="360040"/>
          </a:xfrm>
          <a:prstGeom prst="rect">
            <a:avLst/>
          </a:prstGeom>
          <a:solidFill>
            <a:srgbClr val="1F49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2" name="그룹 31"/>
          <p:cNvGrpSpPr/>
          <p:nvPr/>
        </p:nvGrpSpPr>
        <p:grpSpPr>
          <a:xfrm>
            <a:off x="902750" y="1412776"/>
            <a:ext cx="8154706" cy="1115983"/>
            <a:chOff x="902750" y="1412776"/>
            <a:chExt cx="8154706" cy="1115983"/>
          </a:xfrm>
        </p:grpSpPr>
        <p:sp>
          <p:nvSpPr>
            <p:cNvPr id="34" name="내용 개체 틀 3"/>
            <p:cNvSpPr txBox="1">
              <a:spLocks/>
            </p:cNvSpPr>
            <p:nvPr/>
          </p:nvSpPr>
          <p:spPr>
            <a:xfrm>
              <a:off x="1178192" y="1412776"/>
              <a:ext cx="7879264" cy="111598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 smtClean="0"/>
                <a:t>두 식의 계산 순서를 각각 나타내고</a:t>
              </a:r>
              <a:r>
                <a:rPr lang="en-US" altLang="ko-KR" dirty="0" smtClean="0"/>
                <a:t>, </a:t>
              </a:r>
              <a:r>
                <a:rPr lang="ko-KR" altLang="en-US" dirty="0" smtClean="0"/>
                <a:t>순서에 맞게 계산해 봅시다</a:t>
              </a:r>
              <a:r>
                <a:rPr lang="en-US" altLang="ko-KR" dirty="0" smtClean="0"/>
                <a:t>. </a:t>
              </a:r>
              <a:endParaRPr lang="en-US" altLang="ko-KR" dirty="0"/>
            </a:p>
          </p:txBody>
        </p:sp>
        <p:grpSp>
          <p:nvGrpSpPr>
            <p:cNvPr id="35" name="그룹 34"/>
            <p:cNvGrpSpPr/>
            <p:nvPr/>
          </p:nvGrpSpPr>
          <p:grpSpPr>
            <a:xfrm>
              <a:off x="902750" y="1483783"/>
              <a:ext cx="217025" cy="217025"/>
              <a:chOff x="4520952" y="3717032"/>
              <a:chExt cx="217025" cy="217025"/>
            </a:xfrm>
          </p:grpSpPr>
          <p:grpSp>
            <p:nvGrpSpPr>
              <p:cNvPr id="36" name="그룹 35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40" name="모서리가 둥근 직사각형 39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7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38" name="모서리가 둥근 직사각형 37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grpSp>
        <p:nvGrpSpPr>
          <p:cNvPr id="5" name="그룹 4"/>
          <p:cNvGrpSpPr/>
          <p:nvPr/>
        </p:nvGrpSpPr>
        <p:grpSpPr>
          <a:xfrm>
            <a:off x="1784648" y="1997326"/>
            <a:ext cx="5868652" cy="2539290"/>
            <a:chOff x="1784648" y="1840349"/>
            <a:chExt cx="5868652" cy="2539290"/>
          </a:xfrm>
        </p:grpSpPr>
        <p:grpSp>
          <p:nvGrpSpPr>
            <p:cNvPr id="2" name="그룹 1"/>
            <p:cNvGrpSpPr/>
            <p:nvPr/>
          </p:nvGrpSpPr>
          <p:grpSpPr>
            <a:xfrm>
              <a:off x="1784648" y="1840349"/>
              <a:ext cx="2889576" cy="2539290"/>
              <a:chOff x="1784648" y="1840349"/>
              <a:chExt cx="2889576" cy="2539290"/>
            </a:xfrm>
          </p:grpSpPr>
          <p:pic>
            <p:nvPicPr>
              <p:cNvPr id="29" name="그림 28"/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760" t="43283" r="62764" b="36619"/>
              <a:stretch/>
            </p:blipFill>
            <p:spPr>
              <a:xfrm>
                <a:off x="1784648" y="1840349"/>
                <a:ext cx="2889576" cy="2539290"/>
              </a:xfrm>
              <a:prstGeom prst="rect">
                <a:avLst/>
              </a:prstGeom>
            </p:spPr>
          </p:pic>
          <p:pic>
            <p:nvPicPr>
              <p:cNvPr id="4" name="그림 3">
                <a:extLst>
                  <a:ext uri="{FF2B5EF4-FFF2-40B4-BE49-F238E27FC236}">
                    <a16:creationId xmlns="" xmlns:a16="http://schemas.microsoft.com/office/drawing/2014/main" id="{1A90CE4F-AF82-4D9D-875D-F80CA9040402}"/>
                  </a:ext>
                </a:extLst>
              </p:cNvPr>
              <p:cNvPicPr preferRelativeResize="0">
                <a:picLocks noChangeAspect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308" t="45594" r="60259" b="52262"/>
              <a:stretch/>
            </p:blipFill>
            <p:spPr>
              <a:xfrm>
                <a:off x="2324708" y="2249359"/>
                <a:ext cx="2019300" cy="279400"/>
              </a:xfrm>
              <a:prstGeom prst="rect">
                <a:avLst/>
              </a:prstGeom>
            </p:spPr>
          </p:pic>
        </p:grpSp>
        <p:grpSp>
          <p:nvGrpSpPr>
            <p:cNvPr id="3" name="그룹 2"/>
            <p:cNvGrpSpPr/>
            <p:nvPr/>
          </p:nvGrpSpPr>
          <p:grpSpPr>
            <a:xfrm>
              <a:off x="4763724" y="1840349"/>
              <a:ext cx="2889576" cy="2539290"/>
              <a:chOff x="4763724" y="1840349"/>
              <a:chExt cx="2889576" cy="2539290"/>
            </a:xfrm>
          </p:grpSpPr>
          <p:pic>
            <p:nvPicPr>
              <p:cNvPr id="49" name="그림 48"/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760" t="43283" r="62764" b="36619"/>
              <a:stretch/>
            </p:blipFill>
            <p:spPr>
              <a:xfrm>
                <a:off x="4763724" y="1840349"/>
                <a:ext cx="2889576" cy="2539290"/>
              </a:xfrm>
              <a:prstGeom prst="rect">
                <a:avLst/>
              </a:prstGeom>
            </p:spPr>
          </p:pic>
          <p:pic>
            <p:nvPicPr>
              <p:cNvPr id="27" name="그림 26">
                <a:extLst>
                  <a:ext uri="{FF2B5EF4-FFF2-40B4-BE49-F238E27FC236}">
                    <a16:creationId xmlns="" xmlns:a16="http://schemas.microsoft.com/office/drawing/2014/main" id="{1A90CE4F-AF82-4D9D-875D-F80CA9040402}"/>
                  </a:ext>
                </a:extLst>
              </p:cNvPr>
              <p:cNvPicPr preferRelativeResize="0">
                <a:picLocks noChangeAspect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732" t="45594" r="28835" b="52262"/>
              <a:stretch/>
            </p:blipFill>
            <p:spPr>
              <a:xfrm>
                <a:off x="5277036" y="2249359"/>
                <a:ext cx="2019300" cy="2794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56547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theme/theme1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4080</TotalTime>
  <Words>705</Words>
  <Application>Microsoft Office PowerPoint</Application>
  <PresentationFormat>A4 용지(210x297mm)</PresentationFormat>
  <Paragraphs>102</Paragraphs>
  <Slides>15</Slides>
  <Notes>4</Notes>
  <HiddenSlides>1</HiddenSlides>
  <MMClips>0</MMClips>
  <ScaleCrop>false</ScaleCrop>
  <HeadingPairs>
    <vt:vector size="6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15</vt:i4>
      </vt:variant>
      <vt:variant>
        <vt:lpstr>재구성한 쇼</vt:lpstr>
      </vt:variant>
      <vt:variant>
        <vt:i4>1</vt:i4>
      </vt:variant>
    </vt:vector>
  </HeadingPairs>
  <TitlesOfParts>
    <vt:vector size="18" baseType="lpstr">
      <vt:lpstr>디자인 사용자 지정</vt:lpstr>
      <vt:lpstr>1_디자인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재구성한 쇼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사용자</dc:creator>
  <cp:lastModifiedBy>이수진</cp:lastModifiedBy>
  <cp:revision>260</cp:revision>
  <cp:lastPrinted>2017-09-25T02:44:09Z</cp:lastPrinted>
  <dcterms:created xsi:type="dcterms:W3CDTF">2017-09-24T23:31:15Z</dcterms:created>
  <dcterms:modified xsi:type="dcterms:W3CDTF">2019-01-03T06:23:11Z</dcterms:modified>
</cp:coreProperties>
</file>