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2" r:id="rId4"/>
    <p:sldId id="298" r:id="rId5"/>
    <p:sldId id="299" r:id="rId6"/>
    <p:sldId id="300" r:id="rId7"/>
    <p:sldId id="303" r:id="rId8"/>
    <p:sldId id="302" r:id="rId9"/>
    <p:sldId id="265" r:id="rId10"/>
  </p:sldIdLst>
  <p:sldSz cx="9906000" cy="6858000" type="A4"/>
  <p:notesSz cx="6858000" cy="9144000"/>
  <p:embeddedFontLst>
    <p:embeddedFont>
      <p:font typeface="나눔고딕 ExtraBold" panose="020B0600000101010101" charset="-127"/>
      <p:bold r:id="rId13"/>
    </p:embeddedFont>
    <p:embeddedFont>
      <p:font typeface="나눔바른고딕" panose="020B0600000101010101" charset="-127"/>
      <p:regular r:id="rId14"/>
      <p:bold r:id="rId15"/>
    </p:embeddedFont>
    <p:embeddedFont>
      <p:font typeface="나눔고딕" panose="020B0600000101010101" charset="-127"/>
      <p:regular r:id="rId16"/>
      <p:bold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262">
          <p15:clr>
            <a:srgbClr val="A4A3A4"/>
          </p15:clr>
        </p15:guide>
        <p15:guide id="6" pos="5978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372" y="-78"/>
      </p:cViewPr>
      <p:guideLst>
        <p:guide orient="horz" pos="482"/>
        <p:guide orient="horz" pos="3884"/>
        <p:guide orient="horz" pos="618"/>
        <p:guide orient="horz" pos="935"/>
        <p:guide orient="horz" pos="3701"/>
        <p:guide orient="horz" pos="919"/>
        <p:guide orient="horz"/>
        <p:guide pos="262"/>
        <p:guide pos="5992"/>
        <p:guide pos="8"/>
        <p:guide pos="566"/>
        <p:guide pos="56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2018-01-18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emf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6.png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3171614"/>
            <a:ext cx="5988874" cy="7614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6" y="500613"/>
            <a:ext cx="3335460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규칙 찾기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146~147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6" name="타원 3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이등변 삼각형 3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2403" r="12815" b="77850"/>
          <a:stretch/>
        </p:blipFill>
        <p:spPr>
          <a:xfrm>
            <a:off x="848562" y="2348038"/>
            <a:ext cx="8332472" cy="292246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3109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</a:t>
            </a:r>
            <a:r>
              <a:rPr lang="ko-KR" altLang="en-US" sz="2300" dirty="0" err="1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배열표에서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규칙 찾기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894392" y="1436243"/>
            <a:ext cx="8287081" cy="430887"/>
            <a:chOff x="894392" y="1436243"/>
            <a:chExt cx="8287081" cy="430887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1137016" y="1436243"/>
              <a:ext cx="8044457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규칙을 </a:t>
              </a:r>
              <a:r>
                <a:rPr lang="ko-KR" altLang="en-US" sz="2200" b="1" dirty="0">
                  <a:latin typeface="나눔고딕" pitchFamily="50" charset="-127"/>
                </a:rPr>
                <a:t>찾아 빈칸에 알맞은 수를 써넣으세요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894392" y="1528096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7725080" y="3480837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50510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983" y="35351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420614" y="396506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60409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517" y="40193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123039" y="4489844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70308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942" y="45441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7735090" y="4492634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70510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993" y="45468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25315" r="23485" b="54938"/>
          <a:stretch/>
        </p:blipFill>
        <p:spPr>
          <a:xfrm>
            <a:off x="1928664" y="2373438"/>
            <a:ext cx="5953294" cy="292246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곱셈표의 규칙을 찾아 표 완성하기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894392" y="1436243"/>
            <a:ext cx="8287081" cy="430887"/>
            <a:chOff x="894392" y="1436243"/>
            <a:chExt cx="8287081" cy="430887"/>
          </a:xfrm>
        </p:grpSpPr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1137016" y="1436243"/>
              <a:ext cx="8044457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곱셈표를 </a:t>
              </a:r>
              <a:r>
                <a:rPr lang="ko-KR" altLang="en-US" sz="2200" b="1" dirty="0">
                  <a:latin typeface="나눔고딕" pitchFamily="50" charset="-127"/>
                </a:rPr>
                <a:t>완성해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94392" y="1528096"/>
              <a:ext cx="219266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74374" y="3554752"/>
            <a:ext cx="105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277" y="3609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274374" y="4026529"/>
            <a:ext cx="105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277" y="40807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453518" y="4061747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421" y="41160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633195" y="4052101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098" y="41063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5564903" y="3545218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806" y="35994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5518524" y="4508451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2400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427" y="45627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3349702" y="2565880"/>
            <a:ext cx="105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36293" y="2570125"/>
            <a:ext cx="105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8096" y="25834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687" y="25834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60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/>
      <p:bldP spid="56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0" t="70292" r="8682" b="9396"/>
          <a:stretch/>
        </p:blipFill>
        <p:spPr>
          <a:xfrm>
            <a:off x="6364658" y="2481446"/>
            <a:ext cx="2851697" cy="276854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898525" y="1419078"/>
            <a:ext cx="8134350" cy="769441"/>
            <a:chOff x="898525" y="1396500"/>
            <a:chExt cx="8134350" cy="769441"/>
          </a:xfrm>
        </p:grpSpPr>
        <p:grpSp>
          <p:nvGrpSpPr>
            <p:cNvPr id="2" name="그룹 1"/>
            <p:cNvGrpSpPr/>
            <p:nvPr/>
          </p:nvGrpSpPr>
          <p:grpSpPr>
            <a:xfrm>
              <a:off x="1147950" y="1396500"/>
              <a:ext cx="7884925" cy="769441"/>
              <a:chOff x="1147950" y="1396500"/>
              <a:chExt cx="7884925" cy="769441"/>
            </a:xfrm>
          </p:grpSpPr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1147950" y="1396500"/>
                <a:ext cx="78849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규칙을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찾아 빈칸에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알맞은 도형을 그리고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안에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알맞은 수를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써넣으세요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</p:txBody>
          </p:sp>
          <p:pic>
            <p:nvPicPr>
              <p:cNvPr id="3" name="그림 2">
                <a:extLst>
                  <a:ext uri="{FF2B5EF4-FFF2-40B4-BE49-F238E27FC236}">
                    <a16:creationId xmlns="" xmlns:a16="http://schemas.microsoft.com/office/drawing/2014/main" id="{5C309646-B343-44C9-AE57-150086DD8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706" y="1421517"/>
                <a:ext cx="409575" cy="419100"/>
              </a:xfrm>
              <a:prstGeom prst="rect">
                <a:avLst/>
              </a:prstGeom>
            </p:spPr>
          </p:pic>
        </p:grpSp>
        <p:grpSp>
          <p:nvGrpSpPr>
            <p:cNvPr id="32" name="그룹 31"/>
            <p:cNvGrpSpPr/>
            <p:nvPr/>
          </p:nvGrpSpPr>
          <p:grpSpPr>
            <a:xfrm>
              <a:off x="898525" y="1495602"/>
              <a:ext cx="219266" cy="218283"/>
              <a:chOff x="-572047" y="4444116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44116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47272" r="9624" b="31238"/>
          <a:stretch/>
        </p:blipFill>
        <p:spPr>
          <a:xfrm>
            <a:off x="681376" y="2550879"/>
            <a:ext cx="8443604" cy="29618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3166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도형의 배열에서 규칙 찾기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162806" y="4989938"/>
            <a:ext cx="1053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17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5809" y="35902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6440" y="5041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3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088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12886" r="7492" b="65571"/>
          <a:stretch/>
        </p:blipFill>
        <p:spPr>
          <a:xfrm>
            <a:off x="1046552" y="2398709"/>
            <a:ext cx="7753390" cy="28089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3401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덧셈식의 규칙 설명하기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42689" y="3247707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592" y="33019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432516" y="3747409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419" y="3801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78098" y="4242737"/>
            <a:ext cx="104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1200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001" y="42970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48"/>
          <p:cNvSpPr/>
          <p:nvPr/>
        </p:nvSpPr>
        <p:spPr>
          <a:xfrm>
            <a:off x="5196896" y="3345882"/>
            <a:ext cx="3289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더하는 두 수가 각각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커지면 그 합은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씩 커집니다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595" y="35453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98525" y="1413937"/>
            <a:ext cx="8022737" cy="769441"/>
            <a:chOff x="898525" y="1413937"/>
            <a:chExt cx="8022737" cy="769441"/>
          </a:xfrm>
        </p:grpSpPr>
        <p:grpSp>
          <p:nvGrpSpPr>
            <p:cNvPr id="2" name="그룹 1"/>
            <p:cNvGrpSpPr/>
            <p:nvPr/>
          </p:nvGrpSpPr>
          <p:grpSpPr>
            <a:xfrm>
              <a:off x="1103589" y="1413937"/>
              <a:ext cx="7817673" cy="769441"/>
              <a:chOff x="1103589" y="1413937"/>
              <a:chExt cx="7817673" cy="769441"/>
            </a:xfrm>
          </p:grpSpPr>
          <p:pic>
            <p:nvPicPr>
              <p:cNvPr id="28" name="그림 13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83" t="19050" r="52733" b="78475"/>
              <a:stretch/>
            </p:blipFill>
            <p:spPr bwMode="auto">
              <a:xfrm>
                <a:off x="3800654" y="1454755"/>
                <a:ext cx="404809" cy="36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1103589" y="1413937"/>
                <a:ext cx="781767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덧셈식의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규칙에 따라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안에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알맞은 수를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써넣고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규칙을 설명해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898525" y="1528741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45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t="44356" r="8528" b="40519"/>
          <a:stretch/>
        </p:blipFill>
        <p:spPr>
          <a:xfrm>
            <a:off x="4870015" y="1981201"/>
            <a:ext cx="4223703" cy="2180492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44356" r="45312" b="40519"/>
          <a:stretch/>
        </p:blipFill>
        <p:spPr>
          <a:xfrm>
            <a:off x="733627" y="1981201"/>
            <a:ext cx="4223703" cy="218049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326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곱셈식의 규칙을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이용하여 나눗셈식 만들기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5379067" y="2190502"/>
            <a:ext cx="3026760" cy="447443"/>
            <a:chOff x="5379067" y="2190502"/>
            <a:chExt cx="3026760" cy="447443"/>
          </a:xfrm>
        </p:grpSpPr>
        <p:sp>
          <p:nvSpPr>
            <p:cNvPr id="26" name="TextBox 25"/>
            <p:cNvSpPr txBox="1"/>
            <p:nvPr/>
          </p:nvSpPr>
          <p:spPr>
            <a:xfrm>
              <a:off x="5379067" y="2190502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2200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1597" y="2207058"/>
              <a:ext cx="834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60245" y="2207058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11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381010" y="2596599"/>
            <a:ext cx="3026760" cy="447443"/>
            <a:chOff x="5381010" y="2596599"/>
            <a:chExt cx="3026760" cy="447443"/>
          </a:xfrm>
        </p:grpSpPr>
        <p:sp>
          <p:nvSpPr>
            <p:cNvPr id="32" name="TextBox 31"/>
            <p:cNvSpPr txBox="1"/>
            <p:nvPr/>
          </p:nvSpPr>
          <p:spPr>
            <a:xfrm>
              <a:off x="5381010" y="2596599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3300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23540" y="2613155"/>
              <a:ext cx="834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62188" y="2613155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11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401890" y="3017388"/>
            <a:ext cx="3026760" cy="447443"/>
            <a:chOff x="5401890" y="3017388"/>
            <a:chExt cx="3026760" cy="447443"/>
          </a:xfrm>
        </p:grpSpPr>
        <p:sp>
          <p:nvSpPr>
            <p:cNvPr id="47" name="TextBox 46"/>
            <p:cNvSpPr txBox="1"/>
            <p:nvPr/>
          </p:nvSpPr>
          <p:spPr>
            <a:xfrm>
              <a:off x="5401890" y="3017388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4400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44420" y="3033944"/>
              <a:ext cx="834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83068" y="3033944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11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400176" y="3426273"/>
            <a:ext cx="3026760" cy="447443"/>
            <a:chOff x="5400176" y="3426273"/>
            <a:chExt cx="3026760" cy="447443"/>
          </a:xfrm>
        </p:grpSpPr>
        <p:sp>
          <p:nvSpPr>
            <p:cNvPr id="50" name="TextBox 49"/>
            <p:cNvSpPr txBox="1"/>
            <p:nvPr/>
          </p:nvSpPr>
          <p:spPr>
            <a:xfrm>
              <a:off x="5400176" y="3426273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5500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42706" y="3442829"/>
              <a:ext cx="8342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500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81354" y="3442829"/>
              <a:ext cx="1045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11</a:t>
              </a:r>
              <a:endParaRPr lang="ko-KR" altLang="en-US" sz="2200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530" y="28352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5075043" y="2218190"/>
            <a:ext cx="473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/>
          </a:p>
        </p:txBody>
      </p:sp>
      <p:sp>
        <p:nvSpPr>
          <p:cNvPr id="46" name="타원 45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83301" y="1439053"/>
            <a:ext cx="6998657" cy="430887"/>
            <a:chOff x="883301" y="1461631"/>
            <a:chExt cx="6998657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02567" y="1461631"/>
              <a:ext cx="67793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곱셈식의 규칙을 이용하여 나눗셈식을 써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883301" y="1567932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1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71108" r="6765" b="7349"/>
          <a:stretch/>
        </p:blipFill>
        <p:spPr>
          <a:xfrm>
            <a:off x="3739662" y="2575261"/>
            <a:ext cx="5140234" cy="28089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19" y="410956"/>
            <a:ext cx="43364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수의 배열에서 규칙 찾기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4128038" y="3460767"/>
            <a:ext cx="3750659" cy="1200329"/>
            <a:chOff x="4128038" y="3460767"/>
            <a:chExt cx="3750659" cy="1200329"/>
          </a:xfrm>
        </p:grpSpPr>
        <p:sp>
          <p:nvSpPr>
            <p:cNvPr id="4" name="직사각형 3"/>
            <p:cNvSpPr/>
            <p:nvPr/>
          </p:nvSpPr>
          <p:spPr>
            <a:xfrm>
              <a:off x="4548794" y="3460767"/>
              <a:ext cx="33299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왼쪽에서 오른쪽으로 </a:t>
              </a:r>
              <a:r>
                <a:rPr lang="ko-KR" altLang="en-US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수가 </a:t>
              </a:r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씩 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커집니다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just"/>
              <a:r>
                <a:rPr lang="ko-KR" altLang="en-US" b="1" spc="-7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위에서 아래쪽으로 </a:t>
              </a:r>
              <a:r>
                <a:rPr lang="ko-KR" altLang="en-US" b="1" spc="-7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수가 </a:t>
              </a:r>
              <a:r>
                <a:rPr lang="en-US" altLang="ko-KR" b="1" spc="-7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b="1" spc="-7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씩 </a:t>
              </a:r>
              <a:r>
                <a:rPr lang="ko-KR" altLang="en-US" b="1" spc="-7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작아</a:t>
              </a:r>
              <a:r>
                <a:rPr lang="ko-KR" altLang="en-US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집니다</a:t>
              </a:r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128038" y="3461204"/>
              <a:ext cx="4559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6088" indent="-446088" algn="just"/>
              <a:r>
                <a:rPr lang="ko-KR" altLang="en-US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dirty="0"/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508" y="3717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71203" r="58799" b="7744"/>
          <a:stretch/>
        </p:blipFill>
        <p:spPr>
          <a:xfrm>
            <a:off x="1617782" y="2564364"/>
            <a:ext cx="1981201" cy="2743200"/>
          </a:xfrm>
          <a:prstGeom prst="rect">
            <a:avLst/>
          </a:prstGeom>
        </p:spPr>
      </p:pic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83301" y="1449104"/>
            <a:ext cx="8126094" cy="769441"/>
            <a:chOff x="883301" y="1437815"/>
            <a:chExt cx="8126094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59344" y="1437815"/>
              <a:ext cx="785005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승강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기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버튼에 나타난 수의 배열에서 찾을 수 있는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규칙을 설명해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883301" y="1522776"/>
              <a:ext cx="219266" cy="218283"/>
              <a:chOff x="-572047" y="4429132"/>
              <a:chExt cx="291025" cy="289721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2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1961176"/>
            <a:ext cx="2870060" cy="305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96616" y="3143248"/>
            <a:ext cx="19553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7623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48680"/>
            <a:ext cx="177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pic>
        <p:nvPicPr>
          <p:cNvPr id="31" name="그림 30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183</Words>
  <Application>Microsoft Office PowerPoint</Application>
  <PresentationFormat>A4 용지(210x297mm)</PresentationFormat>
  <Paragraphs>73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288</cp:revision>
  <dcterms:created xsi:type="dcterms:W3CDTF">2016-11-16T23:53:02Z</dcterms:created>
  <dcterms:modified xsi:type="dcterms:W3CDTF">2018-01-18T07:40:16Z</dcterms:modified>
</cp:coreProperties>
</file>