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5" r:id="rId4"/>
    <p:sldId id="313" r:id="rId5"/>
    <p:sldId id="319" r:id="rId6"/>
    <p:sldId id="316" r:id="rId7"/>
    <p:sldId id="310" r:id="rId8"/>
    <p:sldId id="314" r:id="rId9"/>
    <p:sldId id="317" r:id="rId10"/>
    <p:sldId id="322" r:id="rId11"/>
    <p:sldId id="280" r:id="rId12"/>
    <p:sldId id="315" r:id="rId13"/>
    <p:sldId id="312" r:id="rId14"/>
    <p:sldId id="265" r:id="rId15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나눔고딕 ExtraBold" panose="020D0904000000000000" pitchFamily="50" charset="-127"/>
      <p:bold r:id="rId22"/>
    </p:embeddedFont>
    <p:embeddedFont>
      <p:font typeface="나눔바른고딕" panose="020B0603020101020101" pitchFamily="50" charset="-127"/>
      <p:regular r:id="rId23"/>
      <p:bold r:id="rId24"/>
    </p:embeddedFont>
  </p:embeddedFontLst>
  <p:custShowLst>
    <p:custShow name="재구성한 쇼 1" id="0">
      <p:sldLst>
        <p:sld r:id="rId6"/>
      </p:sldLst>
    </p:custShow>
    <p:custShow name="재구성한 쇼 2" id="1">
      <p:sldLst>
        <p:sld r:id="rId1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2693" autoAdjust="0"/>
  </p:normalViewPr>
  <p:slideViewPr>
    <p:cSldViewPr snapToGrid="0" showGuides="1">
      <p:cViewPr varScale="1">
        <p:scale>
          <a:sx n="82" d="100"/>
          <a:sy n="82" d="100"/>
        </p:scale>
        <p:origin x="-378" y="-84"/>
      </p:cViewPr>
      <p:guideLst>
        <p:guide orient="horz" pos="482"/>
        <p:guide orient="horz" pos="3696"/>
        <p:guide orient="horz" pos="625"/>
        <p:guide orient="horz" pos="909"/>
        <p:guide pos="561"/>
        <p:guide pos="56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2018-01-17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31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31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31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17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emf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12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12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image" Target="../media/image18.png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image" Target="../media/image8.png"/><Relationship Id="rId5" Type="http://schemas.openxmlformats.org/officeDocument/2006/relationships/slide" Target="slide10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12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3013179"/>
            <a:ext cx="5988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3528963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smtClean="0">
                <a:latin typeface="나눔고딕 ExtraBold" pitchFamily="50" charset="-127"/>
                <a:ea typeface="나눔고딕 ExtraBold" pitchFamily="50" charset="-127"/>
              </a:rPr>
              <a:t>』 122~125</a:t>
            </a:r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1931" y="44841"/>
            <a:ext cx="3250883" cy="911543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10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11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t="14467" r="12477" b="7879"/>
          <a:stretch/>
        </p:blipFill>
        <p:spPr>
          <a:xfrm>
            <a:off x="3990072" y="2577917"/>
            <a:ext cx="1818563" cy="2398629"/>
          </a:xfrm>
          <a:prstGeom prst="rect">
            <a:avLst/>
          </a:prstGeom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7151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그리는 방법 알기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982965" y="1410649"/>
            <a:ext cx="7906393" cy="769441"/>
            <a:chOff x="989721" y="1430547"/>
            <a:chExt cx="7906393" cy="769441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1230012" y="1430547"/>
              <a:ext cx="766610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연수네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학생들이 체험해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보고 싶은 올림픽 경기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종목을 조사한 것입니다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물음에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답하세요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2" name="그림 31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03" y="2909762"/>
            <a:ext cx="277200" cy="280350"/>
          </a:xfrm>
          <a:prstGeom prst="rect">
            <a:avLst/>
          </a:prstGeom>
        </p:spPr>
      </p:pic>
      <p:pic>
        <p:nvPicPr>
          <p:cNvPr id="26" name="그림 25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29" name="그림 28" descr="7.png"/>
          <p:cNvPicPr>
            <a:picLocks noChangeAspect="1"/>
          </p:cNvPicPr>
          <p:nvPr/>
        </p:nvPicPr>
        <p:blipFill rotWithShape="1">
          <a:blip r:embed="rId5" cstate="print"/>
          <a:srcRect l="86496"/>
          <a:stretch/>
        </p:blipFill>
        <p:spPr>
          <a:xfrm>
            <a:off x="9255138" y="28672"/>
            <a:ext cx="439006" cy="911543"/>
          </a:xfrm>
          <a:prstGeom prst="rect">
            <a:avLst/>
          </a:prstGeom>
        </p:spPr>
      </p:pic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1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12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786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>
            <a:grpSpLocks noChangeAspect="1"/>
          </p:cNvGrpSpPr>
          <p:nvPr/>
        </p:nvGrpSpPr>
        <p:grpSpPr>
          <a:xfrm>
            <a:off x="1938212" y="1932946"/>
            <a:ext cx="5951511" cy="1214390"/>
            <a:chOff x="1208987" y="2580608"/>
            <a:chExt cx="7557474" cy="154208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8" t="8669" r="15644" b="87483"/>
            <a:stretch/>
          </p:blipFill>
          <p:spPr>
            <a:xfrm>
              <a:off x="1938622" y="2580608"/>
              <a:ext cx="6038158" cy="501739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t="12504" r="8253" b="79517"/>
            <a:stretch/>
          </p:blipFill>
          <p:spPr>
            <a:xfrm>
              <a:off x="1208987" y="3082347"/>
              <a:ext cx="7557474" cy="1040343"/>
            </a:xfrm>
            <a:prstGeom prst="rect">
              <a:avLst/>
            </a:prstGeom>
          </p:spPr>
        </p:pic>
      </p:grp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그리는 방법 알기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" name="그림 3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1" t="30244" r="11016" b="64233"/>
          <a:stretch/>
        </p:blipFill>
        <p:spPr>
          <a:xfrm>
            <a:off x="2971063" y="2448879"/>
            <a:ext cx="4695982" cy="567071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7" t="25842" r="24567" b="71847"/>
          <a:stretch/>
        </p:blipFill>
        <p:spPr>
          <a:xfrm>
            <a:off x="3165967" y="1998450"/>
            <a:ext cx="3351884" cy="237256"/>
          </a:xfrm>
          <a:prstGeom prst="rect">
            <a:avLst/>
          </a:prstGeom>
        </p:spPr>
      </p:pic>
      <p:sp>
        <p:nvSpPr>
          <p:cNvPr id="51" name="TextBox 19"/>
          <p:cNvSpPr txBox="1">
            <a:spLocks noChangeAspect="1" noChangeArrowheads="1"/>
          </p:cNvSpPr>
          <p:nvPr/>
        </p:nvSpPr>
        <p:spPr bwMode="auto">
          <a:xfrm>
            <a:off x="2004511" y="1886646"/>
            <a:ext cx="522377" cy="3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rgbClr val="00B0F0"/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3158" y="1435423"/>
            <a:ext cx="7663980" cy="430887"/>
            <a:chOff x="923158" y="1435423"/>
            <a:chExt cx="7663980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1072242" y="1435423"/>
              <a:ext cx="75148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조사한 내용을 정리하여 표와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막대그래프로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923158" y="158786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10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0" name="그룹 29"/>
          <p:cNvGrpSpPr>
            <a:grpSpLocks noChangeAspect="1"/>
          </p:cNvGrpSpPr>
          <p:nvPr/>
        </p:nvGrpSpPr>
        <p:grpSpPr>
          <a:xfrm>
            <a:off x="1934818" y="3359872"/>
            <a:ext cx="5892786" cy="2595843"/>
            <a:chOff x="1205593" y="2087222"/>
            <a:chExt cx="7482902" cy="3296308"/>
          </a:xfrm>
        </p:grpSpPr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34292" r="42274" b="37201"/>
            <a:stretch/>
          </p:blipFill>
          <p:spPr>
            <a:xfrm>
              <a:off x="1205593" y="2471147"/>
              <a:ext cx="7482902" cy="2912383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8" t="8669" r="15644" b="87483"/>
            <a:stretch/>
          </p:blipFill>
          <p:spPr>
            <a:xfrm>
              <a:off x="1938622" y="2087222"/>
              <a:ext cx="6038158" cy="501739"/>
            </a:xfrm>
            <a:prstGeom prst="rect">
              <a:avLst/>
            </a:prstGeom>
          </p:spPr>
        </p:pic>
      </p:grp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66441" r="43529" b="6841"/>
          <a:stretch/>
        </p:blipFill>
        <p:spPr>
          <a:xfrm>
            <a:off x="2029493" y="3782113"/>
            <a:ext cx="5650576" cy="2128084"/>
          </a:xfrm>
          <a:prstGeom prst="rect">
            <a:avLst/>
          </a:prstGeom>
        </p:spPr>
      </p:pic>
      <p:sp>
        <p:nvSpPr>
          <p:cNvPr id="40" name="TextBox 19"/>
          <p:cNvSpPr txBox="1">
            <a:spLocks noChangeAspect="1" noChangeArrowheads="1"/>
          </p:cNvSpPr>
          <p:nvPr/>
        </p:nvSpPr>
        <p:spPr bwMode="auto">
          <a:xfrm>
            <a:off x="2027661" y="3315412"/>
            <a:ext cx="522377" cy="3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rgbClr val="00B0F0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7" t="25842" r="24567" b="71847"/>
          <a:stretch/>
        </p:blipFill>
        <p:spPr>
          <a:xfrm>
            <a:off x="3212267" y="3413800"/>
            <a:ext cx="3351884" cy="23725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7131" y="19329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7131" y="33486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045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302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보고 의사 결정 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882757" y="2284204"/>
            <a:ext cx="8091326" cy="1966898"/>
          </a:xfrm>
          <a:prstGeom prst="roundRect">
            <a:avLst>
              <a:gd name="adj" fmla="val 511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747" y="30588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3158" y="1469661"/>
            <a:ext cx="7918064" cy="769441"/>
            <a:chOff x="923158" y="1469661"/>
            <a:chExt cx="7918064" cy="769441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1139129" y="1469661"/>
              <a:ext cx="770209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연수네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반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학생들이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한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가지만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체험해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볼 수 있다면 어떤 경기 종목을 선택해야 할까요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그렇게 생각한 이유를 써 보세요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923158" y="158786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36109" y="2372504"/>
            <a:ext cx="7751412" cy="1785104"/>
            <a:chOff x="1136109" y="2372504"/>
            <a:chExt cx="7751412" cy="1785104"/>
          </a:xfrm>
        </p:grpSpPr>
        <p:sp>
          <p:nvSpPr>
            <p:cNvPr id="49" name="TextBox 48"/>
            <p:cNvSpPr txBox="1"/>
            <p:nvPr/>
          </p:nvSpPr>
          <p:spPr>
            <a:xfrm>
              <a:off x="1647110" y="2372504"/>
              <a:ext cx="724041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 algn="just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육상입니다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가장 많은 학생들이 체험해 보고 싶은 올림픽 경기 종목이기 때문입니다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179388" indent="-179388" algn="just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육상을 가장 많은 학생들이 체험해 보고 싶어 하지만 평소에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쉽게 할 수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있으므로 다음으로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많은 학생들이 체험해 보고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싶은 태권도를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체험해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볼 수도 있습니다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1136109" y="2384064"/>
              <a:ext cx="5110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예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)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</p:txBody>
        </p:sp>
      </p:grpSp>
      <p:sp>
        <p:nvSpPr>
          <p:cNvPr id="28" name="타원 27">
            <a:hlinkClick r:id="rId11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839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232268"/>
            <a:ext cx="5969254" cy="236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[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7623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막대그래프의 특징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1" name="그림 40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97121" y="1411285"/>
            <a:ext cx="8070357" cy="769441"/>
            <a:chOff x="989721" y="1411285"/>
            <a:chExt cx="8070357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190914" y="1411285"/>
              <a:ext cx="786916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1988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년 서울 올림픽부터 리우데자네이루 올림픽까지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우리나라가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획득한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메달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수를 조사하여 나타낸 막대그래프입니다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물음에 답하세요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20342" r="15898" b="39688"/>
          <a:stretch/>
        </p:blipFill>
        <p:spPr>
          <a:xfrm>
            <a:off x="2400896" y="2180726"/>
            <a:ext cx="5144059" cy="3876339"/>
          </a:xfrm>
          <a:prstGeom prst="rect">
            <a:avLst/>
          </a:prstGeom>
        </p:spPr>
      </p:pic>
      <p:pic>
        <p:nvPicPr>
          <p:cNvPr id="33" name="그림 32" descr="3.png"/>
          <p:cNvPicPr>
            <a:picLocks noChangeAspect="1"/>
          </p:cNvPicPr>
          <p:nvPr/>
        </p:nvPicPr>
        <p:blipFill rotWithShape="1">
          <a:blip r:embed="rId4" cstate="print"/>
          <a:srcRect l="28809" r="57371"/>
          <a:stretch/>
        </p:blipFill>
        <p:spPr>
          <a:xfrm>
            <a:off x="7382788" y="31466"/>
            <a:ext cx="449248" cy="911543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1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7981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302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막대그래프의 특징 이해하기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957883" y="1484114"/>
            <a:ext cx="6044801" cy="769441"/>
            <a:chOff x="416496" y="4842632"/>
            <a:chExt cx="6044801" cy="769441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540938" y="4842632"/>
              <a:ext cx="592035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우리나라가 가장 많은 메달을 획득한 올림픽 개최지는 어디인가요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416496" y="496754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 bwMode="auto">
          <a:xfrm>
            <a:off x="923255" y="2238376"/>
            <a:ext cx="6079430" cy="468000"/>
          </a:xfrm>
          <a:prstGeom prst="roundRect">
            <a:avLst>
              <a:gd name="adj" fmla="val 2568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0582" y="2288863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769" y="22636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10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20342" r="15898" b="39688"/>
          <a:stretch/>
        </p:blipFill>
        <p:spPr>
          <a:xfrm>
            <a:off x="7510726" y="1408937"/>
            <a:ext cx="1500726" cy="1130882"/>
          </a:xfrm>
          <a:prstGeom prst="rect">
            <a:avLst/>
          </a:prstGeom>
        </p:spPr>
      </p:pic>
      <p:pic>
        <p:nvPicPr>
          <p:cNvPr id="41" name="그림 4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00" y="1517135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4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보고 여러 가지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통계적 사실 알기</a:t>
            </a:r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20342" r="15898" b="39688"/>
          <a:stretch/>
        </p:blipFill>
        <p:spPr>
          <a:xfrm>
            <a:off x="2400896" y="1798761"/>
            <a:ext cx="5144059" cy="38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0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20342" r="15898" b="39688"/>
          <a:stretch/>
        </p:blipFill>
        <p:spPr>
          <a:xfrm>
            <a:off x="7510726" y="1408937"/>
            <a:ext cx="1500726" cy="1130882"/>
          </a:xfrm>
          <a:prstGeom prst="rect">
            <a:avLst/>
          </a:prstGeom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 bwMode="auto">
          <a:xfrm>
            <a:off x="904435" y="2539818"/>
            <a:ext cx="6364731" cy="573772"/>
          </a:xfrm>
          <a:prstGeom prst="roundRect">
            <a:avLst>
              <a:gd name="adj" fmla="val 1246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6720" y="410956"/>
            <a:ext cx="4430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보고 여러 가지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통계적 사실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46" name="그림 4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00" y="1517135"/>
            <a:ext cx="277200" cy="2803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78181" y="2598514"/>
            <a:ext cx="6390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런던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시드니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애틀랜타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바르셀로나입니다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5554" y="26179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23158" y="1419888"/>
            <a:ext cx="6346008" cy="1107996"/>
            <a:chOff x="957883" y="2007942"/>
            <a:chExt cx="6346008" cy="1107996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1114166" y="2007942"/>
              <a:ext cx="618972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획득한 메달 수가 리우데자네이루 올림픽보다 많고 아테네 올림픽보다 적은 올림픽 개최지를 모두 써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57883" y="21414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10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11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12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6811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19" y="410956"/>
            <a:ext cx="44667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보고 여러 가지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통계적 사실 알기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6" name="그림 4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02141" y="1371723"/>
            <a:ext cx="7897801" cy="1107996"/>
            <a:chOff x="989721" y="1438629"/>
            <a:chExt cx="7897801" cy="1107996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46049" y="1438629"/>
              <a:ext cx="764147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2016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년 리우데자네이루 올림픽에서 아시아에 있는 나라들이 획득한 금메달 수를 조사하여 나타낸 막대그래프입니다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물음에 답하세요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16952" r="18486" b="54971"/>
          <a:stretch/>
        </p:blipFill>
        <p:spPr>
          <a:xfrm>
            <a:off x="1900437" y="2417666"/>
            <a:ext cx="5985163" cy="3658590"/>
          </a:xfrm>
          <a:prstGeom prst="rect">
            <a:avLst/>
          </a:prstGeom>
        </p:spPr>
      </p:pic>
      <p:pic>
        <p:nvPicPr>
          <p:cNvPr id="27" name="그림 26" descr="5.png"/>
          <p:cNvPicPr>
            <a:picLocks noChangeAspect="1"/>
          </p:cNvPicPr>
          <p:nvPr/>
        </p:nvPicPr>
        <p:blipFill rotWithShape="1">
          <a:blip r:embed="rId5" cstate="print"/>
          <a:srcRect l="57242" r="28694"/>
          <a:stretch/>
        </p:blipFill>
        <p:spPr>
          <a:xfrm>
            <a:off x="8311053" y="30708"/>
            <a:ext cx="457200" cy="911543"/>
          </a:xfrm>
          <a:prstGeom prst="rect">
            <a:avLst/>
          </a:prstGeom>
        </p:spPr>
      </p:pic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12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09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83857" y="2312702"/>
            <a:ext cx="7880818" cy="1464353"/>
            <a:chOff x="971982" y="2324577"/>
            <a:chExt cx="7880818" cy="1464353"/>
          </a:xfrm>
        </p:grpSpPr>
        <p:sp>
          <p:nvSpPr>
            <p:cNvPr id="30" name="TextBox 29"/>
            <p:cNvSpPr txBox="1"/>
            <p:nvPr/>
          </p:nvSpPr>
          <p:spPr>
            <a:xfrm>
              <a:off x="1164922" y="2342380"/>
              <a:ext cx="76878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대한민국의 금메달은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                    (         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중국은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일본보다 금메달 수가 많습니다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      (         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카자흐스탄은 이란보다 금메달 수가 적습니다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(         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대한민국의 금메달 수는 이란의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배입니다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       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71982" y="2324577"/>
              <a:ext cx="2562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 eaLnBrk="0" latinLnBrk="0" hangingPunct="0">
                <a:buFont typeface="Arial" pitchFamily="34" charset="0"/>
                <a:buChar char="•"/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  <a:p>
              <a:pPr marL="179388" indent="-179388" eaLnBrk="0" latinLnBrk="0" hangingPunct="0">
                <a:buFont typeface="Arial" pitchFamily="34" charset="0"/>
                <a:buChar char="•"/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marL="179388" indent="-179388" eaLnBrk="0" latinLnBrk="0" hangingPunct="0">
                <a:buFont typeface="Arial" pitchFamily="34" charset="0"/>
                <a:buChar char="•"/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  <a:p>
              <a:pPr marL="179388" indent="-179388" eaLnBrk="0" latinLnBrk="0" hangingPunct="0">
                <a:buFont typeface="Arial" pitchFamily="34" charset="0"/>
                <a:buChar char="•"/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19" y="410956"/>
            <a:ext cx="4430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보고 여러 가지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통계적 사실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직사각형 2"/>
          <p:cNvSpPr>
            <a:spLocks noChangeArrowheads="1"/>
          </p:cNvSpPr>
          <p:nvPr/>
        </p:nvSpPr>
        <p:spPr bwMode="auto">
          <a:xfrm>
            <a:off x="7397372" y="2356973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○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직사각형 3"/>
          <p:cNvSpPr>
            <a:spLocks noChangeArrowheads="1"/>
          </p:cNvSpPr>
          <p:nvPr/>
        </p:nvSpPr>
        <p:spPr bwMode="auto">
          <a:xfrm>
            <a:off x="7453733" y="3053780"/>
            <a:ext cx="320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×</a:t>
            </a:r>
          </a:p>
        </p:txBody>
      </p:sp>
      <p:sp>
        <p:nvSpPr>
          <p:cNvPr id="59" name="직사각형 2"/>
          <p:cNvSpPr>
            <a:spLocks noChangeArrowheads="1"/>
          </p:cNvSpPr>
          <p:nvPr/>
        </p:nvSpPr>
        <p:spPr bwMode="auto">
          <a:xfrm>
            <a:off x="7397371" y="2683892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○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직사각형 2"/>
          <p:cNvSpPr>
            <a:spLocks noChangeArrowheads="1"/>
          </p:cNvSpPr>
          <p:nvPr/>
        </p:nvSpPr>
        <p:spPr bwMode="auto">
          <a:xfrm>
            <a:off x="7439887" y="3397718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○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6" name="그림 3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819" y="23845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673" y="27141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206" y="30837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5065" y="34554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23158" y="1421213"/>
            <a:ext cx="8085215" cy="790240"/>
            <a:chOff x="923158" y="1421213"/>
            <a:chExt cx="8085215" cy="790240"/>
          </a:xfrm>
        </p:grpSpPr>
        <p:grpSp>
          <p:nvGrpSpPr>
            <p:cNvPr id="33" name="그룹 32"/>
            <p:cNvGrpSpPr/>
            <p:nvPr/>
          </p:nvGrpSpPr>
          <p:grpSpPr>
            <a:xfrm>
              <a:off x="1152737" y="1421213"/>
              <a:ext cx="7855636" cy="790240"/>
              <a:chOff x="666721" y="4437112"/>
              <a:chExt cx="7855636" cy="790240"/>
            </a:xfrm>
          </p:grpSpPr>
          <p:sp>
            <p:nvSpPr>
              <p:cNvPr id="50" name="TextBox 19"/>
              <p:cNvSpPr txBox="1">
                <a:spLocks noChangeArrowheads="1"/>
              </p:cNvSpPr>
              <p:nvPr/>
            </p:nvSpPr>
            <p:spPr bwMode="auto">
              <a:xfrm>
                <a:off x="666721" y="4457911"/>
                <a:ext cx="785563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막대그래프에 나타난 내용을 바르게 설명한 것에     표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잘못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설명한 것에     표 하세요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직사각형 2"/>
              <p:cNvSpPr>
                <a:spLocks noChangeArrowheads="1"/>
              </p:cNvSpPr>
              <p:nvPr/>
            </p:nvSpPr>
            <p:spPr bwMode="auto">
              <a:xfrm>
                <a:off x="6757637" y="4437112"/>
                <a:ext cx="44916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○</a:t>
                </a:r>
                <a:endParaRPr lang="en-US" altLang="ko-KR" sz="220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직사각형 3"/>
              <p:cNvSpPr>
                <a:spLocks noChangeArrowheads="1"/>
              </p:cNvSpPr>
              <p:nvPr/>
            </p:nvSpPr>
            <p:spPr bwMode="auto">
              <a:xfrm>
                <a:off x="2220162" y="4782120"/>
                <a:ext cx="35137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sz="2200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×</a:t>
                </a:r>
              </a:p>
            </p:txBody>
          </p:sp>
        </p:grp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923158" y="15881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타원 34">
            <a:hlinkClick r:id="rId11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944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19" y="410956"/>
            <a:ext cx="4430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보고 여러 가지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통계적 사실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897702" y="5071990"/>
            <a:ext cx="8108185" cy="787999"/>
          </a:xfrm>
          <a:prstGeom prst="roundRect">
            <a:avLst>
              <a:gd name="adj" fmla="val 2133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032" y="52572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16952" r="18486" b="54971"/>
          <a:stretch/>
        </p:blipFill>
        <p:spPr>
          <a:xfrm>
            <a:off x="2042939" y="1333131"/>
            <a:ext cx="5669457" cy="346560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3158" y="4646295"/>
            <a:ext cx="9094300" cy="430887"/>
            <a:chOff x="923158" y="4646295"/>
            <a:chExt cx="9094300" cy="430887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1163397" y="4646295"/>
              <a:ext cx="88540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막대그래프를 보고 알 수 있는 내용을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가지 써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23158" y="479873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83368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9283645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6445686" y="544909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69192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7385250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1" action="ppaction://hlinksldjump"/>
          </p:cNvPr>
          <p:cNvSpPr/>
          <p:nvPr/>
        </p:nvSpPr>
        <p:spPr>
          <a:xfrm>
            <a:off x="7866092" y="564165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36109" y="5081271"/>
            <a:ext cx="6964097" cy="769441"/>
            <a:chOff x="1136109" y="5081271"/>
            <a:chExt cx="6964097" cy="769441"/>
          </a:xfrm>
        </p:grpSpPr>
        <p:sp>
          <p:nvSpPr>
            <p:cNvPr id="44" name="TextBox 43"/>
            <p:cNvSpPr txBox="1"/>
            <p:nvPr/>
          </p:nvSpPr>
          <p:spPr>
            <a:xfrm>
              <a:off x="1643743" y="5081271"/>
              <a:ext cx="64564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대한민국은 세 번째로 금메달 수가 많습니다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카자흐스탄과 이란의 금메달 수는 같습니다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1136109" y="5081271"/>
              <a:ext cx="5110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예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)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</p:txBody>
        </p:sp>
      </p:grpSp>
      <p:sp>
        <p:nvSpPr>
          <p:cNvPr id="32" name="타원 31">
            <a:hlinkClick r:id="rId12" action="ppaction://hlinksldjump"/>
          </p:cNvPr>
          <p:cNvSpPr/>
          <p:nvPr/>
        </p:nvSpPr>
        <p:spPr>
          <a:xfrm>
            <a:off x="8802803" y="5636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06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그리는 방법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t="14467" r="12477" b="7879"/>
          <a:stretch/>
        </p:blipFill>
        <p:spPr>
          <a:xfrm>
            <a:off x="2810845" y="1026913"/>
            <a:ext cx="4037611" cy="53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353</Words>
  <Application>Microsoft Office PowerPoint</Application>
  <PresentationFormat>A4 용지(210x297mm)</PresentationFormat>
  <Paragraphs>86</Paragraphs>
  <Slides>13</Slides>
  <Notes>4</Notes>
  <HiddenSlides>2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2</vt:i4>
      </vt:variant>
    </vt:vector>
  </HeadingPairs>
  <TitlesOfParts>
    <vt:vector size="24" baseType="lpstr">
      <vt:lpstr>굴림</vt:lpstr>
      <vt:lpstr>Arial</vt:lpstr>
      <vt:lpstr>나눔고딕</vt:lpstr>
      <vt:lpstr>맑은 고딕</vt:lpstr>
      <vt:lpstr>나눔고딕 ExtraBold</vt:lpstr>
      <vt:lpstr>나눔바른고딕</vt:lpstr>
      <vt:lpstr>Wingdings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367</cp:revision>
  <cp:lastPrinted>2017-05-18T07:43:07Z</cp:lastPrinted>
  <dcterms:created xsi:type="dcterms:W3CDTF">2016-11-16T23:53:02Z</dcterms:created>
  <dcterms:modified xsi:type="dcterms:W3CDTF">2018-01-17T04:53:14Z</dcterms:modified>
</cp:coreProperties>
</file>