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72" r:id="rId5"/>
    <p:sldId id="297" r:id="rId6"/>
    <p:sldId id="300" r:id="rId7"/>
    <p:sldId id="291" r:id="rId8"/>
    <p:sldId id="298" r:id="rId9"/>
    <p:sldId id="299" r:id="rId10"/>
    <p:sldId id="294" r:id="rId11"/>
    <p:sldId id="301" r:id="rId12"/>
    <p:sldId id="265" r:id="rId13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6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나눔고딕 ExtraBold" panose="020D0904000000000000" pitchFamily="50" charset="-127"/>
      <p:bold r:id="rId20"/>
    </p:embeddedFont>
    <p:embeddedFont>
      <p:font typeface="나눔바른고딕" panose="020B0603020101020101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00">
          <p15:clr>
            <a:srgbClr val="A4A3A4"/>
          </p15:clr>
        </p15:guide>
        <p15:guide id="5" orient="horz" pos="3714">
          <p15:clr>
            <a:srgbClr val="A4A3A4"/>
          </p15:clr>
        </p15:guide>
        <p15:guide id="6" pos="274">
          <p15:clr>
            <a:srgbClr val="A4A3A4"/>
          </p15:clr>
        </p15:guide>
        <p15:guide id="7" pos="5984">
          <p15:clr>
            <a:srgbClr val="A4A3A4"/>
          </p15:clr>
        </p15:guide>
        <p15:guide id="8" pos="575">
          <p15:clr>
            <a:srgbClr val="A4A3A4"/>
          </p15:clr>
        </p15:guide>
        <p15:guide id="9" pos="5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74" y="78"/>
      </p:cViewPr>
      <p:guideLst>
        <p:guide orient="horz" pos="482"/>
        <p:guide orient="horz" pos="3884"/>
        <p:guide orient="horz" pos="618"/>
        <p:guide orient="horz" pos="900"/>
        <p:guide orient="horz" pos="3714"/>
        <p:guide pos="274"/>
        <p:guide pos="5984"/>
        <p:guide pos="575"/>
        <p:guide pos="567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2019-11-14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자료를 조사하여 막대그래프를 그려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자료를 조사하여 막대그래프를 그려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06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emf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자료를 조사하여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그려 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116~117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』 72~73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916869" y="4895820"/>
            <a:ext cx="8101014" cy="531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82241" y="4953476"/>
            <a:ext cx="4268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-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④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-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-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③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-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②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31" y="494232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900001" y="1449388"/>
            <a:ext cx="8015399" cy="772063"/>
            <a:chOff x="900001" y="3506387"/>
            <a:chExt cx="8015399" cy="772063"/>
          </a:xfrm>
        </p:grpSpPr>
        <p:sp>
          <p:nvSpPr>
            <p:cNvPr id="30" name="직사각형 29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812876" y="3509009"/>
              <a:ext cx="71025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자료를 조사하여 막대그래프를 그리려고 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순서를 바르게 써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32" name="_x191697728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3" name="_x191688336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4" name="_x191690512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8" name="_x191693072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41374" y="2554242"/>
            <a:ext cx="5207619" cy="2017754"/>
            <a:chOff x="2241374" y="2554242"/>
            <a:chExt cx="5207619" cy="2017754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241374" y="2554242"/>
              <a:ext cx="5207619" cy="2017754"/>
            </a:xfrm>
            <a:prstGeom prst="roundRect">
              <a:avLst>
                <a:gd name="adj" fmla="val 4921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04101" y="2667491"/>
              <a:ext cx="493454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① 조사할 주제를 정합니다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② 막대그래프로 그리고 제목을 씁니다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③ 조사한 내용을 표 등으로 정리합니다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④ 어떤 방법으로 조사할지 정합니다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⑤ 정한 방법대로 조사합니다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15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8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이등변 삼각형 1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81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막대그래프로 이야기를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만들어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44854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542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자료를 조사하여 막대그래프를 그려 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자료를 조사하여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그려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4854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542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자료를 조사하여 막대그래프를 그려 볼까요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그리기 위해 자료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903289" y="5005198"/>
            <a:ext cx="8105094" cy="888890"/>
          </a:xfrm>
          <a:prstGeom prst="roundRect">
            <a:avLst>
              <a:gd name="adj" fmla="val 1628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8368" y="5071878"/>
            <a:ext cx="7817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배구 경기를 하는 것을 보았습니다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배구는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명의 선수가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팀입니다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수영과 양궁에서 우리나라 선수들이 메달을 따는 것을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보았습니다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63924" y="4221088"/>
            <a:ext cx="7941952" cy="769441"/>
            <a:chOff x="484723" y="3803041"/>
            <a:chExt cx="7941952" cy="769441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682160" y="3803041"/>
              <a:ext cx="774451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올림픽의 경기 종목 중 직접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보았거나 텔레비전으로 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경험을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84723" y="39492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701" y="5216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3046" y="1374676"/>
            <a:ext cx="7907592" cy="769441"/>
            <a:chOff x="989721" y="1412776"/>
            <a:chExt cx="7907592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52495" y="1412776"/>
              <a:ext cx="7644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>
                <a:buFont typeface="Arial" charset="0"/>
                <a:buNone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올림픽 경기 종목의 일부를 나타낸 것입니다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반 학생들과 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싶은 경기 종목을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모둠별로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조사해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21889" r="19642" b="62914"/>
          <a:stretch/>
        </p:blipFill>
        <p:spPr>
          <a:xfrm>
            <a:off x="1907918" y="2179286"/>
            <a:ext cx="5978769" cy="19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그리기 위해 자료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895978" y="1911126"/>
            <a:ext cx="8103544" cy="952947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8410" y="1978011"/>
            <a:ext cx="8032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태권도를 보았습니다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제가 태권도를 좋아하기 때문입니다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양궁을 보았습니다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 선수들이 잘하기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때문입니다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72929" y="1423442"/>
            <a:ext cx="7446538" cy="430887"/>
            <a:chOff x="484723" y="3803041"/>
            <a:chExt cx="7446538" cy="43088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682161" y="3803041"/>
              <a:ext cx="72491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년 리우데자네이루 올림픽에서 어떤 경기를 보았나요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84723" y="39492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748" y="21539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906260" y="3703007"/>
            <a:ext cx="8102973" cy="849546"/>
          </a:xfrm>
          <a:prstGeom prst="roundRect">
            <a:avLst>
              <a:gd name="adj" fmla="val 1447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9917" y="3738832"/>
            <a:ext cx="7838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모둠별로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우리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 학생들과 하고 싶은 경기 종목을 조사하려고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973685" y="3228401"/>
            <a:ext cx="4628459" cy="430887"/>
            <a:chOff x="484723" y="5054549"/>
            <a:chExt cx="4628459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682161" y="5054549"/>
              <a:ext cx="44310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조사하려고 하는 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484723" y="52007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726" y="39770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모서리가 둥근 직사각형 43"/>
          <p:cNvSpPr/>
          <p:nvPr/>
        </p:nvSpPr>
        <p:spPr bwMode="auto">
          <a:xfrm>
            <a:off x="903288" y="5359029"/>
            <a:ext cx="8099988" cy="517991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6461" y="5393175"/>
            <a:ext cx="7205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어떻게 조사할지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언제 조사할지 정해야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969998" y="4911398"/>
            <a:ext cx="7626075" cy="430887"/>
            <a:chOff x="484723" y="3574177"/>
            <a:chExt cx="7626075" cy="430887"/>
          </a:xfrm>
        </p:grpSpPr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682161" y="3574177"/>
              <a:ext cx="74286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친구들이 하고 싶은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경기 종목을 조사하려면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무엇을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정해야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할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까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84723" y="372041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726" y="53970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1022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0" grpId="0" animBg="1"/>
      <p:bldP spid="31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그리기 위해 자료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6" name="모서리가 둥근 직사각형 35"/>
          <p:cNvSpPr/>
          <p:nvPr/>
        </p:nvSpPr>
        <p:spPr bwMode="auto">
          <a:xfrm>
            <a:off x="900641" y="1930381"/>
            <a:ext cx="8108888" cy="546724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4152" y="1988299"/>
            <a:ext cx="602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농구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배구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축구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육상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65464" y="1470153"/>
            <a:ext cx="6135282" cy="430887"/>
            <a:chOff x="484723" y="5054549"/>
            <a:chExt cx="6135282" cy="43088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682161" y="5054549"/>
              <a:ext cx="59378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조사할 경기 종목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가지를 정해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84723" y="52007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40" y="20595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914285" y="3318444"/>
            <a:ext cx="8094948" cy="1248053"/>
          </a:xfrm>
          <a:prstGeom prst="roundRect">
            <a:avLst>
              <a:gd name="adj" fmla="val 1429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8843" y="3386493"/>
            <a:ext cx="8210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도화지에 칸을 나누어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모둠원끼리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정한 경기 종목을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씁니다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칠판에 각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도화지를 붙입니다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모든 학생들이 각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도화지에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붙임딱지를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한 번씩 붙입니다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967887" y="2846233"/>
            <a:ext cx="5542171" cy="430887"/>
            <a:chOff x="484723" y="3803041"/>
            <a:chExt cx="5542171" cy="430887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682161" y="3803041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붙임딱지를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붙이는 방법으로 조사해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484723" y="39492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966" y="36662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23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2406" r="8615" b="84637"/>
          <a:stretch/>
        </p:blipFill>
        <p:spPr>
          <a:xfrm>
            <a:off x="1171948" y="2579385"/>
            <a:ext cx="7496175" cy="1688233"/>
          </a:xfrm>
          <a:prstGeom prst="rect">
            <a:avLst/>
          </a:prstGeom>
        </p:spPr>
      </p:pic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1264915" y="2710496"/>
            <a:ext cx="5525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rgbClr val="00B0F0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조사한 결과를 표로 정리하고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막대그래프로 나타내기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940497" y="2114349"/>
            <a:ext cx="9037097" cy="430887"/>
            <a:chOff x="416496" y="1425415"/>
            <a:chExt cx="9037097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599532" y="1425415"/>
              <a:ext cx="88540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조사한 결과를 표로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정리해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16496" y="15503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855" y="27112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3996" y="1346101"/>
            <a:ext cx="8011405" cy="769441"/>
            <a:chOff x="989721" y="1412776"/>
            <a:chExt cx="8011405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18048" y="1412776"/>
              <a:ext cx="778307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조사한 결과를 표로 정리하고 막대그래프로 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004194" y="4282873"/>
            <a:ext cx="6768752" cy="430887"/>
            <a:chOff x="416496" y="2991619"/>
            <a:chExt cx="6768752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599533" y="2991619"/>
              <a:ext cx="658571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막대그래프로 나타낼 때 생각해야 할 것은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16496" y="31288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모서리가 둥근 직사각형 46"/>
          <p:cNvSpPr/>
          <p:nvPr/>
        </p:nvSpPr>
        <p:spPr bwMode="auto">
          <a:xfrm>
            <a:off x="912813" y="4741810"/>
            <a:ext cx="8112153" cy="1142303"/>
          </a:xfrm>
          <a:prstGeom prst="roundRect">
            <a:avLst>
              <a:gd name="adj" fmla="val 152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3365" y="4751335"/>
            <a:ext cx="6878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가로와 세로에 무엇을 나타낼 것인지 생각해야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눈금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칸의 크기를 정하고 숫자를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써야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조사된 수량보다 더 많게 눈금의 수를 정합니다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966" y="50965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90" y="2622776"/>
            <a:ext cx="60293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조사한 결과를 표로 정리하고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막대그래프로 나타내기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968557" y="1473427"/>
            <a:ext cx="8002576" cy="430887"/>
            <a:chOff x="416496" y="2924944"/>
            <a:chExt cx="8002576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99533" y="2924944"/>
              <a:ext cx="78195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막대그래프의 가로와 세로에는 각각 무엇을 나타내어야 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16496" y="30498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모서리가 둥근 직사각형 43"/>
          <p:cNvSpPr/>
          <p:nvPr/>
        </p:nvSpPr>
        <p:spPr bwMode="auto">
          <a:xfrm>
            <a:off x="912813" y="1949220"/>
            <a:ext cx="8096420" cy="513831"/>
          </a:xfrm>
          <a:prstGeom prst="roundRect">
            <a:avLst>
              <a:gd name="adj" fmla="val 152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4216" y="1990691"/>
            <a:ext cx="714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 종목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 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215" y="19906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그룹 55"/>
          <p:cNvGrpSpPr/>
          <p:nvPr/>
        </p:nvGrpSpPr>
        <p:grpSpPr>
          <a:xfrm>
            <a:off x="962352" y="3038807"/>
            <a:ext cx="6768752" cy="430887"/>
            <a:chOff x="416496" y="2924944"/>
            <a:chExt cx="6768752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599533" y="2924944"/>
              <a:ext cx="658571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눈금 한 칸은 몇 명을 나타내어야 하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416496" y="30498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모서리가 둥근 직사각형 58"/>
          <p:cNvSpPr/>
          <p:nvPr/>
        </p:nvSpPr>
        <p:spPr bwMode="auto">
          <a:xfrm>
            <a:off x="912813" y="3503730"/>
            <a:ext cx="8096420" cy="513831"/>
          </a:xfrm>
          <a:prstGeom prst="roundRect">
            <a:avLst>
              <a:gd name="adj" fmla="val 152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9862" y="3549972"/>
            <a:ext cx="7752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명을 나타내어야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214" y="3563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6" name="타원 35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64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조사한 결과를 표로 정리하고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막대그래프로 나타내기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2150" y="1413937"/>
            <a:ext cx="5699043" cy="430887"/>
            <a:chOff x="416496" y="1425415"/>
            <a:chExt cx="5699043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99533" y="1425415"/>
              <a:ext cx="55160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막대그래프로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16496" y="15503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5" y="1971675"/>
            <a:ext cx="7029450" cy="400050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2572" y="3841475"/>
            <a:ext cx="444230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231048" y="2091062"/>
            <a:ext cx="5525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rgbClr val="00B0F0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0" y="2049086"/>
            <a:ext cx="6905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보고 알 수 있는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내용 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 bwMode="auto">
          <a:xfrm>
            <a:off x="915013" y="2249600"/>
            <a:ext cx="8094220" cy="1283822"/>
          </a:xfrm>
          <a:prstGeom prst="roundRect">
            <a:avLst>
              <a:gd name="adj" fmla="val 582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8583" y="2326103"/>
            <a:ext cx="7899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조사한 종목 중에서 우리 반 학생들이 태권도를 가장 하고 싶다고 했는데 다른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조사한 결과에서는 다른 종목을 더 하고 싶어 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010" y="26827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3521" y="1435003"/>
            <a:ext cx="7973303" cy="769441"/>
            <a:chOff x="989721" y="1435003"/>
            <a:chExt cx="7888844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55243" y="1435003"/>
              <a:ext cx="762332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모둠별로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나타낸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보고 알 수 있는 내용을 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461</Words>
  <Application>Microsoft Office PowerPoint</Application>
  <PresentationFormat>A4 용지(210x297mm)</PresentationFormat>
  <Paragraphs>97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Wingdings</vt:lpstr>
      <vt:lpstr>굴림</vt:lpstr>
      <vt:lpstr>나눔고딕</vt:lpstr>
      <vt:lpstr>Arial</vt:lpstr>
      <vt:lpstr>맑은 고딕</vt:lpstr>
      <vt:lpstr>나눔고딕 ExtraBold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Registered User</cp:lastModifiedBy>
  <cp:revision>331</cp:revision>
  <cp:lastPrinted>2018-10-02T04:11:57Z</cp:lastPrinted>
  <dcterms:created xsi:type="dcterms:W3CDTF">2016-11-16T23:53:02Z</dcterms:created>
  <dcterms:modified xsi:type="dcterms:W3CDTF">2019-11-14T02:00:46Z</dcterms:modified>
</cp:coreProperties>
</file>