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23"/>
  </p:notesMasterIdLst>
  <p:handoutMasterIdLst>
    <p:handoutMasterId r:id="rId24"/>
  </p:handoutMasterIdLst>
  <p:sldIdLst>
    <p:sldId id="256" r:id="rId3"/>
    <p:sldId id="258" r:id="rId4"/>
    <p:sldId id="282" r:id="rId5"/>
    <p:sldId id="283" r:id="rId6"/>
    <p:sldId id="273" r:id="rId7"/>
    <p:sldId id="294" r:id="rId8"/>
    <p:sldId id="284" r:id="rId9"/>
    <p:sldId id="275" r:id="rId10"/>
    <p:sldId id="296" r:id="rId11"/>
    <p:sldId id="285" r:id="rId12"/>
    <p:sldId id="276" r:id="rId13"/>
    <p:sldId id="295" r:id="rId14"/>
    <p:sldId id="277" r:id="rId15"/>
    <p:sldId id="286" r:id="rId16"/>
    <p:sldId id="279" r:id="rId17"/>
    <p:sldId id="290" r:id="rId18"/>
    <p:sldId id="291" r:id="rId19"/>
    <p:sldId id="292" r:id="rId20"/>
    <p:sldId id="293" r:id="rId21"/>
    <p:sldId id="265" r:id="rId22"/>
  </p:sldIdLst>
  <p:sldSz cx="9906000" cy="6858000" type="A4"/>
  <p:notesSz cx="6718300" cy="9855200"/>
  <p:embeddedFontLst>
    <p:embeddedFont>
      <p:font typeface="나눔고딕 ExtraBold" panose="020D0904000000000000" pitchFamily="50" charset="-127"/>
      <p:bold r:id="rId25"/>
    </p:embeddedFont>
    <p:embeddedFont>
      <p:font typeface="나눔바른고딕" panose="020B0603020101020101" pitchFamily="50" charset="-127"/>
      <p:regular r:id="rId26"/>
      <p:bold r:id="rId27"/>
    </p:embeddedFont>
    <p:embeddedFont>
      <p:font typeface="나눔고딕" panose="020D0604000000000000" pitchFamily="50" charset="-127"/>
      <p:regular r:id="rId28"/>
      <p:bold r:id="rId29"/>
    </p:embeddedFont>
    <p:embeddedFont>
      <p:font typeface="맑은 고딕" panose="020B0503020000020004" pitchFamily="50" charset="-127"/>
      <p:regular r:id="rId30"/>
      <p:bold r:id="rId31"/>
    </p:embeddedFont>
  </p:embeddedFontLst>
  <p:custShowLst>
    <p:custShow name="재구성한 쇼 1" id="0">
      <p:sldLst>
        <p:sld r:id="rId14"/>
      </p:sldLst>
    </p:custShow>
    <p:custShow name="재구성한 쇼 2" id="1">
      <p:sldLst>
        <p:sld r:id="rId8"/>
      </p:sldLst>
    </p:custShow>
    <p:custShow name="재구성한 쇼 3" id="2">
      <p:sldLst>
        <p:sld r:id="rId11"/>
      </p:sldLst>
    </p:custShow>
  </p:custShow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5D8A"/>
    <a:srgbClr val="7F7F7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99" autoAdjust="0"/>
    <p:restoredTop sz="94660"/>
  </p:normalViewPr>
  <p:slideViewPr>
    <p:cSldViewPr snapToGrid="0" showGuides="1">
      <p:cViewPr varScale="1">
        <p:scale>
          <a:sx n="84" d="100"/>
          <a:sy n="84" d="100"/>
        </p:scale>
        <p:origin x="-1218" y="-72"/>
      </p:cViewPr>
      <p:guideLst>
        <p:guide orient="horz" pos="482"/>
        <p:guide orient="horz" pos="3884"/>
        <p:guide orient="horz" pos="916"/>
        <p:guide orient="horz" pos="3709"/>
        <p:guide pos="5978"/>
        <p:guide/>
        <p:guide pos="579"/>
        <p:guide pos="5679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howGuides="1">
      <p:cViewPr varScale="1">
        <p:scale>
          <a:sx n="67" d="100"/>
          <a:sy n="67" d="100"/>
        </p:scale>
        <p:origin x="-3276" y="-108"/>
      </p:cViewPr>
      <p:guideLst>
        <p:guide orient="horz" pos="3104"/>
        <p:guide pos="2116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2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1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1263" cy="492760"/>
          </a:xfrm>
          <a:prstGeom prst="rect">
            <a:avLst/>
          </a:prstGeom>
        </p:spPr>
        <p:txBody>
          <a:bodyPr vert="horz" lIns="91423" tIns="45712" rIns="91423" bIns="45712" rtlCol="0"/>
          <a:lstStyle>
            <a:lvl1pPr algn="l">
              <a:defRPr sz="1200"/>
            </a:lvl1pPr>
          </a:lstStyle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05483" y="0"/>
            <a:ext cx="2911263" cy="492760"/>
          </a:xfrm>
          <a:prstGeom prst="rect">
            <a:avLst/>
          </a:prstGeom>
        </p:spPr>
        <p:txBody>
          <a:bodyPr vert="horz" lIns="91423" tIns="45712" rIns="91423" bIns="45712" rtlCol="0"/>
          <a:lstStyle>
            <a:lvl1pPr algn="r">
              <a:defRPr sz="1200"/>
            </a:lvl1pPr>
          </a:lstStyle>
          <a:p>
            <a:fld id="{FCC1F59F-7D21-4297-95C2-EC7C5B978F77}" type="datetimeFigureOut">
              <a:rPr lang="ko-KR" altLang="en-US" smtClean="0">
                <a:latin typeface="나눔고딕" pitchFamily="50" charset="-127"/>
                <a:ea typeface="나눔고딕" pitchFamily="50" charset="-127"/>
              </a:rPr>
              <a:t>2018-10-02</a:t>
            </a:fld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1" y="9360730"/>
            <a:ext cx="2911263" cy="492760"/>
          </a:xfrm>
          <a:prstGeom prst="rect">
            <a:avLst/>
          </a:prstGeom>
        </p:spPr>
        <p:txBody>
          <a:bodyPr vert="horz" lIns="91423" tIns="45712" rIns="91423" bIns="45712" rtlCol="0" anchor="b"/>
          <a:lstStyle>
            <a:lvl1pPr algn="l">
              <a:defRPr sz="1200"/>
            </a:lvl1pPr>
          </a:lstStyle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05483" y="9360730"/>
            <a:ext cx="2911263" cy="492760"/>
          </a:xfrm>
          <a:prstGeom prst="rect">
            <a:avLst/>
          </a:prstGeom>
        </p:spPr>
        <p:txBody>
          <a:bodyPr vert="horz" lIns="91423" tIns="45712" rIns="91423" bIns="45712" rtlCol="0" anchor="b"/>
          <a:lstStyle>
            <a:lvl1pPr algn="r">
              <a:defRPr sz="1200"/>
            </a:lvl1pPr>
          </a:lstStyle>
          <a:p>
            <a:fld id="{7CC6786F-2707-4DAF-9166-2EB72CD26C05}" type="slidenum">
              <a:rPr lang="ko-KR" altLang="en-US" smtClean="0">
                <a:latin typeface="나눔고딕" pitchFamily="50" charset="-127"/>
                <a:ea typeface="나눔고딕" pitchFamily="50" charset="-127"/>
              </a:rPr>
              <a:t>‹#›</a:t>
            </a:fld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975078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1263" cy="492760"/>
          </a:xfrm>
          <a:prstGeom prst="rect">
            <a:avLst/>
          </a:prstGeom>
        </p:spPr>
        <p:txBody>
          <a:bodyPr vert="horz" lIns="91423" tIns="45712" rIns="91423" bIns="45712" rtlCol="0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05483" y="0"/>
            <a:ext cx="2911263" cy="492760"/>
          </a:xfrm>
          <a:prstGeom prst="rect">
            <a:avLst/>
          </a:prstGeom>
        </p:spPr>
        <p:txBody>
          <a:bodyPr vert="horz" lIns="91423" tIns="45712" rIns="91423" bIns="45712" rtlCol="0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BE4A469B-E051-47C2-B7B5-81E8A48B7474}" type="datetimeFigureOut">
              <a:rPr lang="ko-KR" altLang="en-US" smtClean="0"/>
              <a:pPr/>
              <a:t>2018-10-02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90563" y="739775"/>
            <a:ext cx="5337175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3" tIns="45712" rIns="91423" bIns="45712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1830" y="4681220"/>
            <a:ext cx="5374640" cy="4434840"/>
          </a:xfrm>
          <a:prstGeom prst="rect">
            <a:avLst/>
          </a:prstGeom>
        </p:spPr>
        <p:txBody>
          <a:bodyPr vert="horz" lIns="91423" tIns="45712" rIns="91423" bIns="45712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9360730"/>
            <a:ext cx="2911263" cy="492760"/>
          </a:xfrm>
          <a:prstGeom prst="rect">
            <a:avLst/>
          </a:prstGeom>
        </p:spPr>
        <p:txBody>
          <a:bodyPr vert="horz" lIns="91423" tIns="45712" rIns="91423" bIns="45712" rtlCol="0" anchor="b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05483" y="9360730"/>
            <a:ext cx="2911263" cy="492760"/>
          </a:xfrm>
          <a:prstGeom prst="rect">
            <a:avLst/>
          </a:prstGeom>
        </p:spPr>
        <p:txBody>
          <a:bodyPr vert="horz" lIns="91423" tIns="45712" rIns="91423" bIns="45712" rtlCol="0" anchor="b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745AB354-40FD-44A1-8735-F0DAD01FF6DC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09979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/>
          <p:cNvGrpSpPr>
            <a:grpSpLocks noChangeAspect="1"/>
          </p:cNvGrpSpPr>
          <p:nvPr userDrawn="1"/>
        </p:nvGrpSpPr>
        <p:grpSpPr bwMode="auto">
          <a:xfrm>
            <a:off x="-142908" y="5643578"/>
            <a:ext cx="10239444" cy="1214422"/>
            <a:chOff x="270" y="1710"/>
            <a:chExt cx="5753" cy="647"/>
          </a:xfrm>
          <a:solidFill>
            <a:srgbClr val="6FBA2C"/>
          </a:solidFill>
        </p:grpSpPr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270" y="1710"/>
              <a:ext cx="5753" cy="617"/>
            </a:xfrm>
            <a:custGeom>
              <a:avLst/>
              <a:gdLst/>
              <a:ahLst/>
              <a:cxnLst>
                <a:cxn ang="0">
                  <a:pos x="4896" y="0"/>
                </a:cxn>
                <a:cxn ang="0">
                  <a:pos x="4909" y="2"/>
                </a:cxn>
                <a:cxn ang="0">
                  <a:pos x="4914" y="2"/>
                </a:cxn>
                <a:cxn ang="0">
                  <a:pos x="5753" y="2"/>
                </a:cxn>
                <a:cxn ang="0">
                  <a:pos x="5753" y="28"/>
                </a:cxn>
                <a:cxn ang="0">
                  <a:pos x="5741" y="617"/>
                </a:cxn>
                <a:cxn ang="0">
                  <a:pos x="0" y="617"/>
                </a:cxn>
                <a:cxn ang="0">
                  <a:pos x="0" y="265"/>
                </a:cxn>
                <a:cxn ang="0">
                  <a:pos x="4210" y="265"/>
                </a:cxn>
                <a:cxn ang="0">
                  <a:pos x="4263" y="265"/>
                </a:cxn>
                <a:cxn ang="0">
                  <a:pos x="4315" y="265"/>
                </a:cxn>
                <a:cxn ang="0">
                  <a:pos x="4366" y="265"/>
                </a:cxn>
                <a:cxn ang="0">
                  <a:pos x="4416" y="265"/>
                </a:cxn>
                <a:cxn ang="0">
                  <a:pos x="4462" y="261"/>
                </a:cxn>
                <a:cxn ang="0">
                  <a:pos x="4502" y="256"/>
                </a:cxn>
                <a:cxn ang="0">
                  <a:pos x="4539" y="247"/>
                </a:cxn>
                <a:cxn ang="0">
                  <a:pos x="4568" y="235"/>
                </a:cxn>
                <a:cxn ang="0">
                  <a:pos x="4589" y="217"/>
                </a:cxn>
                <a:cxn ang="0">
                  <a:pos x="4603" y="201"/>
                </a:cxn>
                <a:cxn ang="0">
                  <a:pos x="4615" y="183"/>
                </a:cxn>
                <a:cxn ang="0">
                  <a:pos x="4629" y="166"/>
                </a:cxn>
                <a:cxn ang="0">
                  <a:pos x="4640" y="150"/>
                </a:cxn>
                <a:cxn ang="0">
                  <a:pos x="4648" y="136"/>
                </a:cxn>
                <a:cxn ang="0">
                  <a:pos x="4654" y="127"/>
                </a:cxn>
                <a:cxn ang="0">
                  <a:pos x="4655" y="123"/>
                </a:cxn>
                <a:cxn ang="0">
                  <a:pos x="4676" y="88"/>
                </a:cxn>
                <a:cxn ang="0">
                  <a:pos x="4703" y="62"/>
                </a:cxn>
                <a:cxn ang="0">
                  <a:pos x="4732" y="41"/>
                </a:cxn>
                <a:cxn ang="0">
                  <a:pos x="4762" y="25"/>
                </a:cxn>
                <a:cxn ang="0">
                  <a:pos x="4795" y="14"/>
                </a:cxn>
                <a:cxn ang="0">
                  <a:pos x="4825" y="7"/>
                </a:cxn>
                <a:cxn ang="0">
                  <a:pos x="4853" y="4"/>
                </a:cxn>
                <a:cxn ang="0">
                  <a:pos x="4877" y="2"/>
                </a:cxn>
                <a:cxn ang="0">
                  <a:pos x="4896" y="0"/>
                </a:cxn>
              </a:cxnLst>
              <a:rect l="0" t="0" r="r" b="b"/>
              <a:pathLst>
                <a:path w="5753" h="617">
                  <a:moveTo>
                    <a:pt x="4896" y="0"/>
                  </a:moveTo>
                  <a:lnTo>
                    <a:pt x="4909" y="2"/>
                  </a:lnTo>
                  <a:lnTo>
                    <a:pt x="4914" y="2"/>
                  </a:lnTo>
                  <a:lnTo>
                    <a:pt x="5753" y="2"/>
                  </a:lnTo>
                  <a:lnTo>
                    <a:pt x="5753" y="28"/>
                  </a:lnTo>
                  <a:lnTo>
                    <a:pt x="5741" y="617"/>
                  </a:lnTo>
                  <a:lnTo>
                    <a:pt x="0" y="617"/>
                  </a:lnTo>
                  <a:lnTo>
                    <a:pt x="0" y="265"/>
                  </a:lnTo>
                  <a:lnTo>
                    <a:pt x="4210" y="265"/>
                  </a:lnTo>
                  <a:lnTo>
                    <a:pt x="4263" y="265"/>
                  </a:lnTo>
                  <a:lnTo>
                    <a:pt x="4315" y="265"/>
                  </a:lnTo>
                  <a:lnTo>
                    <a:pt x="4366" y="265"/>
                  </a:lnTo>
                  <a:lnTo>
                    <a:pt x="4416" y="265"/>
                  </a:lnTo>
                  <a:lnTo>
                    <a:pt x="4462" y="261"/>
                  </a:lnTo>
                  <a:lnTo>
                    <a:pt x="4502" y="256"/>
                  </a:lnTo>
                  <a:lnTo>
                    <a:pt x="4539" y="247"/>
                  </a:lnTo>
                  <a:lnTo>
                    <a:pt x="4568" y="235"/>
                  </a:lnTo>
                  <a:lnTo>
                    <a:pt x="4589" y="217"/>
                  </a:lnTo>
                  <a:lnTo>
                    <a:pt x="4603" y="201"/>
                  </a:lnTo>
                  <a:lnTo>
                    <a:pt x="4615" y="183"/>
                  </a:lnTo>
                  <a:lnTo>
                    <a:pt x="4629" y="166"/>
                  </a:lnTo>
                  <a:lnTo>
                    <a:pt x="4640" y="150"/>
                  </a:lnTo>
                  <a:lnTo>
                    <a:pt x="4648" y="136"/>
                  </a:lnTo>
                  <a:lnTo>
                    <a:pt x="4654" y="127"/>
                  </a:lnTo>
                  <a:lnTo>
                    <a:pt x="4655" y="123"/>
                  </a:lnTo>
                  <a:lnTo>
                    <a:pt x="4676" y="88"/>
                  </a:lnTo>
                  <a:lnTo>
                    <a:pt x="4703" y="62"/>
                  </a:lnTo>
                  <a:lnTo>
                    <a:pt x="4732" y="41"/>
                  </a:lnTo>
                  <a:lnTo>
                    <a:pt x="4762" y="25"/>
                  </a:lnTo>
                  <a:lnTo>
                    <a:pt x="4795" y="14"/>
                  </a:lnTo>
                  <a:lnTo>
                    <a:pt x="4825" y="7"/>
                  </a:lnTo>
                  <a:lnTo>
                    <a:pt x="4853" y="4"/>
                  </a:lnTo>
                  <a:lnTo>
                    <a:pt x="4877" y="2"/>
                  </a:lnTo>
                  <a:lnTo>
                    <a:pt x="48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270" y="1710"/>
              <a:ext cx="5753" cy="617"/>
            </a:xfrm>
            <a:custGeom>
              <a:avLst/>
              <a:gdLst/>
              <a:ahLst/>
              <a:cxnLst>
                <a:cxn ang="0">
                  <a:pos x="857" y="0"/>
                </a:cxn>
                <a:cxn ang="0">
                  <a:pos x="876" y="2"/>
                </a:cxn>
                <a:cxn ang="0">
                  <a:pos x="901" y="4"/>
                </a:cxn>
                <a:cxn ang="0">
                  <a:pos x="929" y="7"/>
                </a:cxn>
                <a:cxn ang="0">
                  <a:pos x="960" y="14"/>
                </a:cxn>
                <a:cxn ang="0">
                  <a:pos x="991" y="25"/>
                </a:cxn>
                <a:cxn ang="0">
                  <a:pos x="1023" y="41"/>
                </a:cxn>
                <a:cxn ang="0">
                  <a:pos x="1051" y="62"/>
                </a:cxn>
                <a:cxn ang="0">
                  <a:pos x="1077" y="88"/>
                </a:cxn>
                <a:cxn ang="0">
                  <a:pos x="1098" y="123"/>
                </a:cxn>
                <a:cxn ang="0">
                  <a:pos x="1100" y="127"/>
                </a:cxn>
                <a:cxn ang="0">
                  <a:pos x="1107" y="136"/>
                </a:cxn>
                <a:cxn ang="0">
                  <a:pos x="1114" y="150"/>
                </a:cxn>
                <a:cxn ang="0">
                  <a:pos x="1126" y="166"/>
                </a:cxn>
                <a:cxn ang="0">
                  <a:pos x="1138" y="183"/>
                </a:cxn>
                <a:cxn ang="0">
                  <a:pos x="1150" y="201"/>
                </a:cxn>
                <a:cxn ang="0">
                  <a:pos x="1164" y="217"/>
                </a:cxn>
                <a:cxn ang="0">
                  <a:pos x="1185" y="235"/>
                </a:cxn>
                <a:cxn ang="0">
                  <a:pos x="1215" y="247"/>
                </a:cxn>
                <a:cxn ang="0">
                  <a:pos x="1252" y="256"/>
                </a:cxn>
                <a:cxn ang="0">
                  <a:pos x="1293" y="261"/>
                </a:cxn>
                <a:cxn ang="0">
                  <a:pos x="1339" y="265"/>
                </a:cxn>
                <a:cxn ang="0">
                  <a:pos x="1388" y="265"/>
                </a:cxn>
                <a:cxn ang="0">
                  <a:pos x="1438" y="265"/>
                </a:cxn>
                <a:cxn ang="0">
                  <a:pos x="1491" y="265"/>
                </a:cxn>
                <a:cxn ang="0">
                  <a:pos x="1543" y="265"/>
                </a:cxn>
                <a:cxn ang="0">
                  <a:pos x="5753" y="265"/>
                </a:cxn>
                <a:cxn ang="0">
                  <a:pos x="5753" y="617"/>
                </a:cxn>
                <a:cxn ang="0">
                  <a:pos x="12" y="617"/>
                </a:cxn>
                <a:cxn ang="0">
                  <a:pos x="0" y="28"/>
                </a:cxn>
                <a:cxn ang="0">
                  <a:pos x="0" y="2"/>
                </a:cxn>
                <a:cxn ang="0">
                  <a:pos x="840" y="2"/>
                </a:cxn>
                <a:cxn ang="0">
                  <a:pos x="845" y="2"/>
                </a:cxn>
                <a:cxn ang="0">
                  <a:pos x="857" y="0"/>
                </a:cxn>
              </a:cxnLst>
              <a:rect l="0" t="0" r="r" b="b"/>
              <a:pathLst>
                <a:path w="5753" h="617">
                  <a:moveTo>
                    <a:pt x="857" y="0"/>
                  </a:moveTo>
                  <a:lnTo>
                    <a:pt x="876" y="2"/>
                  </a:lnTo>
                  <a:lnTo>
                    <a:pt x="901" y="4"/>
                  </a:lnTo>
                  <a:lnTo>
                    <a:pt x="929" y="7"/>
                  </a:lnTo>
                  <a:lnTo>
                    <a:pt x="960" y="14"/>
                  </a:lnTo>
                  <a:lnTo>
                    <a:pt x="991" y="25"/>
                  </a:lnTo>
                  <a:lnTo>
                    <a:pt x="1023" y="41"/>
                  </a:lnTo>
                  <a:lnTo>
                    <a:pt x="1051" y="62"/>
                  </a:lnTo>
                  <a:lnTo>
                    <a:pt x="1077" y="88"/>
                  </a:lnTo>
                  <a:lnTo>
                    <a:pt x="1098" y="123"/>
                  </a:lnTo>
                  <a:lnTo>
                    <a:pt x="1100" y="127"/>
                  </a:lnTo>
                  <a:lnTo>
                    <a:pt x="1107" y="136"/>
                  </a:lnTo>
                  <a:lnTo>
                    <a:pt x="1114" y="150"/>
                  </a:lnTo>
                  <a:lnTo>
                    <a:pt x="1126" y="166"/>
                  </a:lnTo>
                  <a:lnTo>
                    <a:pt x="1138" y="183"/>
                  </a:lnTo>
                  <a:lnTo>
                    <a:pt x="1150" y="201"/>
                  </a:lnTo>
                  <a:lnTo>
                    <a:pt x="1164" y="217"/>
                  </a:lnTo>
                  <a:lnTo>
                    <a:pt x="1185" y="235"/>
                  </a:lnTo>
                  <a:lnTo>
                    <a:pt x="1215" y="247"/>
                  </a:lnTo>
                  <a:lnTo>
                    <a:pt x="1252" y="256"/>
                  </a:lnTo>
                  <a:lnTo>
                    <a:pt x="1293" y="261"/>
                  </a:lnTo>
                  <a:lnTo>
                    <a:pt x="1339" y="265"/>
                  </a:lnTo>
                  <a:lnTo>
                    <a:pt x="1388" y="265"/>
                  </a:lnTo>
                  <a:lnTo>
                    <a:pt x="1438" y="265"/>
                  </a:lnTo>
                  <a:lnTo>
                    <a:pt x="1491" y="265"/>
                  </a:lnTo>
                  <a:lnTo>
                    <a:pt x="1543" y="265"/>
                  </a:lnTo>
                  <a:lnTo>
                    <a:pt x="5753" y="265"/>
                  </a:lnTo>
                  <a:lnTo>
                    <a:pt x="5753" y="617"/>
                  </a:lnTo>
                  <a:lnTo>
                    <a:pt x="12" y="617"/>
                  </a:lnTo>
                  <a:lnTo>
                    <a:pt x="0" y="28"/>
                  </a:lnTo>
                  <a:lnTo>
                    <a:pt x="0" y="2"/>
                  </a:lnTo>
                  <a:lnTo>
                    <a:pt x="840" y="2"/>
                  </a:lnTo>
                  <a:lnTo>
                    <a:pt x="845" y="2"/>
                  </a:lnTo>
                  <a:lnTo>
                    <a:pt x="857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270" y="2160"/>
              <a:ext cx="5741" cy="19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5846" y="1748"/>
              <a:ext cx="177" cy="609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2" name="직사각형 11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2018-10-02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2018-10-02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2018-10-02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2018-10-02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2018-10-02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2018-10-02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2018-10-02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2018-10-02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2018-10-02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2018-10-02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ABCD03"/>
          </a:solidFill>
          <a:ln>
            <a:solidFill>
              <a:srgbClr val="ABCD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2018-10-02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2018-10-02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2018-10-02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2018-10-02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2018-10-02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ABCD03"/>
          </a:solidFill>
          <a:ln>
            <a:solidFill>
              <a:srgbClr val="ABCD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Freeform 6"/>
          <p:cNvSpPr>
            <a:spLocks/>
          </p:cNvSpPr>
          <p:nvPr userDrawn="1"/>
        </p:nvSpPr>
        <p:spPr bwMode="auto">
          <a:xfrm>
            <a:off x="674694" y="404813"/>
            <a:ext cx="4421182" cy="439714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161" y="0"/>
              </a:cxn>
              <a:cxn ang="0">
                <a:pos x="3180" y="2"/>
              </a:cxn>
              <a:cxn ang="0">
                <a:pos x="3197" y="6"/>
              </a:cxn>
              <a:cxn ang="0">
                <a:pos x="3210" y="14"/>
              </a:cxn>
              <a:cxn ang="0">
                <a:pos x="3221" y="22"/>
              </a:cxn>
              <a:cxn ang="0">
                <a:pos x="3230" y="33"/>
              </a:cxn>
              <a:cxn ang="0">
                <a:pos x="3236" y="43"/>
              </a:cxn>
              <a:cxn ang="0">
                <a:pos x="3240" y="54"/>
              </a:cxn>
              <a:cxn ang="0">
                <a:pos x="3243" y="64"/>
              </a:cxn>
              <a:cxn ang="0">
                <a:pos x="3245" y="72"/>
              </a:cxn>
              <a:cxn ang="0">
                <a:pos x="3247" y="80"/>
              </a:cxn>
              <a:cxn ang="0">
                <a:pos x="3247" y="397"/>
              </a:cxn>
              <a:cxn ang="0">
                <a:pos x="0" y="397"/>
              </a:cxn>
              <a:cxn ang="0">
                <a:pos x="0" y="86"/>
              </a:cxn>
              <a:cxn ang="0">
                <a:pos x="2" y="66"/>
              </a:cxn>
              <a:cxn ang="0">
                <a:pos x="6" y="49"/>
              </a:cxn>
              <a:cxn ang="0">
                <a:pos x="13" y="37"/>
              </a:cxn>
              <a:cxn ang="0">
                <a:pos x="22" y="25"/>
              </a:cxn>
              <a:cxn ang="0">
                <a:pos x="32" y="17"/>
              </a:cxn>
              <a:cxn ang="0">
                <a:pos x="42" y="11"/>
              </a:cxn>
              <a:cxn ang="0">
                <a:pos x="53" y="6"/>
              </a:cxn>
              <a:cxn ang="0">
                <a:pos x="63" y="3"/>
              </a:cxn>
              <a:cxn ang="0">
                <a:pos x="72" y="1"/>
              </a:cxn>
              <a:cxn ang="0">
                <a:pos x="79" y="0"/>
              </a:cxn>
            </a:cxnLst>
            <a:rect l="0" t="0" r="r" b="b"/>
            <a:pathLst>
              <a:path w="3247" h="397">
                <a:moveTo>
                  <a:pt x="79" y="0"/>
                </a:moveTo>
                <a:lnTo>
                  <a:pt x="3161" y="0"/>
                </a:lnTo>
                <a:lnTo>
                  <a:pt x="3180" y="2"/>
                </a:lnTo>
                <a:lnTo>
                  <a:pt x="3197" y="6"/>
                </a:lnTo>
                <a:lnTo>
                  <a:pt x="3210" y="14"/>
                </a:lnTo>
                <a:lnTo>
                  <a:pt x="3221" y="22"/>
                </a:lnTo>
                <a:lnTo>
                  <a:pt x="3230" y="33"/>
                </a:lnTo>
                <a:lnTo>
                  <a:pt x="3236" y="43"/>
                </a:lnTo>
                <a:lnTo>
                  <a:pt x="3240" y="54"/>
                </a:lnTo>
                <a:lnTo>
                  <a:pt x="3243" y="64"/>
                </a:lnTo>
                <a:lnTo>
                  <a:pt x="3245" y="72"/>
                </a:lnTo>
                <a:lnTo>
                  <a:pt x="3247" y="80"/>
                </a:lnTo>
                <a:lnTo>
                  <a:pt x="3247" y="397"/>
                </a:lnTo>
                <a:lnTo>
                  <a:pt x="0" y="397"/>
                </a:lnTo>
                <a:lnTo>
                  <a:pt x="0" y="86"/>
                </a:lnTo>
                <a:lnTo>
                  <a:pt x="2" y="66"/>
                </a:lnTo>
                <a:lnTo>
                  <a:pt x="6" y="49"/>
                </a:lnTo>
                <a:lnTo>
                  <a:pt x="13" y="37"/>
                </a:lnTo>
                <a:lnTo>
                  <a:pt x="22" y="25"/>
                </a:lnTo>
                <a:lnTo>
                  <a:pt x="32" y="17"/>
                </a:lnTo>
                <a:lnTo>
                  <a:pt x="42" y="11"/>
                </a:lnTo>
                <a:lnTo>
                  <a:pt x="53" y="6"/>
                </a:lnTo>
                <a:lnTo>
                  <a:pt x="63" y="3"/>
                </a:lnTo>
                <a:lnTo>
                  <a:pt x="72" y="1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Freeform 7"/>
          <p:cNvSpPr>
            <a:spLocks/>
          </p:cNvSpPr>
          <p:nvPr userDrawn="1"/>
        </p:nvSpPr>
        <p:spPr bwMode="auto">
          <a:xfrm>
            <a:off x="549282" y="612000"/>
            <a:ext cx="136525" cy="15240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86" y="0"/>
              </a:cxn>
              <a:cxn ang="0">
                <a:pos x="85" y="96"/>
              </a:cxn>
              <a:cxn ang="0">
                <a:pos x="0" y="95"/>
              </a:cxn>
              <a:cxn ang="0">
                <a:pos x="0" y="77"/>
              </a:cxn>
              <a:cxn ang="0">
                <a:pos x="21" y="75"/>
              </a:cxn>
              <a:cxn ang="0">
                <a:pos x="36" y="71"/>
              </a:cxn>
              <a:cxn ang="0">
                <a:pos x="50" y="64"/>
              </a:cxn>
              <a:cxn ang="0">
                <a:pos x="60" y="55"/>
              </a:cxn>
              <a:cxn ang="0">
                <a:pos x="67" y="45"/>
              </a:cxn>
              <a:cxn ang="0">
                <a:pos x="72" y="35"/>
              </a:cxn>
              <a:cxn ang="0">
                <a:pos x="75" y="24"/>
              </a:cxn>
              <a:cxn ang="0">
                <a:pos x="77" y="15"/>
              </a:cxn>
              <a:cxn ang="0">
                <a:pos x="79" y="7"/>
              </a:cxn>
              <a:cxn ang="0">
                <a:pos x="79" y="0"/>
              </a:cxn>
            </a:cxnLst>
            <a:rect l="0" t="0" r="r" b="b"/>
            <a:pathLst>
              <a:path w="86" h="96">
                <a:moveTo>
                  <a:pt x="79" y="0"/>
                </a:moveTo>
                <a:lnTo>
                  <a:pt x="86" y="0"/>
                </a:lnTo>
                <a:lnTo>
                  <a:pt x="85" y="96"/>
                </a:lnTo>
                <a:lnTo>
                  <a:pt x="0" y="95"/>
                </a:lnTo>
                <a:lnTo>
                  <a:pt x="0" y="77"/>
                </a:lnTo>
                <a:lnTo>
                  <a:pt x="21" y="75"/>
                </a:lnTo>
                <a:lnTo>
                  <a:pt x="36" y="71"/>
                </a:lnTo>
                <a:lnTo>
                  <a:pt x="50" y="64"/>
                </a:lnTo>
                <a:lnTo>
                  <a:pt x="60" y="55"/>
                </a:lnTo>
                <a:lnTo>
                  <a:pt x="67" y="45"/>
                </a:lnTo>
                <a:lnTo>
                  <a:pt x="72" y="35"/>
                </a:lnTo>
                <a:lnTo>
                  <a:pt x="75" y="24"/>
                </a:lnTo>
                <a:lnTo>
                  <a:pt x="77" y="15"/>
                </a:lnTo>
                <a:lnTo>
                  <a:pt x="79" y="7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0" name="Freeform 8"/>
          <p:cNvSpPr>
            <a:spLocks/>
          </p:cNvSpPr>
          <p:nvPr userDrawn="1"/>
        </p:nvSpPr>
        <p:spPr bwMode="auto">
          <a:xfrm>
            <a:off x="5083200" y="612000"/>
            <a:ext cx="136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8" y="7"/>
              </a:cxn>
              <a:cxn ang="0">
                <a:pos x="9" y="15"/>
              </a:cxn>
              <a:cxn ang="0">
                <a:pos x="11" y="24"/>
              </a:cxn>
              <a:cxn ang="0">
                <a:pos x="14" y="35"/>
              </a:cxn>
              <a:cxn ang="0">
                <a:pos x="19" y="45"/>
              </a:cxn>
              <a:cxn ang="0">
                <a:pos x="26" y="55"/>
              </a:cxn>
              <a:cxn ang="0">
                <a:pos x="36" y="64"/>
              </a:cxn>
              <a:cxn ang="0">
                <a:pos x="50" y="71"/>
              </a:cxn>
              <a:cxn ang="0">
                <a:pos x="65" y="75"/>
              </a:cxn>
              <a:cxn ang="0">
                <a:pos x="86" y="77"/>
              </a:cxn>
              <a:cxn ang="0">
                <a:pos x="86" y="95"/>
              </a:cxn>
              <a:cxn ang="0">
                <a:pos x="1" y="96"/>
              </a:cxn>
              <a:cxn ang="0">
                <a:pos x="0" y="0"/>
              </a:cxn>
            </a:cxnLst>
            <a:rect l="0" t="0" r="r" b="b"/>
            <a:pathLst>
              <a:path w="86" h="96">
                <a:moveTo>
                  <a:pt x="0" y="0"/>
                </a:moveTo>
                <a:lnTo>
                  <a:pt x="8" y="0"/>
                </a:lnTo>
                <a:lnTo>
                  <a:pt x="8" y="7"/>
                </a:lnTo>
                <a:lnTo>
                  <a:pt x="9" y="15"/>
                </a:lnTo>
                <a:lnTo>
                  <a:pt x="11" y="24"/>
                </a:lnTo>
                <a:lnTo>
                  <a:pt x="14" y="35"/>
                </a:lnTo>
                <a:lnTo>
                  <a:pt x="19" y="45"/>
                </a:lnTo>
                <a:lnTo>
                  <a:pt x="26" y="55"/>
                </a:lnTo>
                <a:lnTo>
                  <a:pt x="36" y="64"/>
                </a:lnTo>
                <a:lnTo>
                  <a:pt x="50" y="71"/>
                </a:lnTo>
                <a:lnTo>
                  <a:pt x="65" y="75"/>
                </a:lnTo>
                <a:lnTo>
                  <a:pt x="86" y="77"/>
                </a:lnTo>
                <a:lnTo>
                  <a:pt x="86" y="95"/>
                </a:lnTo>
                <a:lnTo>
                  <a:pt x="1" y="9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2" name="직사각형 11"/>
          <p:cNvSpPr/>
          <p:nvPr userDrawn="1"/>
        </p:nvSpPr>
        <p:spPr>
          <a:xfrm>
            <a:off x="-25863" y="-214338"/>
            <a:ext cx="7280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7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2</a:t>
            </a:r>
            <a:endParaRPr lang="ko-KR" altLang="en-US" sz="700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631950" y="592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1280592" y="96143"/>
            <a:ext cx="3964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막대그래프를 알아볼까요</a:t>
            </a:r>
            <a:endParaRPr lang="ko-KR" altLang="en-US" sz="14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9" name="직사각형 18"/>
          <p:cNvSpPr/>
          <p:nvPr userDrawn="1"/>
        </p:nvSpPr>
        <p:spPr>
          <a:xfrm>
            <a:off x="1084908" y="35331"/>
            <a:ext cx="4320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-</a:t>
            </a:r>
            <a:r>
              <a:rPr lang="en-US" altLang="ko-KR" sz="2200" dirty="0" smtClean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endParaRPr lang="ko-KR" altLang="en-US" sz="2200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6FB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Freeform 6"/>
          <p:cNvSpPr>
            <a:spLocks/>
          </p:cNvSpPr>
          <p:nvPr userDrawn="1"/>
        </p:nvSpPr>
        <p:spPr bwMode="auto">
          <a:xfrm>
            <a:off x="674694" y="404813"/>
            <a:ext cx="1992290" cy="439714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161" y="0"/>
              </a:cxn>
              <a:cxn ang="0">
                <a:pos x="3180" y="2"/>
              </a:cxn>
              <a:cxn ang="0">
                <a:pos x="3197" y="6"/>
              </a:cxn>
              <a:cxn ang="0">
                <a:pos x="3210" y="14"/>
              </a:cxn>
              <a:cxn ang="0">
                <a:pos x="3221" y="22"/>
              </a:cxn>
              <a:cxn ang="0">
                <a:pos x="3230" y="33"/>
              </a:cxn>
              <a:cxn ang="0">
                <a:pos x="3236" y="43"/>
              </a:cxn>
              <a:cxn ang="0">
                <a:pos x="3240" y="54"/>
              </a:cxn>
              <a:cxn ang="0">
                <a:pos x="3243" y="64"/>
              </a:cxn>
              <a:cxn ang="0">
                <a:pos x="3245" y="72"/>
              </a:cxn>
              <a:cxn ang="0">
                <a:pos x="3247" y="80"/>
              </a:cxn>
              <a:cxn ang="0">
                <a:pos x="3247" y="397"/>
              </a:cxn>
              <a:cxn ang="0">
                <a:pos x="0" y="397"/>
              </a:cxn>
              <a:cxn ang="0">
                <a:pos x="0" y="86"/>
              </a:cxn>
              <a:cxn ang="0">
                <a:pos x="2" y="66"/>
              </a:cxn>
              <a:cxn ang="0">
                <a:pos x="6" y="49"/>
              </a:cxn>
              <a:cxn ang="0">
                <a:pos x="13" y="37"/>
              </a:cxn>
              <a:cxn ang="0">
                <a:pos x="22" y="25"/>
              </a:cxn>
              <a:cxn ang="0">
                <a:pos x="32" y="17"/>
              </a:cxn>
              <a:cxn ang="0">
                <a:pos x="42" y="11"/>
              </a:cxn>
              <a:cxn ang="0">
                <a:pos x="53" y="6"/>
              </a:cxn>
              <a:cxn ang="0">
                <a:pos x="63" y="3"/>
              </a:cxn>
              <a:cxn ang="0">
                <a:pos x="72" y="1"/>
              </a:cxn>
              <a:cxn ang="0">
                <a:pos x="79" y="0"/>
              </a:cxn>
            </a:cxnLst>
            <a:rect l="0" t="0" r="r" b="b"/>
            <a:pathLst>
              <a:path w="3247" h="397">
                <a:moveTo>
                  <a:pt x="79" y="0"/>
                </a:moveTo>
                <a:lnTo>
                  <a:pt x="3161" y="0"/>
                </a:lnTo>
                <a:lnTo>
                  <a:pt x="3180" y="2"/>
                </a:lnTo>
                <a:lnTo>
                  <a:pt x="3197" y="6"/>
                </a:lnTo>
                <a:lnTo>
                  <a:pt x="3210" y="14"/>
                </a:lnTo>
                <a:lnTo>
                  <a:pt x="3221" y="22"/>
                </a:lnTo>
                <a:lnTo>
                  <a:pt x="3230" y="33"/>
                </a:lnTo>
                <a:lnTo>
                  <a:pt x="3236" y="43"/>
                </a:lnTo>
                <a:lnTo>
                  <a:pt x="3240" y="54"/>
                </a:lnTo>
                <a:lnTo>
                  <a:pt x="3243" y="64"/>
                </a:lnTo>
                <a:lnTo>
                  <a:pt x="3245" y="72"/>
                </a:lnTo>
                <a:lnTo>
                  <a:pt x="3247" y="80"/>
                </a:lnTo>
                <a:lnTo>
                  <a:pt x="3247" y="397"/>
                </a:lnTo>
                <a:lnTo>
                  <a:pt x="0" y="397"/>
                </a:lnTo>
                <a:lnTo>
                  <a:pt x="0" y="86"/>
                </a:lnTo>
                <a:lnTo>
                  <a:pt x="2" y="66"/>
                </a:lnTo>
                <a:lnTo>
                  <a:pt x="6" y="49"/>
                </a:lnTo>
                <a:lnTo>
                  <a:pt x="13" y="37"/>
                </a:lnTo>
                <a:lnTo>
                  <a:pt x="22" y="25"/>
                </a:lnTo>
                <a:lnTo>
                  <a:pt x="32" y="17"/>
                </a:lnTo>
                <a:lnTo>
                  <a:pt x="42" y="11"/>
                </a:lnTo>
                <a:lnTo>
                  <a:pt x="53" y="6"/>
                </a:lnTo>
                <a:lnTo>
                  <a:pt x="63" y="3"/>
                </a:lnTo>
                <a:lnTo>
                  <a:pt x="72" y="1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srgbClr val="006600"/>
              </a:solidFill>
            </a:endParaRPr>
          </a:p>
        </p:txBody>
      </p:sp>
      <p:sp>
        <p:nvSpPr>
          <p:cNvPr id="16" name="Freeform 7"/>
          <p:cNvSpPr>
            <a:spLocks/>
          </p:cNvSpPr>
          <p:nvPr userDrawn="1"/>
        </p:nvSpPr>
        <p:spPr bwMode="auto">
          <a:xfrm>
            <a:off x="549282" y="612000"/>
            <a:ext cx="136525" cy="15240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86" y="0"/>
              </a:cxn>
              <a:cxn ang="0">
                <a:pos x="85" y="96"/>
              </a:cxn>
              <a:cxn ang="0">
                <a:pos x="0" y="95"/>
              </a:cxn>
              <a:cxn ang="0">
                <a:pos x="0" y="77"/>
              </a:cxn>
              <a:cxn ang="0">
                <a:pos x="21" y="75"/>
              </a:cxn>
              <a:cxn ang="0">
                <a:pos x="36" y="71"/>
              </a:cxn>
              <a:cxn ang="0">
                <a:pos x="50" y="64"/>
              </a:cxn>
              <a:cxn ang="0">
                <a:pos x="60" y="55"/>
              </a:cxn>
              <a:cxn ang="0">
                <a:pos x="67" y="45"/>
              </a:cxn>
              <a:cxn ang="0">
                <a:pos x="72" y="35"/>
              </a:cxn>
              <a:cxn ang="0">
                <a:pos x="75" y="24"/>
              </a:cxn>
              <a:cxn ang="0">
                <a:pos x="77" y="15"/>
              </a:cxn>
              <a:cxn ang="0">
                <a:pos x="79" y="7"/>
              </a:cxn>
              <a:cxn ang="0">
                <a:pos x="79" y="0"/>
              </a:cxn>
            </a:cxnLst>
            <a:rect l="0" t="0" r="r" b="b"/>
            <a:pathLst>
              <a:path w="86" h="96">
                <a:moveTo>
                  <a:pt x="79" y="0"/>
                </a:moveTo>
                <a:lnTo>
                  <a:pt x="86" y="0"/>
                </a:lnTo>
                <a:lnTo>
                  <a:pt x="85" y="96"/>
                </a:lnTo>
                <a:lnTo>
                  <a:pt x="0" y="95"/>
                </a:lnTo>
                <a:lnTo>
                  <a:pt x="0" y="77"/>
                </a:lnTo>
                <a:lnTo>
                  <a:pt x="21" y="75"/>
                </a:lnTo>
                <a:lnTo>
                  <a:pt x="36" y="71"/>
                </a:lnTo>
                <a:lnTo>
                  <a:pt x="50" y="64"/>
                </a:lnTo>
                <a:lnTo>
                  <a:pt x="60" y="55"/>
                </a:lnTo>
                <a:lnTo>
                  <a:pt x="67" y="45"/>
                </a:lnTo>
                <a:lnTo>
                  <a:pt x="72" y="35"/>
                </a:lnTo>
                <a:lnTo>
                  <a:pt x="75" y="24"/>
                </a:lnTo>
                <a:lnTo>
                  <a:pt x="77" y="15"/>
                </a:lnTo>
                <a:lnTo>
                  <a:pt x="79" y="7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7" name="Freeform 8"/>
          <p:cNvSpPr>
            <a:spLocks/>
          </p:cNvSpPr>
          <p:nvPr userDrawn="1"/>
        </p:nvSpPr>
        <p:spPr bwMode="auto">
          <a:xfrm>
            <a:off x="2646000" y="612000"/>
            <a:ext cx="136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8" y="7"/>
              </a:cxn>
              <a:cxn ang="0">
                <a:pos x="9" y="15"/>
              </a:cxn>
              <a:cxn ang="0">
                <a:pos x="11" y="24"/>
              </a:cxn>
              <a:cxn ang="0">
                <a:pos x="14" y="35"/>
              </a:cxn>
              <a:cxn ang="0">
                <a:pos x="19" y="45"/>
              </a:cxn>
              <a:cxn ang="0">
                <a:pos x="26" y="55"/>
              </a:cxn>
              <a:cxn ang="0">
                <a:pos x="36" y="64"/>
              </a:cxn>
              <a:cxn ang="0">
                <a:pos x="50" y="71"/>
              </a:cxn>
              <a:cxn ang="0">
                <a:pos x="65" y="75"/>
              </a:cxn>
              <a:cxn ang="0">
                <a:pos x="86" y="77"/>
              </a:cxn>
              <a:cxn ang="0">
                <a:pos x="86" y="95"/>
              </a:cxn>
              <a:cxn ang="0">
                <a:pos x="1" y="96"/>
              </a:cxn>
              <a:cxn ang="0">
                <a:pos x="0" y="0"/>
              </a:cxn>
            </a:cxnLst>
            <a:rect l="0" t="0" r="r" b="b"/>
            <a:pathLst>
              <a:path w="86" h="96">
                <a:moveTo>
                  <a:pt x="0" y="0"/>
                </a:moveTo>
                <a:lnTo>
                  <a:pt x="8" y="0"/>
                </a:lnTo>
                <a:lnTo>
                  <a:pt x="8" y="7"/>
                </a:lnTo>
                <a:lnTo>
                  <a:pt x="9" y="15"/>
                </a:lnTo>
                <a:lnTo>
                  <a:pt x="11" y="24"/>
                </a:lnTo>
                <a:lnTo>
                  <a:pt x="14" y="35"/>
                </a:lnTo>
                <a:lnTo>
                  <a:pt x="19" y="45"/>
                </a:lnTo>
                <a:lnTo>
                  <a:pt x="26" y="55"/>
                </a:lnTo>
                <a:lnTo>
                  <a:pt x="36" y="64"/>
                </a:lnTo>
                <a:lnTo>
                  <a:pt x="50" y="71"/>
                </a:lnTo>
                <a:lnTo>
                  <a:pt x="65" y="75"/>
                </a:lnTo>
                <a:lnTo>
                  <a:pt x="86" y="77"/>
                </a:lnTo>
                <a:lnTo>
                  <a:pt x="86" y="95"/>
                </a:lnTo>
                <a:lnTo>
                  <a:pt x="1" y="9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31950" y="592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666720" y="357165"/>
            <a:ext cx="2000264" cy="446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006600"/>
                </a:solidFill>
                <a:latin typeface="나눔고딕 ExtraBold" pitchFamily="50" charset="-127"/>
                <a:ea typeface="나눔고딕 ExtraBold" pitchFamily="50" charset="-127"/>
              </a:rPr>
              <a:t>형성평가</a:t>
            </a:r>
            <a:endParaRPr lang="ko-KR" altLang="en-US" sz="2300" dirty="0">
              <a:solidFill>
                <a:srgbClr val="0066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0" name="직사각형 19"/>
          <p:cNvSpPr/>
          <p:nvPr userDrawn="1"/>
        </p:nvSpPr>
        <p:spPr>
          <a:xfrm>
            <a:off x="-25863" y="-214338"/>
            <a:ext cx="7280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7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2</a:t>
            </a:r>
            <a:endParaRPr lang="ko-KR" altLang="en-US" sz="70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1280592" y="96143"/>
            <a:ext cx="3964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막대그래프를 알아볼까요</a:t>
            </a:r>
            <a:endParaRPr lang="ko-KR" altLang="en-US" sz="14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2" name="직사각형 21"/>
          <p:cNvSpPr/>
          <p:nvPr userDrawn="1"/>
        </p:nvSpPr>
        <p:spPr>
          <a:xfrm>
            <a:off x="1084908" y="35331"/>
            <a:ext cx="4320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-</a:t>
            </a:r>
            <a:r>
              <a:rPr lang="en-US" altLang="ko-KR" sz="2200" dirty="0" smtClean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endParaRPr lang="ko-KR" altLang="en-US" sz="2200" dirty="0"/>
          </a:p>
        </p:txBody>
      </p:sp>
      <p:sp>
        <p:nvSpPr>
          <p:cNvPr id="2" name="Rectangle 2"/>
          <p:cNvSpPr>
            <a:spLocks noChangeArrowheads="1"/>
          </p:cNvSpPr>
          <p:nvPr userDrawn="1"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6FB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Freeform 6"/>
          <p:cNvSpPr>
            <a:spLocks/>
          </p:cNvSpPr>
          <p:nvPr userDrawn="1"/>
        </p:nvSpPr>
        <p:spPr bwMode="auto">
          <a:xfrm>
            <a:off x="674694" y="404813"/>
            <a:ext cx="1992290" cy="439714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161" y="0"/>
              </a:cxn>
              <a:cxn ang="0">
                <a:pos x="3180" y="2"/>
              </a:cxn>
              <a:cxn ang="0">
                <a:pos x="3197" y="6"/>
              </a:cxn>
              <a:cxn ang="0">
                <a:pos x="3210" y="14"/>
              </a:cxn>
              <a:cxn ang="0">
                <a:pos x="3221" y="22"/>
              </a:cxn>
              <a:cxn ang="0">
                <a:pos x="3230" y="33"/>
              </a:cxn>
              <a:cxn ang="0">
                <a:pos x="3236" y="43"/>
              </a:cxn>
              <a:cxn ang="0">
                <a:pos x="3240" y="54"/>
              </a:cxn>
              <a:cxn ang="0">
                <a:pos x="3243" y="64"/>
              </a:cxn>
              <a:cxn ang="0">
                <a:pos x="3245" y="72"/>
              </a:cxn>
              <a:cxn ang="0">
                <a:pos x="3247" y="80"/>
              </a:cxn>
              <a:cxn ang="0">
                <a:pos x="3247" y="397"/>
              </a:cxn>
              <a:cxn ang="0">
                <a:pos x="0" y="397"/>
              </a:cxn>
              <a:cxn ang="0">
                <a:pos x="0" y="86"/>
              </a:cxn>
              <a:cxn ang="0">
                <a:pos x="2" y="66"/>
              </a:cxn>
              <a:cxn ang="0">
                <a:pos x="6" y="49"/>
              </a:cxn>
              <a:cxn ang="0">
                <a:pos x="13" y="37"/>
              </a:cxn>
              <a:cxn ang="0">
                <a:pos x="22" y="25"/>
              </a:cxn>
              <a:cxn ang="0">
                <a:pos x="32" y="17"/>
              </a:cxn>
              <a:cxn ang="0">
                <a:pos x="42" y="11"/>
              </a:cxn>
              <a:cxn ang="0">
                <a:pos x="53" y="6"/>
              </a:cxn>
              <a:cxn ang="0">
                <a:pos x="63" y="3"/>
              </a:cxn>
              <a:cxn ang="0">
                <a:pos x="72" y="1"/>
              </a:cxn>
              <a:cxn ang="0">
                <a:pos x="79" y="0"/>
              </a:cxn>
            </a:cxnLst>
            <a:rect l="0" t="0" r="r" b="b"/>
            <a:pathLst>
              <a:path w="3247" h="397">
                <a:moveTo>
                  <a:pt x="79" y="0"/>
                </a:moveTo>
                <a:lnTo>
                  <a:pt x="3161" y="0"/>
                </a:lnTo>
                <a:lnTo>
                  <a:pt x="3180" y="2"/>
                </a:lnTo>
                <a:lnTo>
                  <a:pt x="3197" y="6"/>
                </a:lnTo>
                <a:lnTo>
                  <a:pt x="3210" y="14"/>
                </a:lnTo>
                <a:lnTo>
                  <a:pt x="3221" y="22"/>
                </a:lnTo>
                <a:lnTo>
                  <a:pt x="3230" y="33"/>
                </a:lnTo>
                <a:lnTo>
                  <a:pt x="3236" y="43"/>
                </a:lnTo>
                <a:lnTo>
                  <a:pt x="3240" y="54"/>
                </a:lnTo>
                <a:lnTo>
                  <a:pt x="3243" y="64"/>
                </a:lnTo>
                <a:lnTo>
                  <a:pt x="3245" y="72"/>
                </a:lnTo>
                <a:lnTo>
                  <a:pt x="3247" y="80"/>
                </a:lnTo>
                <a:lnTo>
                  <a:pt x="3247" y="397"/>
                </a:lnTo>
                <a:lnTo>
                  <a:pt x="0" y="397"/>
                </a:lnTo>
                <a:lnTo>
                  <a:pt x="0" y="86"/>
                </a:lnTo>
                <a:lnTo>
                  <a:pt x="2" y="66"/>
                </a:lnTo>
                <a:lnTo>
                  <a:pt x="6" y="49"/>
                </a:lnTo>
                <a:lnTo>
                  <a:pt x="13" y="37"/>
                </a:lnTo>
                <a:lnTo>
                  <a:pt x="22" y="25"/>
                </a:lnTo>
                <a:lnTo>
                  <a:pt x="32" y="17"/>
                </a:lnTo>
                <a:lnTo>
                  <a:pt x="42" y="11"/>
                </a:lnTo>
                <a:lnTo>
                  <a:pt x="53" y="6"/>
                </a:lnTo>
                <a:lnTo>
                  <a:pt x="63" y="3"/>
                </a:lnTo>
                <a:lnTo>
                  <a:pt x="72" y="1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srgbClr val="00660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549282" y="612000"/>
            <a:ext cx="136525" cy="15240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86" y="0"/>
              </a:cxn>
              <a:cxn ang="0">
                <a:pos x="85" y="96"/>
              </a:cxn>
              <a:cxn ang="0">
                <a:pos x="0" y="95"/>
              </a:cxn>
              <a:cxn ang="0">
                <a:pos x="0" y="77"/>
              </a:cxn>
              <a:cxn ang="0">
                <a:pos x="21" y="75"/>
              </a:cxn>
              <a:cxn ang="0">
                <a:pos x="36" y="71"/>
              </a:cxn>
              <a:cxn ang="0">
                <a:pos x="50" y="64"/>
              </a:cxn>
              <a:cxn ang="0">
                <a:pos x="60" y="55"/>
              </a:cxn>
              <a:cxn ang="0">
                <a:pos x="67" y="45"/>
              </a:cxn>
              <a:cxn ang="0">
                <a:pos x="72" y="35"/>
              </a:cxn>
              <a:cxn ang="0">
                <a:pos x="75" y="24"/>
              </a:cxn>
              <a:cxn ang="0">
                <a:pos x="77" y="15"/>
              </a:cxn>
              <a:cxn ang="0">
                <a:pos x="79" y="7"/>
              </a:cxn>
              <a:cxn ang="0">
                <a:pos x="79" y="0"/>
              </a:cxn>
            </a:cxnLst>
            <a:rect l="0" t="0" r="r" b="b"/>
            <a:pathLst>
              <a:path w="86" h="96">
                <a:moveTo>
                  <a:pt x="79" y="0"/>
                </a:moveTo>
                <a:lnTo>
                  <a:pt x="86" y="0"/>
                </a:lnTo>
                <a:lnTo>
                  <a:pt x="85" y="96"/>
                </a:lnTo>
                <a:lnTo>
                  <a:pt x="0" y="95"/>
                </a:lnTo>
                <a:lnTo>
                  <a:pt x="0" y="77"/>
                </a:lnTo>
                <a:lnTo>
                  <a:pt x="21" y="75"/>
                </a:lnTo>
                <a:lnTo>
                  <a:pt x="36" y="71"/>
                </a:lnTo>
                <a:lnTo>
                  <a:pt x="50" y="64"/>
                </a:lnTo>
                <a:lnTo>
                  <a:pt x="60" y="55"/>
                </a:lnTo>
                <a:lnTo>
                  <a:pt x="67" y="45"/>
                </a:lnTo>
                <a:lnTo>
                  <a:pt x="72" y="35"/>
                </a:lnTo>
                <a:lnTo>
                  <a:pt x="75" y="24"/>
                </a:lnTo>
                <a:lnTo>
                  <a:pt x="77" y="15"/>
                </a:lnTo>
                <a:lnTo>
                  <a:pt x="79" y="7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>
            <a:off x="2653200" y="612000"/>
            <a:ext cx="136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8" y="7"/>
              </a:cxn>
              <a:cxn ang="0">
                <a:pos x="9" y="15"/>
              </a:cxn>
              <a:cxn ang="0">
                <a:pos x="11" y="24"/>
              </a:cxn>
              <a:cxn ang="0">
                <a:pos x="14" y="35"/>
              </a:cxn>
              <a:cxn ang="0">
                <a:pos x="19" y="45"/>
              </a:cxn>
              <a:cxn ang="0">
                <a:pos x="26" y="55"/>
              </a:cxn>
              <a:cxn ang="0">
                <a:pos x="36" y="64"/>
              </a:cxn>
              <a:cxn ang="0">
                <a:pos x="50" y="71"/>
              </a:cxn>
              <a:cxn ang="0">
                <a:pos x="65" y="75"/>
              </a:cxn>
              <a:cxn ang="0">
                <a:pos x="86" y="77"/>
              </a:cxn>
              <a:cxn ang="0">
                <a:pos x="86" y="95"/>
              </a:cxn>
              <a:cxn ang="0">
                <a:pos x="1" y="96"/>
              </a:cxn>
              <a:cxn ang="0">
                <a:pos x="0" y="0"/>
              </a:cxn>
            </a:cxnLst>
            <a:rect l="0" t="0" r="r" b="b"/>
            <a:pathLst>
              <a:path w="86" h="96">
                <a:moveTo>
                  <a:pt x="0" y="0"/>
                </a:moveTo>
                <a:lnTo>
                  <a:pt x="8" y="0"/>
                </a:lnTo>
                <a:lnTo>
                  <a:pt x="8" y="7"/>
                </a:lnTo>
                <a:lnTo>
                  <a:pt x="9" y="15"/>
                </a:lnTo>
                <a:lnTo>
                  <a:pt x="11" y="24"/>
                </a:lnTo>
                <a:lnTo>
                  <a:pt x="14" y="35"/>
                </a:lnTo>
                <a:lnTo>
                  <a:pt x="19" y="45"/>
                </a:lnTo>
                <a:lnTo>
                  <a:pt x="26" y="55"/>
                </a:lnTo>
                <a:lnTo>
                  <a:pt x="36" y="64"/>
                </a:lnTo>
                <a:lnTo>
                  <a:pt x="50" y="71"/>
                </a:lnTo>
                <a:lnTo>
                  <a:pt x="65" y="75"/>
                </a:lnTo>
                <a:lnTo>
                  <a:pt x="86" y="77"/>
                </a:lnTo>
                <a:lnTo>
                  <a:pt x="86" y="95"/>
                </a:lnTo>
                <a:lnTo>
                  <a:pt x="1" y="9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631950" y="592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66720" y="357165"/>
            <a:ext cx="2000264" cy="446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err="1" smtClean="0">
                <a:solidFill>
                  <a:srgbClr val="006600"/>
                </a:solidFill>
                <a:latin typeface="나눔고딕 ExtraBold" pitchFamily="50" charset="-127"/>
                <a:ea typeface="나눔고딕 ExtraBold" pitchFamily="50" charset="-127"/>
              </a:rPr>
              <a:t>수학익힘</a:t>
            </a:r>
            <a:endParaRPr lang="ko-KR" altLang="en-US" sz="2300" dirty="0">
              <a:solidFill>
                <a:srgbClr val="0066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4" name="직사각형 13"/>
          <p:cNvSpPr/>
          <p:nvPr userDrawn="1"/>
        </p:nvSpPr>
        <p:spPr>
          <a:xfrm>
            <a:off x="-25863" y="-214338"/>
            <a:ext cx="7280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7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1</a:t>
            </a:r>
            <a:endParaRPr lang="ko-KR" altLang="en-US" sz="700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8466" y="108000"/>
            <a:ext cx="28344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공부할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준비가 되어 있나요</a:t>
            </a:r>
            <a:endParaRPr lang="ko-KR" altLang="en-US" sz="14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410361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2018-10-02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2018-10-02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2018-10-02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2018-10-02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999297E-E0B6-40E7-8FFE-20FF352193CC}" type="datetimeFigureOut">
              <a:rPr lang="ko-KR" altLang="en-US" smtClean="0"/>
              <a:pPr/>
              <a:t>2018-10-02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72" r:id="rId4"/>
    <p:sldLayoutId id="2147483673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ransition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9F49FBD7-3363-4535-886E-63A0BAAA0683}" type="datetimeFigureOut">
              <a:rPr lang="ko-KR" altLang="en-US" smtClean="0"/>
              <a:pPr/>
              <a:t>2018-10-02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2.emf"/><Relationship Id="rId7" Type="http://schemas.openxmlformats.org/officeDocument/2006/relationships/slide" Target="slide11.xml"/><Relationship Id="rId12" Type="http://schemas.openxmlformats.org/officeDocument/2006/relationships/slide" Target="slide1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slide" Target="slide3.xml"/><Relationship Id="rId5" Type="http://schemas.openxmlformats.org/officeDocument/2006/relationships/slide" Target="slide2.xml"/><Relationship Id="rId10" Type="http://schemas.openxmlformats.org/officeDocument/2006/relationships/slide" Target="slide15.xml"/><Relationship Id="rId4" Type="http://schemas.openxmlformats.org/officeDocument/2006/relationships/image" Target="../media/image3.png"/><Relationship Id="rId9" Type="http://schemas.openxmlformats.org/officeDocument/2006/relationships/slide" Target="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7.png"/><Relationship Id="rId7" Type="http://schemas.openxmlformats.org/officeDocument/2006/relationships/slide" Target="slide15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slide" Target="slide2.xml"/><Relationship Id="rId11" Type="http://schemas.openxmlformats.org/officeDocument/2006/relationships/image" Target="../media/image10.png"/><Relationship Id="rId5" Type="http://schemas.openxmlformats.org/officeDocument/2006/relationships/slide" Target="slide1.xml"/><Relationship Id="rId10" Type="http://schemas.openxmlformats.org/officeDocument/2006/relationships/slide" Target="slide13.xml"/><Relationship Id="rId4" Type="http://schemas.openxmlformats.org/officeDocument/2006/relationships/image" Target="../media/image8.png"/><Relationship Id="rId9" Type="http://schemas.openxmlformats.org/officeDocument/2006/relationships/slide" Target="slide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8.png"/><Relationship Id="rId7" Type="http://schemas.openxmlformats.org/officeDocument/2006/relationships/slide" Target="slide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slide" Target="slide15.xml"/><Relationship Id="rId11" Type="http://schemas.openxmlformats.org/officeDocument/2006/relationships/image" Target="../media/image7.png"/><Relationship Id="rId5" Type="http://schemas.openxmlformats.org/officeDocument/2006/relationships/slide" Target="slide2.xml"/><Relationship Id="rId10" Type="http://schemas.openxmlformats.org/officeDocument/2006/relationships/image" Target="../media/image6.png"/><Relationship Id="rId4" Type="http://schemas.openxmlformats.org/officeDocument/2006/relationships/slide" Target="slide1.xml"/><Relationship Id="rId9" Type="http://schemas.openxmlformats.org/officeDocument/2006/relationships/slide" Target="slide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14.png"/><Relationship Id="rId7" Type="http://schemas.openxmlformats.org/officeDocument/2006/relationships/slide" Target="slide3.xml"/><Relationship Id="rId12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slide" Target="slide2.xml"/><Relationship Id="rId11" Type="http://schemas.openxmlformats.org/officeDocument/2006/relationships/image" Target="../media/image10.png"/><Relationship Id="rId5" Type="http://schemas.openxmlformats.org/officeDocument/2006/relationships/slide" Target="slide15.xml"/><Relationship Id="rId10" Type="http://schemas.openxmlformats.org/officeDocument/2006/relationships/slide" Target="slide1.xml"/><Relationship Id="rId4" Type="http://schemas.openxmlformats.org/officeDocument/2006/relationships/image" Target="../media/image15.png"/><Relationship Id="rId9" Type="http://schemas.openxmlformats.org/officeDocument/2006/relationships/slide" Target="slide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15.png"/><Relationship Id="rId7" Type="http://schemas.openxmlformats.org/officeDocument/2006/relationships/slide" Target="slide5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4" Type="http://schemas.openxmlformats.org/officeDocument/2006/relationships/slide" Target="slide15.xml"/><Relationship Id="rId9" Type="http://schemas.openxmlformats.org/officeDocument/2006/relationships/slide" Target="slide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16.png"/><Relationship Id="rId7" Type="http://schemas.openxmlformats.org/officeDocument/2006/relationships/slide" Target="slide5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4" Type="http://schemas.openxmlformats.org/officeDocument/2006/relationships/slide" Target="slide15.xml"/><Relationship Id="rId9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slide" Target="slide1.xml"/><Relationship Id="rId7" Type="http://schemas.openxmlformats.org/officeDocument/2006/relationships/slide" Target="slide5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slide" Target="slide3.xml"/><Relationship Id="rId5" Type="http://schemas.openxmlformats.org/officeDocument/2006/relationships/slide" Target="slide15.xml"/><Relationship Id="rId10" Type="http://schemas.openxmlformats.org/officeDocument/2006/relationships/image" Target="../media/image17.jpeg"/><Relationship Id="rId4" Type="http://schemas.openxmlformats.org/officeDocument/2006/relationships/slide" Target="slide2.xml"/><Relationship Id="rId9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4.png"/><Relationship Id="rId7" Type="http://schemas.openxmlformats.org/officeDocument/2006/relationships/slide" Target="slide11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slide" Target="slide13.xml"/><Relationship Id="rId5" Type="http://schemas.openxmlformats.org/officeDocument/2006/relationships/slide" Target="slide2.xml"/><Relationship Id="rId10" Type="http://schemas.openxmlformats.org/officeDocument/2006/relationships/slide" Target="slide3.xml"/><Relationship Id="rId4" Type="http://schemas.openxmlformats.org/officeDocument/2006/relationships/slide" Target="slide1.xml"/><Relationship Id="rId9" Type="http://schemas.openxmlformats.org/officeDocument/2006/relationships/slide" Target="slide1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19.png"/><Relationship Id="rId7" Type="http://schemas.openxmlformats.org/officeDocument/2006/relationships/slide" Target="slide5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4" Type="http://schemas.openxmlformats.org/officeDocument/2006/relationships/slide" Target="slide15.xml"/><Relationship Id="rId9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slide" Target="slide2.xml"/><Relationship Id="rId7" Type="http://schemas.openxmlformats.org/officeDocument/2006/relationships/slide" Target="slide8.xml"/><Relationship Id="rId2" Type="http://schemas.openxmlformats.org/officeDocument/2006/relationships/slide" Target="slide1.xml"/><Relationship Id="rId1" Type="http://schemas.openxmlformats.org/officeDocument/2006/relationships/slideLayout" Target="../slideLayouts/slideLayout3.xml"/><Relationship Id="rId6" Type="http://schemas.openxmlformats.org/officeDocument/2006/relationships/slide" Target="slide11.xml"/><Relationship Id="rId11" Type="http://schemas.openxmlformats.org/officeDocument/2006/relationships/image" Target="../media/image6.png"/><Relationship Id="rId5" Type="http://schemas.openxmlformats.org/officeDocument/2006/relationships/slide" Target="slide5.xml"/><Relationship Id="rId10" Type="http://schemas.openxmlformats.org/officeDocument/2006/relationships/slide" Target="slide13.xml"/><Relationship Id="rId4" Type="http://schemas.openxmlformats.org/officeDocument/2006/relationships/image" Target="../media/image5.png"/><Relationship Id="rId9" Type="http://schemas.openxmlformats.org/officeDocument/2006/relationships/slide" Target="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" Target="slide1.xml"/><Relationship Id="rId7" Type="http://schemas.openxmlformats.org/officeDocument/2006/relationships/slide" Target="slide1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slide" Target="slide5.xml"/><Relationship Id="rId11" Type="http://schemas.openxmlformats.org/officeDocument/2006/relationships/slide" Target="slide13.xml"/><Relationship Id="rId5" Type="http://schemas.openxmlformats.org/officeDocument/2006/relationships/image" Target="../media/image5.png"/><Relationship Id="rId10" Type="http://schemas.openxmlformats.org/officeDocument/2006/relationships/slide" Target="slide3.xml"/><Relationship Id="rId4" Type="http://schemas.openxmlformats.org/officeDocument/2006/relationships/slide" Target="slide2.xml"/><Relationship Id="rId9" Type="http://schemas.openxmlformats.org/officeDocument/2006/relationships/slide" Target="slide1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slide" Target="slide15.xml"/><Relationship Id="rId7" Type="http://schemas.openxmlformats.org/officeDocument/2006/relationships/slide" Target="slide1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2.xml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7.png"/><Relationship Id="rId7" Type="http://schemas.openxmlformats.org/officeDocument/2006/relationships/slide" Target="slide15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slide" Target="slide2.xml"/><Relationship Id="rId11" Type="http://schemas.openxmlformats.org/officeDocument/2006/relationships/image" Target="../media/image10.png"/><Relationship Id="rId5" Type="http://schemas.openxmlformats.org/officeDocument/2006/relationships/slide" Target="slide1.xml"/><Relationship Id="rId10" Type="http://schemas.openxmlformats.org/officeDocument/2006/relationships/slide" Target="slide13.xml"/><Relationship Id="rId4" Type="http://schemas.openxmlformats.org/officeDocument/2006/relationships/image" Target="../media/image8.png"/><Relationship Id="rId9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8.png"/><Relationship Id="rId7" Type="http://schemas.openxmlformats.org/officeDocument/2006/relationships/slide" Target="slide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slide" Target="slide15.xml"/><Relationship Id="rId11" Type="http://schemas.openxmlformats.org/officeDocument/2006/relationships/image" Target="../media/image7.png"/><Relationship Id="rId5" Type="http://schemas.openxmlformats.org/officeDocument/2006/relationships/slide" Target="slide2.xml"/><Relationship Id="rId10" Type="http://schemas.openxmlformats.org/officeDocument/2006/relationships/image" Target="../media/image11.png"/><Relationship Id="rId4" Type="http://schemas.openxmlformats.org/officeDocument/2006/relationships/slide" Target="slide1.xml"/><Relationship Id="rId9" Type="http://schemas.openxmlformats.org/officeDocument/2006/relationships/slide" Target="slide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그림 84" descr="표지 선 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9596" y="928670"/>
            <a:ext cx="1534531" cy="1156285"/>
          </a:xfrm>
          <a:prstGeom prst="rect">
            <a:avLst/>
          </a:prstGeom>
        </p:spPr>
      </p:pic>
      <p:pic>
        <p:nvPicPr>
          <p:cNvPr id="3" name="그림 2" descr="원  외부 점선 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6000" y="2178000"/>
            <a:ext cx="2572441" cy="2584603"/>
          </a:xfrm>
          <a:prstGeom prst="rect">
            <a:avLst/>
          </a:prstGeom>
        </p:spPr>
      </p:pic>
      <p:grpSp>
        <p:nvGrpSpPr>
          <p:cNvPr id="4" name="Group 851"/>
          <p:cNvGrpSpPr>
            <a:grpSpLocks noChangeAspect="1"/>
          </p:cNvGrpSpPr>
          <p:nvPr/>
        </p:nvGrpSpPr>
        <p:grpSpPr bwMode="auto">
          <a:xfrm>
            <a:off x="1285852" y="2428868"/>
            <a:ext cx="2071688" cy="2076450"/>
            <a:chOff x="810" y="1572"/>
            <a:chExt cx="1305" cy="1308"/>
          </a:xfrm>
        </p:grpSpPr>
        <p:sp>
          <p:nvSpPr>
            <p:cNvPr id="5" name="AutoShape 850"/>
            <p:cNvSpPr>
              <a:spLocks noChangeAspect="1" noChangeArrowheads="1" noTextEdit="1"/>
            </p:cNvSpPr>
            <p:nvPr/>
          </p:nvSpPr>
          <p:spPr bwMode="auto">
            <a:xfrm>
              <a:off x="810" y="1572"/>
              <a:ext cx="1305" cy="1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" name="Freeform 853"/>
            <p:cNvSpPr>
              <a:spLocks/>
            </p:cNvSpPr>
            <p:nvPr/>
          </p:nvSpPr>
          <p:spPr bwMode="auto">
            <a:xfrm>
              <a:off x="990" y="1576"/>
              <a:ext cx="1121" cy="1124"/>
            </a:xfrm>
            <a:custGeom>
              <a:avLst/>
              <a:gdLst/>
              <a:ahLst/>
              <a:cxnLst>
                <a:cxn ang="0">
                  <a:pos x="470" y="0"/>
                </a:cxn>
                <a:cxn ang="0">
                  <a:pos x="510" y="2"/>
                </a:cxn>
                <a:cxn ang="0">
                  <a:pos x="549" y="5"/>
                </a:cxn>
                <a:cxn ang="0">
                  <a:pos x="587" y="11"/>
                </a:cxn>
                <a:cxn ang="0">
                  <a:pos x="625" y="19"/>
                </a:cxn>
                <a:cxn ang="0">
                  <a:pos x="661" y="29"/>
                </a:cxn>
                <a:cxn ang="0">
                  <a:pos x="697" y="41"/>
                </a:cxn>
                <a:cxn ang="0">
                  <a:pos x="732" y="55"/>
                </a:cxn>
                <a:cxn ang="0">
                  <a:pos x="766" y="72"/>
                </a:cxn>
                <a:cxn ang="0">
                  <a:pos x="799" y="90"/>
                </a:cxn>
                <a:cxn ang="0">
                  <a:pos x="830" y="109"/>
                </a:cxn>
                <a:cxn ang="0">
                  <a:pos x="860" y="131"/>
                </a:cxn>
                <a:cxn ang="0">
                  <a:pos x="889" y="154"/>
                </a:cxn>
                <a:cxn ang="0">
                  <a:pos x="917" y="178"/>
                </a:cxn>
                <a:cxn ang="0">
                  <a:pos x="943" y="205"/>
                </a:cxn>
                <a:cxn ang="0">
                  <a:pos x="968" y="232"/>
                </a:cxn>
                <a:cxn ang="0">
                  <a:pos x="991" y="261"/>
                </a:cxn>
                <a:cxn ang="0">
                  <a:pos x="1012" y="292"/>
                </a:cxn>
                <a:cxn ang="0">
                  <a:pos x="1032" y="324"/>
                </a:cxn>
                <a:cxn ang="0">
                  <a:pos x="1050" y="356"/>
                </a:cxn>
                <a:cxn ang="0">
                  <a:pos x="1066" y="390"/>
                </a:cxn>
                <a:cxn ang="0">
                  <a:pos x="1080" y="425"/>
                </a:cxn>
                <a:cxn ang="0">
                  <a:pos x="1092" y="461"/>
                </a:cxn>
                <a:cxn ang="0">
                  <a:pos x="1102" y="498"/>
                </a:cxn>
                <a:cxn ang="0">
                  <a:pos x="1110" y="535"/>
                </a:cxn>
                <a:cxn ang="0">
                  <a:pos x="1116" y="574"/>
                </a:cxn>
                <a:cxn ang="0">
                  <a:pos x="1120" y="613"/>
                </a:cxn>
                <a:cxn ang="0">
                  <a:pos x="1121" y="652"/>
                </a:cxn>
                <a:cxn ang="0">
                  <a:pos x="1120" y="692"/>
                </a:cxn>
                <a:cxn ang="0">
                  <a:pos x="1116" y="731"/>
                </a:cxn>
                <a:cxn ang="0">
                  <a:pos x="1110" y="769"/>
                </a:cxn>
                <a:cxn ang="0">
                  <a:pos x="1103" y="806"/>
                </a:cxn>
                <a:cxn ang="0">
                  <a:pos x="1093" y="843"/>
                </a:cxn>
                <a:cxn ang="0">
                  <a:pos x="1081" y="878"/>
                </a:cxn>
                <a:cxn ang="0">
                  <a:pos x="1067" y="913"/>
                </a:cxn>
                <a:cxn ang="0">
                  <a:pos x="1051" y="947"/>
                </a:cxn>
                <a:cxn ang="0">
                  <a:pos x="1033" y="979"/>
                </a:cxn>
                <a:cxn ang="0">
                  <a:pos x="1014" y="1011"/>
                </a:cxn>
                <a:cxn ang="0">
                  <a:pos x="993" y="1041"/>
                </a:cxn>
                <a:cxn ang="0">
                  <a:pos x="970" y="1070"/>
                </a:cxn>
                <a:cxn ang="0">
                  <a:pos x="945" y="1098"/>
                </a:cxn>
                <a:cxn ang="0">
                  <a:pos x="919" y="1124"/>
                </a:cxn>
                <a:cxn ang="0">
                  <a:pos x="0" y="202"/>
                </a:cxn>
                <a:cxn ang="0">
                  <a:pos x="26" y="176"/>
                </a:cxn>
                <a:cxn ang="0">
                  <a:pos x="54" y="152"/>
                </a:cxn>
                <a:cxn ang="0">
                  <a:pos x="83" y="129"/>
                </a:cxn>
                <a:cxn ang="0">
                  <a:pos x="113" y="108"/>
                </a:cxn>
                <a:cxn ang="0">
                  <a:pos x="144" y="88"/>
                </a:cxn>
                <a:cxn ang="0">
                  <a:pos x="177" y="71"/>
                </a:cxn>
                <a:cxn ang="0">
                  <a:pos x="210" y="55"/>
                </a:cxn>
                <a:cxn ang="0">
                  <a:pos x="245" y="41"/>
                </a:cxn>
                <a:cxn ang="0">
                  <a:pos x="280" y="29"/>
                </a:cxn>
                <a:cxn ang="0">
                  <a:pos x="317" y="19"/>
                </a:cxn>
                <a:cxn ang="0">
                  <a:pos x="354" y="11"/>
                </a:cxn>
                <a:cxn ang="0">
                  <a:pos x="392" y="5"/>
                </a:cxn>
                <a:cxn ang="0">
                  <a:pos x="431" y="2"/>
                </a:cxn>
                <a:cxn ang="0">
                  <a:pos x="470" y="0"/>
                </a:cxn>
              </a:cxnLst>
              <a:rect l="0" t="0" r="r" b="b"/>
              <a:pathLst>
                <a:path w="1121" h="1124">
                  <a:moveTo>
                    <a:pt x="470" y="0"/>
                  </a:moveTo>
                  <a:lnTo>
                    <a:pt x="510" y="2"/>
                  </a:lnTo>
                  <a:lnTo>
                    <a:pt x="549" y="5"/>
                  </a:lnTo>
                  <a:lnTo>
                    <a:pt x="587" y="11"/>
                  </a:lnTo>
                  <a:lnTo>
                    <a:pt x="625" y="19"/>
                  </a:lnTo>
                  <a:lnTo>
                    <a:pt x="661" y="29"/>
                  </a:lnTo>
                  <a:lnTo>
                    <a:pt x="697" y="41"/>
                  </a:lnTo>
                  <a:lnTo>
                    <a:pt x="732" y="55"/>
                  </a:lnTo>
                  <a:lnTo>
                    <a:pt x="766" y="72"/>
                  </a:lnTo>
                  <a:lnTo>
                    <a:pt x="799" y="90"/>
                  </a:lnTo>
                  <a:lnTo>
                    <a:pt x="830" y="109"/>
                  </a:lnTo>
                  <a:lnTo>
                    <a:pt x="860" y="131"/>
                  </a:lnTo>
                  <a:lnTo>
                    <a:pt x="889" y="154"/>
                  </a:lnTo>
                  <a:lnTo>
                    <a:pt x="917" y="178"/>
                  </a:lnTo>
                  <a:lnTo>
                    <a:pt x="943" y="205"/>
                  </a:lnTo>
                  <a:lnTo>
                    <a:pt x="968" y="232"/>
                  </a:lnTo>
                  <a:lnTo>
                    <a:pt x="991" y="261"/>
                  </a:lnTo>
                  <a:lnTo>
                    <a:pt x="1012" y="292"/>
                  </a:lnTo>
                  <a:lnTo>
                    <a:pt x="1032" y="324"/>
                  </a:lnTo>
                  <a:lnTo>
                    <a:pt x="1050" y="356"/>
                  </a:lnTo>
                  <a:lnTo>
                    <a:pt x="1066" y="390"/>
                  </a:lnTo>
                  <a:lnTo>
                    <a:pt x="1080" y="425"/>
                  </a:lnTo>
                  <a:lnTo>
                    <a:pt x="1092" y="461"/>
                  </a:lnTo>
                  <a:lnTo>
                    <a:pt x="1102" y="498"/>
                  </a:lnTo>
                  <a:lnTo>
                    <a:pt x="1110" y="535"/>
                  </a:lnTo>
                  <a:lnTo>
                    <a:pt x="1116" y="574"/>
                  </a:lnTo>
                  <a:lnTo>
                    <a:pt x="1120" y="613"/>
                  </a:lnTo>
                  <a:lnTo>
                    <a:pt x="1121" y="652"/>
                  </a:lnTo>
                  <a:lnTo>
                    <a:pt x="1120" y="692"/>
                  </a:lnTo>
                  <a:lnTo>
                    <a:pt x="1116" y="731"/>
                  </a:lnTo>
                  <a:lnTo>
                    <a:pt x="1110" y="769"/>
                  </a:lnTo>
                  <a:lnTo>
                    <a:pt x="1103" y="806"/>
                  </a:lnTo>
                  <a:lnTo>
                    <a:pt x="1093" y="843"/>
                  </a:lnTo>
                  <a:lnTo>
                    <a:pt x="1081" y="878"/>
                  </a:lnTo>
                  <a:lnTo>
                    <a:pt x="1067" y="913"/>
                  </a:lnTo>
                  <a:lnTo>
                    <a:pt x="1051" y="947"/>
                  </a:lnTo>
                  <a:lnTo>
                    <a:pt x="1033" y="979"/>
                  </a:lnTo>
                  <a:lnTo>
                    <a:pt x="1014" y="1011"/>
                  </a:lnTo>
                  <a:lnTo>
                    <a:pt x="993" y="1041"/>
                  </a:lnTo>
                  <a:lnTo>
                    <a:pt x="970" y="1070"/>
                  </a:lnTo>
                  <a:lnTo>
                    <a:pt x="945" y="1098"/>
                  </a:lnTo>
                  <a:lnTo>
                    <a:pt x="919" y="1124"/>
                  </a:lnTo>
                  <a:lnTo>
                    <a:pt x="0" y="202"/>
                  </a:lnTo>
                  <a:lnTo>
                    <a:pt x="26" y="176"/>
                  </a:lnTo>
                  <a:lnTo>
                    <a:pt x="54" y="152"/>
                  </a:lnTo>
                  <a:lnTo>
                    <a:pt x="83" y="129"/>
                  </a:lnTo>
                  <a:lnTo>
                    <a:pt x="113" y="108"/>
                  </a:lnTo>
                  <a:lnTo>
                    <a:pt x="144" y="88"/>
                  </a:lnTo>
                  <a:lnTo>
                    <a:pt x="177" y="71"/>
                  </a:lnTo>
                  <a:lnTo>
                    <a:pt x="210" y="55"/>
                  </a:lnTo>
                  <a:lnTo>
                    <a:pt x="245" y="41"/>
                  </a:lnTo>
                  <a:lnTo>
                    <a:pt x="280" y="29"/>
                  </a:lnTo>
                  <a:lnTo>
                    <a:pt x="317" y="19"/>
                  </a:lnTo>
                  <a:lnTo>
                    <a:pt x="354" y="11"/>
                  </a:lnTo>
                  <a:lnTo>
                    <a:pt x="392" y="5"/>
                  </a:lnTo>
                  <a:lnTo>
                    <a:pt x="431" y="2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rgbClr val="EFEFE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" name="Freeform 854"/>
            <p:cNvSpPr>
              <a:spLocks/>
            </p:cNvSpPr>
            <p:nvPr/>
          </p:nvSpPr>
          <p:spPr bwMode="auto">
            <a:xfrm>
              <a:off x="810" y="1778"/>
              <a:ext cx="1099" cy="1102"/>
            </a:xfrm>
            <a:custGeom>
              <a:avLst/>
              <a:gdLst/>
              <a:ahLst/>
              <a:cxnLst>
                <a:cxn ang="0">
                  <a:pos x="180" y="0"/>
                </a:cxn>
                <a:cxn ang="0">
                  <a:pos x="1099" y="922"/>
                </a:cxn>
                <a:cxn ang="0">
                  <a:pos x="1072" y="947"/>
                </a:cxn>
                <a:cxn ang="0">
                  <a:pos x="1043" y="970"/>
                </a:cxn>
                <a:cxn ang="0">
                  <a:pos x="1012" y="992"/>
                </a:cxn>
                <a:cxn ang="0">
                  <a:pos x="981" y="1012"/>
                </a:cxn>
                <a:cxn ang="0">
                  <a:pos x="948" y="1030"/>
                </a:cxn>
                <a:cxn ang="0">
                  <a:pos x="914" y="1046"/>
                </a:cxn>
                <a:cxn ang="0">
                  <a:pos x="879" y="1061"/>
                </a:cxn>
                <a:cxn ang="0">
                  <a:pos x="843" y="1073"/>
                </a:cxn>
                <a:cxn ang="0">
                  <a:pos x="806" y="1083"/>
                </a:cxn>
                <a:cxn ang="0">
                  <a:pos x="768" y="1091"/>
                </a:cxn>
                <a:cxn ang="0">
                  <a:pos x="729" y="1097"/>
                </a:cxn>
                <a:cxn ang="0">
                  <a:pos x="690" y="1101"/>
                </a:cxn>
                <a:cxn ang="0">
                  <a:pos x="650" y="1102"/>
                </a:cxn>
                <a:cxn ang="0">
                  <a:pos x="611" y="1101"/>
                </a:cxn>
                <a:cxn ang="0">
                  <a:pos x="572" y="1097"/>
                </a:cxn>
                <a:cxn ang="0">
                  <a:pos x="533" y="1092"/>
                </a:cxn>
                <a:cxn ang="0">
                  <a:pos x="496" y="1083"/>
                </a:cxn>
                <a:cxn ang="0">
                  <a:pos x="459" y="1074"/>
                </a:cxn>
                <a:cxn ang="0">
                  <a:pos x="423" y="1061"/>
                </a:cxn>
                <a:cxn ang="0">
                  <a:pos x="388" y="1047"/>
                </a:cxn>
                <a:cxn ang="0">
                  <a:pos x="355" y="1031"/>
                </a:cxn>
                <a:cxn ang="0">
                  <a:pos x="322" y="1013"/>
                </a:cxn>
                <a:cxn ang="0">
                  <a:pos x="291" y="993"/>
                </a:cxn>
                <a:cxn ang="0">
                  <a:pos x="260" y="972"/>
                </a:cxn>
                <a:cxn ang="0">
                  <a:pos x="231" y="949"/>
                </a:cxn>
                <a:cxn ang="0">
                  <a:pos x="204" y="924"/>
                </a:cxn>
                <a:cxn ang="0">
                  <a:pos x="178" y="898"/>
                </a:cxn>
                <a:cxn ang="0">
                  <a:pos x="153" y="870"/>
                </a:cxn>
                <a:cxn ang="0">
                  <a:pos x="130" y="841"/>
                </a:cxn>
                <a:cxn ang="0">
                  <a:pos x="108" y="811"/>
                </a:cxn>
                <a:cxn ang="0">
                  <a:pos x="89" y="779"/>
                </a:cxn>
                <a:cxn ang="0">
                  <a:pos x="71" y="746"/>
                </a:cxn>
                <a:cxn ang="0">
                  <a:pos x="55" y="713"/>
                </a:cxn>
                <a:cxn ang="0">
                  <a:pos x="41" y="678"/>
                </a:cxn>
                <a:cxn ang="0">
                  <a:pos x="28" y="642"/>
                </a:cxn>
                <a:cxn ang="0">
                  <a:pos x="19" y="605"/>
                </a:cxn>
                <a:cxn ang="0">
                  <a:pos x="10" y="568"/>
                </a:cxn>
                <a:cxn ang="0">
                  <a:pos x="5" y="529"/>
                </a:cxn>
                <a:cxn ang="0">
                  <a:pos x="1" y="490"/>
                </a:cxn>
                <a:cxn ang="0">
                  <a:pos x="0" y="450"/>
                </a:cxn>
                <a:cxn ang="0">
                  <a:pos x="1" y="410"/>
                </a:cxn>
                <a:cxn ang="0">
                  <a:pos x="5" y="371"/>
                </a:cxn>
                <a:cxn ang="0">
                  <a:pos x="11" y="332"/>
                </a:cxn>
                <a:cxn ang="0">
                  <a:pos x="19" y="294"/>
                </a:cxn>
                <a:cxn ang="0">
                  <a:pos x="29" y="258"/>
                </a:cxn>
                <a:cxn ang="0">
                  <a:pos x="41" y="221"/>
                </a:cxn>
                <a:cxn ang="0">
                  <a:pos x="56" y="186"/>
                </a:cxn>
                <a:cxn ang="0">
                  <a:pos x="72" y="152"/>
                </a:cxn>
                <a:cxn ang="0">
                  <a:pos x="90" y="119"/>
                </a:cxn>
                <a:cxn ang="0">
                  <a:pos x="110" y="87"/>
                </a:cxn>
                <a:cxn ang="0">
                  <a:pos x="132" y="57"/>
                </a:cxn>
                <a:cxn ang="0">
                  <a:pos x="155" y="28"/>
                </a:cxn>
                <a:cxn ang="0">
                  <a:pos x="180" y="0"/>
                </a:cxn>
              </a:cxnLst>
              <a:rect l="0" t="0" r="r" b="b"/>
              <a:pathLst>
                <a:path w="1099" h="1102">
                  <a:moveTo>
                    <a:pt x="180" y="0"/>
                  </a:moveTo>
                  <a:lnTo>
                    <a:pt x="1099" y="922"/>
                  </a:lnTo>
                  <a:lnTo>
                    <a:pt x="1072" y="947"/>
                  </a:lnTo>
                  <a:lnTo>
                    <a:pt x="1043" y="970"/>
                  </a:lnTo>
                  <a:lnTo>
                    <a:pt x="1012" y="992"/>
                  </a:lnTo>
                  <a:lnTo>
                    <a:pt x="981" y="1012"/>
                  </a:lnTo>
                  <a:lnTo>
                    <a:pt x="948" y="1030"/>
                  </a:lnTo>
                  <a:lnTo>
                    <a:pt x="914" y="1046"/>
                  </a:lnTo>
                  <a:lnTo>
                    <a:pt x="879" y="1061"/>
                  </a:lnTo>
                  <a:lnTo>
                    <a:pt x="843" y="1073"/>
                  </a:lnTo>
                  <a:lnTo>
                    <a:pt x="806" y="1083"/>
                  </a:lnTo>
                  <a:lnTo>
                    <a:pt x="768" y="1091"/>
                  </a:lnTo>
                  <a:lnTo>
                    <a:pt x="729" y="1097"/>
                  </a:lnTo>
                  <a:lnTo>
                    <a:pt x="690" y="1101"/>
                  </a:lnTo>
                  <a:lnTo>
                    <a:pt x="650" y="1102"/>
                  </a:lnTo>
                  <a:lnTo>
                    <a:pt x="611" y="1101"/>
                  </a:lnTo>
                  <a:lnTo>
                    <a:pt x="572" y="1097"/>
                  </a:lnTo>
                  <a:lnTo>
                    <a:pt x="533" y="1092"/>
                  </a:lnTo>
                  <a:lnTo>
                    <a:pt x="496" y="1083"/>
                  </a:lnTo>
                  <a:lnTo>
                    <a:pt x="459" y="1074"/>
                  </a:lnTo>
                  <a:lnTo>
                    <a:pt x="423" y="1061"/>
                  </a:lnTo>
                  <a:lnTo>
                    <a:pt x="388" y="1047"/>
                  </a:lnTo>
                  <a:lnTo>
                    <a:pt x="355" y="1031"/>
                  </a:lnTo>
                  <a:lnTo>
                    <a:pt x="322" y="1013"/>
                  </a:lnTo>
                  <a:lnTo>
                    <a:pt x="291" y="993"/>
                  </a:lnTo>
                  <a:lnTo>
                    <a:pt x="260" y="972"/>
                  </a:lnTo>
                  <a:lnTo>
                    <a:pt x="231" y="949"/>
                  </a:lnTo>
                  <a:lnTo>
                    <a:pt x="204" y="924"/>
                  </a:lnTo>
                  <a:lnTo>
                    <a:pt x="178" y="898"/>
                  </a:lnTo>
                  <a:lnTo>
                    <a:pt x="153" y="870"/>
                  </a:lnTo>
                  <a:lnTo>
                    <a:pt x="130" y="841"/>
                  </a:lnTo>
                  <a:lnTo>
                    <a:pt x="108" y="811"/>
                  </a:lnTo>
                  <a:lnTo>
                    <a:pt x="89" y="779"/>
                  </a:lnTo>
                  <a:lnTo>
                    <a:pt x="71" y="746"/>
                  </a:lnTo>
                  <a:lnTo>
                    <a:pt x="55" y="713"/>
                  </a:lnTo>
                  <a:lnTo>
                    <a:pt x="41" y="678"/>
                  </a:lnTo>
                  <a:lnTo>
                    <a:pt x="28" y="642"/>
                  </a:lnTo>
                  <a:lnTo>
                    <a:pt x="19" y="605"/>
                  </a:lnTo>
                  <a:lnTo>
                    <a:pt x="10" y="568"/>
                  </a:lnTo>
                  <a:lnTo>
                    <a:pt x="5" y="529"/>
                  </a:lnTo>
                  <a:lnTo>
                    <a:pt x="1" y="490"/>
                  </a:lnTo>
                  <a:lnTo>
                    <a:pt x="0" y="450"/>
                  </a:lnTo>
                  <a:lnTo>
                    <a:pt x="1" y="410"/>
                  </a:lnTo>
                  <a:lnTo>
                    <a:pt x="5" y="371"/>
                  </a:lnTo>
                  <a:lnTo>
                    <a:pt x="11" y="332"/>
                  </a:lnTo>
                  <a:lnTo>
                    <a:pt x="19" y="294"/>
                  </a:lnTo>
                  <a:lnTo>
                    <a:pt x="29" y="258"/>
                  </a:lnTo>
                  <a:lnTo>
                    <a:pt x="41" y="221"/>
                  </a:lnTo>
                  <a:lnTo>
                    <a:pt x="56" y="186"/>
                  </a:lnTo>
                  <a:lnTo>
                    <a:pt x="72" y="152"/>
                  </a:lnTo>
                  <a:lnTo>
                    <a:pt x="90" y="119"/>
                  </a:lnTo>
                  <a:lnTo>
                    <a:pt x="110" y="87"/>
                  </a:lnTo>
                  <a:lnTo>
                    <a:pt x="132" y="57"/>
                  </a:lnTo>
                  <a:lnTo>
                    <a:pt x="155" y="28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" name="Freeform 855"/>
            <p:cNvSpPr>
              <a:spLocks/>
            </p:cNvSpPr>
            <p:nvPr/>
          </p:nvSpPr>
          <p:spPr bwMode="auto">
            <a:xfrm>
              <a:off x="971" y="1764"/>
              <a:ext cx="118" cy="117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0" y="1"/>
                </a:cxn>
                <a:cxn ang="0">
                  <a:pos x="82" y="4"/>
                </a:cxn>
                <a:cxn ang="0">
                  <a:pos x="91" y="9"/>
                </a:cxn>
                <a:cxn ang="0">
                  <a:pos x="100" y="17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6" y="47"/>
                </a:cxn>
                <a:cxn ang="0">
                  <a:pos x="118" y="58"/>
                </a:cxn>
                <a:cxn ang="0">
                  <a:pos x="116" y="70"/>
                </a:cxn>
                <a:cxn ang="0">
                  <a:pos x="113" y="81"/>
                </a:cxn>
                <a:cxn ang="0">
                  <a:pos x="108" y="91"/>
                </a:cxn>
                <a:cxn ang="0">
                  <a:pos x="100" y="100"/>
                </a:cxn>
                <a:cxn ang="0">
                  <a:pos x="91" y="107"/>
                </a:cxn>
                <a:cxn ang="0">
                  <a:pos x="82" y="113"/>
                </a:cxn>
                <a:cxn ang="0">
                  <a:pos x="70" y="116"/>
                </a:cxn>
                <a:cxn ang="0">
                  <a:pos x="59" y="117"/>
                </a:cxn>
                <a:cxn ang="0">
                  <a:pos x="47" y="116"/>
                </a:cxn>
                <a:cxn ang="0">
                  <a:pos x="36" y="113"/>
                </a:cxn>
                <a:cxn ang="0">
                  <a:pos x="26" y="107"/>
                </a:cxn>
                <a:cxn ang="0">
                  <a:pos x="17" y="100"/>
                </a:cxn>
                <a:cxn ang="0">
                  <a:pos x="10" y="91"/>
                </a:cxn>
                <a:cxn ang="0">
                  <a:pos x="5" y="81"/>
                </a:cxn>
                <a:cxn ang="0">
                  <a:pos x="1" y="70"/>
                </a:cxn>
                <a:cxn ang="0">
                  <a:pos x="0" y="58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0" y="26"/>
                </a:cxn>
                <a:cxn ang="0">
                  <a:pos x="17" y="17"/>
                </a:cxn>
                <a:cxn ang="0">
                  <a:pos x="26" y="9"/>
                </a:cxn>
                <a:cxn ang="0">
                  <a:pos x="36" y="4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7">
                  <a:moveTo>
                    <a:pt x="59" y="0"/>
                  </a:moveTo>
                  <a:lnTo>
                    <a:pt x="70" y="1"/>
                  </a:lnTo>
                  <a:lnTo>
                    <a:pt x="82" y="4"/>
                  </a:lnTo>
                  <a:lnTo>
                    <a:pt x="91" y="9"/>
                  </a:lnTo>
                  <a:lnTo>
                    <a:pt x="100" y="17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6" y="47"/>
                  </a:lnTo>
                  <a:lnTo>
                    <a:pt x="118" y="58"/>
                  </a:lnTo>
                  <a:lnTo>
                    <a:pt x="116" y="70"/>
                  </a:lnTo>
                  <a:lnTo>
                    <a:pt x="113" y="81"/>
                  </a:lnTo>
                  <a:lnTo>
                    <a:pt x="108" y="91"/>
                  </a:lnTo>
                  <a:lnTo>
                    <a:pt x="100" y="100"/>
                  </a:lnTo>
                  <a:lnTo>
                    <a:pt x="91" y="107"/>
                  </a:lnTo>
                  <a:lnTo>
                    <a:pt x="82" y="113"/>
                  </a:lnTo>
                  <a:lnTo>
                    <a:pt x="70" y="116"/>
                  </a:lnTo>
                  <a:lnTo>
                    <a:pt x="59" y="117"/>
                  </a:lnTo>
                  <a:lnTo>
                    <a:pt x="47" y="116"/>
                  </a:lnTo>
                  <a:lnTo>
                    <a:pt x="36" y="113"/>
                  </a:lnTo>
                  <a:lnTo>
                    <a:pt x="26" y="107"/>
                  </a:lnTo>
                  <a:lnTo>
                    <a:pt x="17" y="100"/>
                  </a:lnTo>
                  <a:lnTo>
                    <a:pt x="10" y="91"/>
                  </a:lnTo>
                  <a:lnTo>
                    <a:pt x="5" y="81"/>
                  </a:lnTo>
                  <a:lnTo>
                    <a:pt x="1" y="70"/>
                  </a:lnTo>
                  <a:lnTo>
                    <a:pt x="0" y="58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0" y="26"/>
                  </a:lnTo>
                  <a:lnTo>
                    <a:pt x="17" y="17"/>
                  </a:lnTo>
                  <a:lnTo>
                    <a:pt x="26" y="9"/>
                  </a:lnTo>
                  <a:lnTo>
                    <a:pt x="36" y="4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9" name="Freeform 856"/>
            <p:cNvSpPr>
              <a:spLocks/>
            </p:cNvSpPr>
            <p:nvPr/>
          </p:nvSpPr>
          <p:spPr bwMode="auto">
            <a:xfrm>
              <a:off x="1813" y="2596"/>
              <a:ext cx="118" cy="1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1" y="1"/>
                </a:cxn>
                <a:cxn ang="0">
                  <a:pos x="82" y="5"/>
                </a:cxn>
                <a:cxn ang="0">
                  <a:pos x="92" y="11"/>
                </a:cxn>
                <a:cxn ang="0">
                  <a:pos x="101" y="18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7" y="47"/>
                </a:cxn>
                <a:cxn ang="0">
                  <a:pos x="118" y="59"/>
                </a:cxn>
                <a:cxn ang="0">
                  <a:pos x="117" y="71"/>
                </a:cxn>
                <a:cxn ang="0">
                  <a:pos x="113" y="82"/>
                </a:cxn>
                <a:cxn ang="0">
                  <a:pos x="108" y="92"/>
                </a:cxn>
                <a:cxn ang="0">
                  <a:pos x="101" y="101"/>
                </a:cxn>
                <a:cxn ang="0">
                  <a:pos x="92" y="108"/>
                </a:cxn>
                <a:cxn ang="0">
                  <a:pos x="82" y="114"/>
                </a:cxn>
                <a:cxn ang="0">
                  <a:pos x="71" y="117"/>
                </a:cxn>
                <a:cxn ang="0">
                  <a:pos x="59" y="118"/>
                </a:cxn>
                <a:cxn ang="0">
                  <a:pos x="47" y="117"/>
                </a:cxn>
                <a:cxn ang="0">
                  <a:pos x="36" y="114"/>
                </a:cxn>
                <a:cxn ang="0">
                  <a:pos x="26" y="108"/>
                </a:cxn>
                <a:cxn ang="0">
                  <a:pos x="18" y="101"/>
                </a:cxn>
                <a:cxn ang="0">
                  <a:pos x="11" y="92"/>
                </a:cxn>
                <a:cxn ang="0">
                  <a:pos x="5" y="82"/>
                </a:cxn>
                <a:cxn ang="0">
                  <a:pos x="1" y="71"/>
                </a:cxn>
                <a:cxn ang="0">
                  <a:pos x="0" y="59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1" y="26"/>
                </a:cxn>
                <a:cxn ang="0">
                  <a:pos x="18" y="18"/>
                </a:cxn>
                <a:cxn ang="0">
                  <a:pos x="26" y="11"/>
                </a:cxn>
                <a:cxn ang="0">
                  <a:pos x="36" y="5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8">
                  <a:moveTo>
                    <a:pt x="59" y="0"/>
                  </a:moveTo>
                  <a:lnTo>
                    <a:pt x="71" y="1"/>
                  </a:lnTo>
                  <a:lnTo>
                    <a:pt x="82" y="5"/>
                  </a:lnTo>
                  <a:lnTo>
                    <a:pt x="92" y="11"/>
                  </a:lnTo>
                  <a:lnTo>
                    <a:pt x="101" y="18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7" y="47"/>
                  </a:lnTo>
                  <a:lnTo>
                    <a:pt x="118" y="59"/>
                  </a:lnTo>
                  <a:lnTo>
                    <a:pt x="117" y="71"/>
                  </a:lnTo>
                  <a:lnTo>
                    <a:pt x="113" y="82"/>
                  </a:lnTo>
                  <a:lnTo>
                    <a:pt x="108" y="92"/>
                  </a:lnTo>
                  <a:lnTo>
                    <a:pt x="101" y="101"/>
                  </a:lnTo>
                  <a:lnTo>
                    <a:pt x="92" y="108"/>
                  </a:lnTo>
                  <a:lnTo>
                    <a:pt x="82" y="114"/>
                  </a:lnTo>
                  <a:lnTo>
                    <a:pt x="71" y="117"/>
                  </a:lnTo>
                  <a:lnTo>
                    <a:pt x="59" y="118"/>
                  </a:lnTo>
                  <a:lnTo>
                    <a:pt x="47" y="117"/>
                  </a:lnTo>
                  <a:lnTo>
                    <a:pt x="36" y="114"/>
                  </a:lnTo>
                  <a:lnTo>
                    <a:pt x="26" y="108"/>
                  </a:lnTo>
                  <a:lnTo>
                    <a:pt x="18" y="101"/>
                  </a:lnTo>
                  <a:lnTo>
                    <a:pt x="11" y="92"/>
                  </a:lnTo>
                  <a:lnTo>
                    <a:pt x="5" y="82"/>
                  </a:lnTo>
                  <a:lnTo>
                    <a:pt x="1" y="71"/>
                  </a:lnTo>
                  <a:lnTo>
                    <a:pt x="0" y="59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1" y="26"/>
                  </a:lnTo>
                  <a:lnTo>
                    <a:pt x="18" y="18"/>
                  </a:lnTo>
                  <a:lnTo>
                    <a:pt x="26" y="11"/>
                  </a:lnTo>
                  <a:lnTo>
                    <a:pt x="36" y="5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0" name="Freeform 857"/>
            <p:cNvSpPr>
              <a:spLocks/>
            </p:cNvSpPr>
            <p:nvPr/>
          </p:nvSpPr>
          <p:spPr bwMode="auto">
            <a:xfrm>
              <a:off x="920" y="1687"/>
              <a:ext cx="1080" cy="1082"/>
            </a:xfrm>
            <a:custGeom>
              <a:avLst/>
              <a:gdLst/>
              <a:ahLst/>
              <a:cxnLst>
                <a:cxn ang="0">
                  <a:pos x="577" y="2"/>
                </a:cxn>
                <a:cxn ang="0">
                  <a:pos x="649" y="11"/>
                </a:cxn>
                <a:cxn ang="0">
                  <a:pos x="718" y="30"/>
                </a:cxn>
                <a:cxn ang="0">
                  <a:pos x="782" y="58"/>
                </a:cxn>
                <a:cxn ang="0">
                  <a:pos x="842" y="93"/>
                </a:cxn>
                <a:cxn ang="0">
                  <a:pos x="897" y="135"/>
                </a:cxn>
                <a:cxn ang="0">
                  <a:pos x="946" y="184"/>
                </a:cxn>
                <a:cxn ang="0">
                  <a:pos x="988" y="239"/>
                </a:cxn>
                <a:cxn ang="0">
                  <a:pos x="1023" y="299"/>
                </a:cxn>
                <a:cxn ang="0">
                  <a:pos x="1050" y="364"/>
                </a:cxn>
                <a:cxn ang="0">
                  <a:pos x="1069" y="432"/>
                </a:cxn>
                <a:cxn ang="0">
                  <a:pos x="1079" y="504"/>
                </a:cxn>
                <a:cxn ang="0">
                  <a:pos x="1079" y="579"/>
                </a:cxn>
                <a:cxn ang="0">
                  <a:pos x="1069" y="650"/>
                </a:cxn>
                <a:cxn ang="0">
                  <a:pos x="1050" y="719"/>
                </a:cxn>
                <a:cxn ang="0">
                  <a:pos x="1023" y="784"/>
                </a:cxn>
                <a:cxn ang="0">
                  <a:pos x="988" y="844"/>
                </a:cxn>
                <a:cxn ang="0">
                  <a:pos x="946" y="899"/>
                </a:cxn>
                <a:cxn ang="0">
                  <a:pos x="897" y="948"/>
                </a:cxn>
                <a:cxn ang="0">
                  <a:pos x="842" y="990"/>
                </a:cxn>
                <a:cxn ang="0">
                  <a:pos x="782" y="1025"/>
                </a:cxn>
                <a:cxn ang="0">
                  <a:pos x="718" y="1052"/>
                </a:cxn>
                <a:cxn ang="0">
                  <a:pos x="649" y="1071"/>
                </a:cxn>
                <a:cxn ang="0">
                  <a:pos x="577" y="1081"/>
                </a:cxn>
                <a:cxn ang="0">
                  <a:pos x="504" y="1081"/>
                </a:cxn>
                <a:cxn ang="0">
                  <a:pos x="432" y="1071"/>
                </a:cxn>
                <a:cxn ang="0">
                  <a:pos x="363" y="1052"/>
                </a:cxn>
                <a:cxn ang="0">
                  <a:pos x="299" y="1025"/>
                </a:cxn>
                <a:cxn ang="0">
                  <a:pos x="239" y="990"/>
                </a:cxn>
                <a:cxn ang="0">
                  <a:pos x="184" y="948"/>
                </a:cxn>
                <a:cxn ang="0">
                  <a:pos x="135" y="899"/>
                </a:cxn>
                <a:cxn ang="0">
                  <a:pos x="93" y="844"/>
                </a:cxn>
                <a:cxn ang="0">
                  <a:pos x="58" y="784"/>
                </a:cxn>
                <a:cxn ang="0">
                  <a:pos x="30" y="719"/>
                </a:cxn>
                <a:cxn ang="0">
                  <a:pos x="11" y="650"/>
                </a:cxn>
                <a:cxn ang="0">
                  <a:pos x="2" y="579"/>
                </a:cxn>
                <a:cxn ang="0">
                  <a:pos x="2" y="504"/>
                </a:cxn>
                <a:cxn ang="0">
                  <a:pos x="11" y="432"/>
                </a:cxn>
                <a:cxn ang="0">
                  <a:pos x="30" y="364"/>
                </a:cxn>
                <a:cxn ang="0">
                  <a:pos x="58" y="299"/>
                </a:cxn>
                <a:cxn ang="0">
                  <a:pos x="93" y="239"/>
                </a:cxn>
                <a:cxn ang="0">
                  <a:pos x="135" y="184"/>
                </a:cxn>
                <a:cxn ang="0">
                  <a:pos x="184" y="135"/>
                </a:cxn>
                <a:cxn ang="0">
                  <a:pos x="239" y="93"/>
                </a:cxn>
                <a:cxn ang="0">
                  <a:pos x="299" y="58"/>
                </a:cxn>
                <a:cxn ang="0">
                  <a:pos x="363" y="30"/>
                </a:cxn>
                <a:cxn ang="0">
                  <a:pos x="432" y="11"/>
                </a:cxn>
                <a:cxn ang="0">
                  <a:pos x="504" y="2"/>
                </a:cxn>
              </a:cxnLst>
              <a:rect l="0" t="0" r="r" b="b"/>
              <a:pathLst>
                <a:path w="1080" h="1082">
                  <a:moveTo>
                    <a:pt x="540" y="0"/>
                  </a:moveTo>
                  <a:lnTo>
                    <a:pt x="577" y="2"/>
                  </a:lnTo>
                  <a:lnTo>
                    <a:pt x="614" y="5"/>
                  </a:lnTo>
                  <a:lnTo>
                    <a:pt x="649" y="11"/>
                  </a:lnTo>
                  <a:lnTo>
                    <a:pt x="684" y="19"/>
                  </a:lnTo>
                  <a:lnTo>
                    <a:pt x="718" y="30"/>
                  </a:lnTo>
                  <a:lnTo>
                    <a:pt x="750" y="43"/>
                  </a:lnTo>
                  <a:lnTo>
                    <a:pt x="782" y="58"/>
                  </a:lnTo>
                  <a:lnTo>
                    <a:pt x="813" y="74"/>
                  </a:lnTo>
                  <a:lnTo>
                    <a:pt x="842" y="93"/>
                  </a:lnTo>
                  <a:lnTo>
                    <a:pt x="870" y="113"/>
                  </a:lnTo>
                  <a:lnTo>
                    <a:pt x="897" y="135"/>
                  </a:lnTo>
                  <a:lnTo>
                    <a:pt x="922" y="159"/>
                  </a:lnTo>
                  <a:lnTo>
                    <a:pt x="946" y="184"/>
                  </a:lnTo>
                  <a:lnTo>
                    <a:pt x="968" y="211"/>
                  </a:lnTo>
                  <a:lnTo>
                    <a:pt x="988" y="239"/>
                  </a:lnTo>
                  <a:lnTo>
                    <a:pt x="1006" y="268"/>
                  </a:lnTo>
                  <a:lnTo>
                    <a:pt x="1023" y="299"/>
                  </a:lnTo>
                  <a:lnTo>
                    <a:pt x="1038" y="331"/>
                  </a:lnTo>
                  <a:lnTo>
                    <a:pt x="1050" y="364"/>
                  </a:lnTo>
                  <a:lnTo>
                    <a:pt x="1061" y="397"/>
                  </a:lnTo>
                  <a:lnTo>
                    <a:pt x="1069" y="432"/>
                  </a:lnTo>
                  <a:lnTo>
                    <a:pt x="1075" y="468"/>
                  </a:lnTo>
                  <a:lnTo>
                    <a:pt x="1079" y="504"/>
                  </a:lnTo>
                  <a:lnTo>
                    <a:pt x="1080" y="541"/>
                  </a:lnTo>
                  <a:lnTo>
                    <a:pt x="1079" y="579"/>
                  </a:lnTo>
                  <a:lnTo>
                    <a:pt x="1075" y="615"/>
                  </a:lnTo>
                  <a:lnTo>
                    <a:pt x="1069" y="650"/>
                  </a:lnTo>
                  <a:lnTo>
                    <a:pt x="1061" y="685"/>
                  </a:lnTo>
                  <a:lnTo>
                    <a:pt x="1050" y="719"/>
                  </a:lnTo>
                  <a:lnTo>
                    <a:pt x="1038" y="752"/>
                  </a:lnTo>
                  <a:lnTo>
                    <a:pt x="1023" y="784"/>
                  </a:lnTo>
                  <a:lnTo>
                    <a:pt x="1006" y="814"/>
                  </a:lnTo>
                  <a:lnTo>
                    <a:pt x="988" y="844"/>
                  </a:lnTo>
                  <a:lnTo>
                    <a:pt x="968" y="872"/>
                  </a:lnTo>
                  <a:lnTo>
                    <a:pt x="946" y="899"/>
                  </a:lnTo>
                  <a:lnTo>
                    <a:pt x="922" y="924"/>
                  </a:lnTo>
                  <a:lnTo>
                    <a:pt x="897" y="948"/>
                  </a:lnTo>
                  <a:lnTo>
                    <a:pt x="870" y="969"/>
                  </a:lnTo>
                  <a:lnTo>
                    <a:pt x="842" y="990"/>
                  </a:lnTo>
                  <a:lnTo>
                    <a:pt x="813" y="1008"/>
                  </a:lnTo>
                  <a:lnTo>
                    <a:pt x="782" y="1025"/>
                  </a:lnTo>
                  <a:lnTo>
                    <a:pt x="750" y="1040"/>
                  </a:lnTo>
                  <a:lnTo>
                    <a:pt x="718" y="1052"/>
                  </a:lnTo>
                  <a:lnTo>
                    <a:pt x="684" y="1063"/>
                  </a:lnTo>
                  <a:lnTo>
                    <a:pt x="649" y="1071"/>
                  </a:lnTo>
                  <a:lnTo>
                    <a:pt x="614" y="1077"/>
                  </a:lnTo>
                  <a:lnTo>
                    <a:pt x="577" y="1081"/>
                  </a:lnTo>
                  <a:lnTo>
                    <a:pt x="540" y="1082"/>
                  </a:lnTo>
                  <a:lnTo>
                    <a:pt x="504" y="1081"/>
                  </a:lnTo>
                  <a:lnTo>
                    <a:pt x="467" y="1077"/>
                  </a:lnTo>
                  <a:lnTo>
                    <a:pt x="432" y="1071"/>
                  </a:lnTo>
                  <a:lnTo>
                    <a:pt x="397" y="1063"/>
                  </a:lnTo>
                  <a:lnTo>
                    <a:pt x="363" y="1052"/>
                  </a:lnTo>
                  <a:lnTo>
                    <a:pt x="330" y="1040"/>
                  </a:lnTo>
                  <a:lnTo>
                    <a:pt x="299" y="1025"/>
                  </a:lnTo>
                  <a:lnTo>
                    <a:pt x="268" y="1008"/>
                  </a:lnTo>
                  <a:lnTo>
                    <a:pt x="239" y="990"/>
                  </a:lnTo>
                  <a:lnTo>
                    <a:pt x="210" y="969"/>
                  </a:lnTo>
                  <a:lnTo>
                    <a:pt x="184" y="948"/>
                  </a:lnTo>
                  <a:lnTo>
                    <a:pt x="159" y="924"/>
                  </a:lnTo>
                  <a:lnTo>
                    <a:pt x="135" y="899"/>
                  </a:lnTo>
                  <a:lnTo>
                    <a:pt x="113" y="872"/>
                  </a:lnTo>
                  <a:lnTo>
                    <a:pt x="93" y="844"/>
                  </a:lnTo>
                  <a:lnTo>
                    <a:pt x="74" y="814"/>
                  </a:lnTo>
                  <a:lnTo>
                    <a:pt x="58" y="784"/>
                  </a:lnTo>
                  <a:lnTo>
                    <a:pt x="43" y="752"/>
                  </a:lnTo>
                  <a:lnTo>
                    <a:pt x="30" y="719"/>
                  </a:lnTo>
                  <a:lnTo>
                    <a:pt x="20" y="685"/>
                  </a:lnTo>
                  <a:lnTo>
                    <a:pt x="11" y="650"/>
                  </a:lnTo>
                  <a:lnTo>
                    <a:pt x="6" y="615"/>
                  </a:lnTo>
                  <a:lnTo>
                    <a:pt x="2" y="579"/>
                  </a:lnTo>
                  <a:lnTo>
                    <a:pt x="0" y="541"/>
                  </a:lnTo>
                  <a:lnTo>
                    <a:pt x="2" y="504"/>
                  </a:lnTo>
                  <a:lnTo>
                    <a:pt x="6" y="468"/>
                  </a:lnTo>
                  <a:lnTo>
                    <a:pt x="11" y="432"/>
                  </a:lnTo>
                  <a:lnTo>
                    <a:pt x="20" y="397"/>
                  </a:lnTo>
                  <a:lnTo>
                    <a:pt x="30" y="364"/>
                  </a:lnTo>
                  <a:lnTo>
                    <a:pt x="43" y="331"/>
                  </a:lnTo>
                  <a:lnTo>
                    <a:pt x="58" y="299"/>
                  </a:lnTo>
                  <a:lnTo>
                    <a:pt x="74" y="268"/>
                  </a:lnTo>
                  <a:lnTo>
                    <a:pt x="93" y="239"/>
                  </a:lnTo>
                  <a:lnTo>
                    <a:pt x="113" y="211"/>
                  </a:lnTo>
                  <a:lnTo>
                    <a:pt x="135" y="184"/>
                  </a:lnTo>
                  <a:lnTo>
                    <a:pt x="159" y="159"/>
                  </a:lnTo>
                  <a:lnTo>
                    <a:pt x="184" y="135"/>
                  </a:lnTo>
                  <a:lnTo>
                    <a:pt x="210" y="113"/>
                  </a:lnTo>
                  <a:lnTo>
                    <a:pt x="239" y="93"/>
                  </a:lnTo>
                  <a:lnTo>
                    <a:pt x="268" y="74"/>
                  </a:lnTo>
                  <a:lnTo>
                    <a:pt x="299" y="58"/>
                  </a:lnTo>
                  <a:lnTo>
                    <a:pt x="330" y="43"/>
                  </a:lnTo>
                  <a:lnTo>
                    <a:pt x="363" y="30"/>
                  </a:lnTo>
                  <a:lnTo>
                    <a:pt x="397" y="19"/>
                  </a:lnTo>
                  <a:lnTo>
                    <a:pt x="432" y="11"/>
                  </a:lnTo>
                  <a:lnTo>
                    <a:pt x="467" y="5"/>
                  </a:lnTo>
                  <a:lnTo>
                    <a:pt x="504" y="2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2" name="제목 1"/>
          <p:cNvSpPr txBox="1">
            <a:spLocks/>
          </p:cNvSpPr>
          <p:nvPr/>
        </p:nvSpPr>
        <p:spPr>
          <a:xfrm>
            <a:off x="3667116" y="3143248"/>
            <a:ext cx="5988874" cy="149594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막대그래프를 </a:t>
            </a:r>
            <a:r>
              <a:rPr lang="ko-KR" altLang="en-US" sz="3600" dirty="0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알아볼까요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나눔고딕 ExtraBold" pitchFamily="50" charset="-127"/>
              <a:ea typeface="나눔고딕 ExtraBold" pitchFamily="50" charset="-127"/>
              <a:cs typeface="+mj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43042" y="3143248"/>
            <a:ext cx="135732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36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2</a:t>
            </a:r>
            <a:r>
              <a:rPr lang="ko-KR" altLang="en-US" sz="3600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sz="36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0" name="타원 19"/>
          <p:cNvSpPr/>
          <p:nvPr/>
        </p:nvSpPr>
        <p:spPr>
          <a:xfrm>
            <a:off x="9024966" y="6179363"/>
            <a:ext cx="428628" cy="42862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나눔고딕" pitchFamily="50" charset="-127"/>
                <a:ea typeface="나눔고딕" pitchFamily="50" charset="-127"/>
              </a:rPr>
              <a:t>     </a:t>
            </a: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1" name="이등변 삼각형 20">
            <a:hlinkClick r:id="" action="ppaction://hlinkshowjump?jump=nextslide"/>
          </p:cNvPr>
          <p:cNvSpPr/>
          <p:nvPr/>
        </p:nvSpPr>
        <p:spPr>
          <a:xfrm rot="5400000">
            <a:off x="9145314" y="6322239"/>
            <a:ext cx="214314" cy="142876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7" name="모서리가 둥근 직사각형 46"/>
          <p:cNvSpPr/>
          <p:nvPr/>
        </p:nvSpPr>
        <p:spPr>
          <a:xfrm>
            <a:off x="415925" y="500613"/>
            <a:ext cx="5207377" cy="40810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166786" y="548680"/>
            <a:ext cx="44565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막대그래프 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(『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수학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』 110~111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 , 『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수학 익힘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』 66~67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)</a:t>
            </a:r>
            <a:endParaRPr lang="ko-KR" altLang="en-US" sz="14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49" name="타원 48"/>
          <p:cNvSpPr/>
          <p:nvPr/>
        </p:nvSpPr>
        <p:spPr>
          <a:xfrm>
            <a:off x="395536" y="332656"/>
            <a:ext cx="720080" cy="72008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28596" y="302105"/>
            <a:ext cx="6429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dirty="0" smtClean="0">
                <a:solidFill>
                  <a:srgbClr val="E94829"/>
                </a:solidFill>
                <a:latin typeface="나눔고딕 ExtraBold" pitchFamily="50" charset="-127"/>
                <a:ea typeface="나눔고딕 ExtraBold" pitchFamily="50" charset="-127"/>
              </a:rPr>
              <a:t>5</a:t>
            </a:r>
            <a:endParaRPr lang="ko-KR" altLang="en-US" sz="4400" dirty="0">
              <a:solidFill>
                <a:srgbClr val="E94829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27" name="그룹 26"/>
          <p:cNvGrpSpPr/>
          <p:nvPr/>
        </p:nvGrpSpPr>
        <p:grpSpPr>
          <a:xfrm>
            <a:off x="6912000" y="32400"/>
            <a:ext cx="2789873" cy="911543"/>
            <a:chOff x="6912000" y="32400"/>
            <a:chExt cx="2789873" cy="911543"/>
          </a:xfrm>
        </p:grpSpPr>
        <p:pic>
          <p:nvPicPr>
            <p:cNvPr id="28" name="그림 27" descr="1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12000" y="32400"/>
              <a:ext cx="2789873" cy="911543"/>
            </a:xfrm>
            <a:prstGeom prst="rect">
              <a:avLst/>
            </a:prstGeom>
          </p:spPr>
        </p:pic>
        <p:sp>
          <p:nvSpPr>
            <p:cNvPr id="29" name="타원 28">
              <a:hlinkClick r:id="rId5" action="ppaction://hlinksldjump"/>
            </p:cNvPr>
            <p:cNvSpPr/>
            <p:nvPr/>
          </p:nvSpPr>
          <p:spPr>
            <a:xfrm>
              <a:off x="7427918" y="571480"/>
              <a:ext cx="357190" cy="357190"/>
            </a:xfrm>
            <a:prstGeom prst="ellipse">
              <a:avLst/>
            </a:prstGeom>
            <a:solidFill>
              <a:srgbClr val="7F7F7F">
                <a:alpha val="0"/>
              </a:srgbClr>
            </a:solidFill>
            <a:ln>
              <a:solidFill>
                <a:srgbClr val="385D8A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0" name="타원 29">
              <a:hlinkClick r:id="rId5" action="ppaction://hlinksldjump"/>
            </p:cNvPr>
            <p:cNvSpPr/>
            <p:nvPr/>
          </p:nvSpPr>
          <p:spPr>
            <a:xfrm>
              <a:off x="7893876" y="571480"/>
              <a:ext cx="357190" cy="357190"/>
            </a:xfrm>
            <a:prstGeom prst="ellipse">
              <a:avLst/>
            </a:prstGeom>
            <a:solidFill>
              <a:srgbClr val="7F7F7F">
                <a:alpha val="0"/>
              </a:srgbClr>
            </a:solidFill>
            <a:ln>
              <a:solidFill>
                <a:srgbClr val="385D8A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1" name="타원 30">
              <a:hlinkClick r:id="rId6" action="ppaction://hlinksldjump"/>
            </p:cNvPr>
            <p:cNvSpPr/>
            <p:nvPr/>
          </p:nvSpPr>
          <p:spPr>
            <a:xfrm>
              <a:off x="8374718" y="571480"/>
              <a:ext cx="357190" cy="357190"/>
            </a:xfrm>
            <a:prstGeom prst="ellipse">
              <a:avLst/>
            </a:prstGeom>
            <a:solidFill>
              <a:srgbClr val="7F7F7F">
                <a:alpha val="0"/>
              </a:srgbClr>
            </a:solidFill>
            <a:ln>
              <a:solidFill>
                <a:srgbClr val="385D8A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2" name="타원 31">
              <a:hlinkClick r:id="rId7" action="ppaction://hlinksldjump"/>
            </p:cNvPr>
            <p:cNvSpPr/>
            <p:nvPr/>
          </p:nvSpPr>
          <p:spPr>
            <a:xfrm>
              <a:off x="8842718" y="571480"/>
              <a:ext cx="357190" cy="357190"/>
            </a:xfrm>
            <a:prstGeom prst="ellipse">
              <a:avLst/>
            </a:prstGeom>
            <a:solidFill>
              <a:srgbClr val="7F7F7F">
                <a:alpha val="0"/>
              </a:srgbClr>
            </a:solidFill>
            <a:ln>
              <a:solidFill>
                <a:srgbClr val="385D8A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3" name="타원 32">
              <a:hlinkClick r:id="rId8" action="ppaction://hlinksldjump"/>
            </p:cNvPr>
            <p:cNvSpPr/>
            <p:nvPr/>
          </p:nvSpPr>
          <p:spPr>
            <a:xfrm>
              <a:off x="9310718" y="571480"/>
              <a:ext cx="357190" cy="357190"/>
            </a:xfrm>
            <a:prstGeom prst="ellipse">
              <a:avLst/>
            </a:prstGeom>
            <a:solidFill>
              <a:srgbClr val="7F7F7F">
                <a:alpha val="0"/>
              </a:srgbClr>
            </a:solidFill>
            <a:ln>
              <a:solidFill>
                <a:srgbClr val="385D8A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34" name="타원 33">
            <a:hlinkClick r:id="rId9" action="ppaction://hlinksldjump"/>
          </p:cNvPr>
          <p:cNvSpPr/>
          <p:nvPr/>
        </p:nvSpPr>
        <p:spPr>
          <a:xfrm>
            <a:off x="7430400" y="558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5" name="타원 34">
            <a:hlinkClick r:id="rId5" action="ppaction://hlinksldjump"/>
          </p:cNvPr>
          <p:cNvSpPr/>
          <p:nvPr/>
        </p:nvSpPr>
        <p:spPr>
          <a:xfrm>
            <a:off x="78912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6" name="타원 35">
            <a:hlinkClick r:id="rId5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7" name="타원 36"/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8" name="타원 37">
            <a:hlinkClick r:id="rId10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9" name="타원 38">
            <a:hlinkClick r:id="rId5" action="ppaction://hlinksldjump"/>
          </p:cNvPr>
          <p:cNvSpPr/>
          <p:nvPr/>
        </p:nvSpPr>
        <p:spPr>
          <a:xfrm>
            <a:off x="7429482" y="5486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0" name="타원 39">
            <a:hlinkClick r:id="rId11" action="ppaction://hlinksldjump"/>
          </p:cNvPr>
          <p:cNvSpPr/>
          <p:nvPr/>
        </p:nvSpPr>
        <p:spPr>
          <a:xfrm>
            <a:off x="7897482" y="5486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1" name="타원 40">
            <a:hlinkClick r:id="rId6" action="ppaction://hlinksldjump"/>
          </p:cNvPr>
          <p:cNvSpPr/>
          <p:nvPr/>
        </p:nvSpPr>
        <p:spPr>
          <a:xfrm>
            <a:off x="8363440" y="5486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2" name="타원 41">
            <a:hlinkClick r:id="rId12" action="ppaction://hlinksldjump"/>
          </p:cNvPr>
          <p:cNvSpPr/>
          <p:nvPr/>
        </p:nvSpPr>
        <p:spPr>
          <a:xfrm>
            <a:off x="8844282" y="5486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3" name="타원 42">
            <a:hlinkClick r:id="rId9" action="ppaction://hlinksldjump"/>
          </p:cNvPr>
          <p:cNvSpPr/>
          <p:nvPr/>
        </p:nvSpPr>
        <p:spPr>
          <a:xfrm>
            <a:off x="6961482" y="5486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그림 81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97" t="26027" r="20077" b="46991"/>
          <a:stretch/>
        </p:blipFill>
        <p:spPr>
          <a:xfrm>
            <a:off x="7318672" y="1420697"/>
            <a:ext cx="1688547" cy="1110637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666720" y="410956"/>
            <a:ext cx="442915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막대그래프 알기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20" name="그룹 15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21" name="타원 20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2" name="이등변 삼각형 21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23" name="그룹 15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24" name="타원 23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5" name="이등변 삼각형 24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5" name="그룹 4"/>
          <p:cNvGrpSpPr/>
          <p:nvPr/>
        </p:nvGrpSpPr>
        <p:grpSpPr>
          <a:xfrm>
            <a:off x="931406" y="3871405"/>
            <a:ext cx="5472608" cy="430887"/>
            <a:chOff x="416496" y="5877272"/>
            <a:chExt cx="5472608" cy="430887"/>
          </a:xfrm>
        </p:grpSpPr>
        <p:sp>
          <p:nvSpPr>
            <p:cNvPr id="45" name="TextBox 19"/>
            <p:cNvSpPr txBox="1">
              <a:spLocks noChangeArrowheads="1"/>
            </p:cNvSpPr>
            <p:nvPr/>
          </p:nvSpPr>
          <p:spPr bwMode="auto">
            <a:xfrm>
              <a:off x="599532" y="5877272"/>
              <a:ext cx="5289572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가로 눈금 한 칸은 </a:t>
              </a:r>
              <a:r>
                <a:rPr lang="ko-KR" altLang="en-US" sz="2200" b="1" spc="-50" dirty="0">
                  <a:latin typeface="나눔고딕" pitchFamily="50" charset="-127"/>
                  <a:ea typeface="나눔고딕" pitchFamily="50" charset="-127"/>
                </a:rPr>
                <a:t>몇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명을 나타내나요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?</a:t>
              </a:r>
            </a:p>
          </p:txBody>
        </p:sp>
        <p:sp>
          <p:nvSpPr>
            <p:cNvPr id="46" name="Freeform 14"/>
            <p:cNvSpPr>
              <a:spLocks/>
            </p:cNvSpPr>
            <p:nvPr/>
          </p:nvSpPr>
          <p:spPr bwMode="auto">
            <a:xfrm>
              <a:off x="416496" y="6002185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51" name="모서리가 둥근 직사각형 50"/>
          <p:cNvSpPr/>
          <p:nvPr/>
        </p:nvSpPr>
        <p:spPr bwMode="auto">
          <a:xfrm>
            <a:off x="931406" y="4314800"/>
            <a:ext cx="8077989" cy="468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935232" y="4333095"/>
            <a:ext cx="28838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80000">
              <a:buFont typeface="Arial" pitchFamily="34" charset="0"/>
              <a:buChar char="•"/>
            </a:pP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50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명을 나타냅니다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</p:txBody>
      </p:sp>
      <p:pic>
        <p:nvPicPr>
          <p:cNvPr id="53" name="그림 5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9494" y="436528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57" name="그룹 56"/>
          <p:cNvGrpSpPr/>
          <p:nvPr/>
        </p:nvGrpSpPr>
        <p:grpSpPr>
          <a:xfrm>
            <a:off x="931406" y="4950060"/>
            <a:ext cx="8331449" cy="430887"/>
            <a:chOff x="416496" y="5877272"/>
            <a:chExt cx="8331449" cy="430887"/>
          </a:xfrm>
        </p:grpSpPr>
        <p:sp>
          <p:nvSpPr>
            <p:cNvPr id="58" name="TextBox 19"/>
            <p:cNvSpPr txBox="1">
              <a:spLocks noChangeArrowheads="1"/>
            </p:cNvSpPr>
            <p:nvPr/>
          </p:nvSpPr>
          <p:spPr bwMode="auto">
            <a:xfrm>
              <a:off x="599531" y="5877272"/>
              <a:ext cx="8148414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막대그래프를 가로와 세로로 나타낼 때 달라진 점은 무엇인가요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?</a:t>
              </a:r>
            </a:p>
          </p:txBody>
        </p:sp>
        <p:sp>
          <p:nvSpPr>
            <p:cNvPr id="59" name="Freeform 14"/>
            <p:cNvSpPr>
              <a:spLocks/>
            </p:cNvSpPr>
            <p:nvPr/>
          </p:nvSpPr>
          <p:spPr bwMode="auto">
            <a:xfrm>
              <a:off x="416496" y="6002185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60" name="모서리가 둥근 직사각형 59"/>
          <p:cNvSpPr/>
          <p:nvPr/>
        </p:nvSpPr>
        <p:spPr bwMode="auto">
          <a:xfrm>
            <a:off x="924114" y="5391940"/>
            <a:ext cx="8085410" cy="468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927962" y="5410235"/>
            <a:ext cx="67755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80000">
              <a:buFont typeface="Arial" pitchFamily="34" charset="0"/>
              <a:buChar char="•"/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개최지와 선수 수를 나타내는 위치가 달라졌습니다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62" name="그림 6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9494" y="542387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그림 38" descr="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12000" y="32400"/>
            <a:ext cx="2789873" cy="911543"/>
          </a:xfrm>
          <a:prstGeom prst="rect">
            <a:avLst/>
          </a:prstGeom>
        </p:spPr>
      </p:pic>
      <p:sp>
        <p:nvSpPr>
          <p:cNvPr id="50" name="타원 49">
            <a:hlinkClick r:id="rId5" action="ppaction://hlinksldjump"/>
          </p:cNvPr>
          <p:cNvSpPr/>
          <p:nvPr/>
        </p:nvSpPr>
        <p:spPr>
          <a:xfrm>
            <a:off x="7430400" y="558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5" name="타원 54">
            <a:hlinkClick r:id="rId6" action="ppaction://hlinksldjump"/>
          </p:cNvPr>
          <p:cNvSpPr/>
          <p:nvPr/>
        </p:nvSpPr>
        <p:spPr>
          <a:xfrm>
            <a:off x="78912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6" name="타원 55">
            <a:hlinkClick r:id="rId6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3" name="타원 62"/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4" name="타원 63">
            <a:hlinkClick r:id="rId7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5" name="타원 64">
            <a:hlinkClick r:id="rId6" action="ppaction://hlinksldjump"/>
          </p:cNvPr>
          <p:cNvSpPr/>
          <p:nvPr/>
        </p:nvSpPr>
        <p:spPr>
          <a:xfrm>
            <a:off x="7429482" y="5486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6" name="타원 65">
            <a:hlinkClick r:id="rId8" action="ppaction://hlinksldjump"/>
          </p:cNvPr>
          <p:cNvSpPr/>
          <p:nvPr/>
        </p:nvSpPr>
        <p:spPr>
          <a:xfrm>
            <a:off x="7897482" y="5486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7" name="타원 66">
            <a:hlinkClick r:id="rId9" action="ppaction://hlinksldjump"/>
          </p:cNvPr>
          <p:cNvSpPr/>
          <p:nvPr/>
        </p:nvSpPr>
        <p:spPr>
          <a:xfrm>
            <a:off x="8363440" y="5486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8" name="타원 67">
            <a:hlinkClick r:id="rId10" action="ppaction://hlinksldjump"/>
          </p:cNvPr>
          <p:cNvSpPr/>
          <p:nvPr/>
        </p:nvSpPr>
        <p:spPr>
          <a:xfrm>
            <a:off x="8844282" y="5486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9" name="타원 68">
            <a:hlinkClick r:id="rId5" action="ppaction://hlinksldjump"/>
          </p:cNvPr>
          <p:cNvSpPr/>
          <p:nvPr/>
        </p:nvSpPr>
        <p:spPr>
          <a:xfrm>
            <a:off x="6961482" y="5486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41" name="그림 40">
            <a:hlinkClick r:id="" action="ppaction://customshow?id=2&amp;return=true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9199" y="1501369"/>
            <a:ext cx="277200" cy="280350"/>
          </a:xfrm>
          <a:prstGeom prst="rect">
            <a:avLst/>
          </a:prstGeom>
        </p:spPr>
      </p:pic>
      <p:grpSp>
        <p:nvGrpSpPr>
          <p:cNvPr id="40" name="그룹 39"/>
          <p:cNvGrpSpPr/>
          <p:nvPr/>
        </p:nvGrpSpPr>
        <p:grpSpPr>
          <a:xfrm>
            <a:off x="945390" y="2817831"/>
            <a:ext cx="7854552" cy="430887"/>
            <a:chOff x="413634" y="4978528"/>
            <a:chExt cx="8570990" cy="430887"/>
          </a:xfrm>
        </p:grpSpPr>
        <p:sp>
          <p:nvSpPr>
            <p:cNvPr id="42" name="TextBox 19"/>
            <p:cNvSpPr txBox="1">
              <a:spLocks noChangeArrowheads="1"/>
            </p:cNvSpPr>
            <p:nvPr/>
          </p:nvSpPr>
          <p:spPr bwMode="auto">
            <a:xfrm>
              <a:off x="599533" y="4978528"/>
              <a:ext cx="8385091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막대를 가로로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나타냈을 때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그래프의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세로는 무엇을 나타내나요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?</a:t>
              </a:r>
            </a:p>
          </p:txBody>
        </p:sp>
        <p:sp>
          <p:nvSpPr>
            <p:cNvPr id="43" name="Freeform 14"/>
            <p:cNvSpPr>
              <a:spLocks/>
            </p:cNvSpPr>
            <p:nvPr/>
          </p:nvSpPr>
          <p:spPr bwMode="auto">
            <a:xfrm>
              <a:off x="413634" y="5130971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47" name="모서리가 둥근 직사각형 46"/>
          <p:cNvSpPr/>
          <p:nvPr/>
        </p:nvSpPr>
        <p:spPr bwMode="auto">
          <a:xfrm>
            <a:off x="931582" y="3296542"/>
            <a:ext cx="8077809" cy="468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919605" y="3314837"/>
            <a:ext cx="67676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80000">
              <a:buFont typeface="Arial" pitchFamily="34" charset="0"/>
              <a:buChar char="•"/>
            </a:pP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올림픽이 열린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개최지를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나타냅니다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</p:txBody>
      </p:sp>
      <p:pic>
        <p:nvPicPr>
          <p:cNvPr id="49" name="그림 4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9494" y="3347029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" name="모서리가 둥근 직사각형 72"/>
          <p:cNvSpPr/>
          <p:nvPr/>
        </p:nvSpPr>
        <p:spPr bwMode="auto">
          <a:xfrm>
            <a:off x="919162" y="2253020"/>
            <a:ext cx="6139559" cy="468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897304" y="2271314"/>
            <a:ext cx="61614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80000">
              <a:buFont typeface="Arial" pitchFamily="34" charset="0"/>
              <a:buChar char="•"/>
            </a:pPr>
            <a:r>
              <a:rPr lang="ko-KR" altLang="en-US" sz="2200" b="1" spc="-150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역대 올림픽에 </a:t>
            </a:r>
            <a:r>
              <a:rPr lang="ko-KR" altLang="en-US" sz="2200" b="1" spc="-150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참가한 </a:t>
            </a:r>
            <a:r>
              <a:rPr lang="ko-KR" altLang="en-US" sz="2200" b="1" spc="-150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우리나라 선수 </a:t>
            </a:r>
            <a:r>
              <a:rPr lang="ko-KR" altLang="en-US" sz="2200" b="1" spc="-150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수를 </a:t>
            </a:r>
            <a:r>
              <a:rPr lang="ko-KR" altLang="en-US" sz="2200" b="1" spc="-150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나타냅니다</a:t>
            </a:r>
            <a:r>
              <a:rPr lang="en-US" altLang="ko-KR" sz="2200" b="1" spc="-150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</p:txBody>
      </p:sp>
      <p:pic>
        <p:nvPicPr>
          <p:cNvPr id="75" name="그림 7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49344" y="230350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9" name="그룹 78"/>
          <p:cNvGrpSpPr/>
          <p:nvPr/>
        </p:nvGrpSpPr>
        <p:grpSpPr>
          <a:xfrm>
            <a:off x="944251" y="1443275"/>
            <a:ext cx="6114469" cy="769441"/>
            <a:chOff x="1000006" y="4005064"/>
            <a:chExt cx="6114469" cy="769441"/>
          </a:xfrm>
        </p:grpSpPr>
        <p:sp>
          <p:nvSpPr>
            <p:cNvPr id="80" name="TextBox 19"/>
            <p:cNvSpPr txBox="1">
              <a:spLocks noChangeArrowheads="1"/>
            </p:cNvSpPr>
            <p:nvPr/>
          </p:nvSpPr>
          <p:spPr bwMode="auto">
            <a:xfrm>
              <a:off x="1141322" y="4005064"/>
              <a:ext cx="5973153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막대를 가로로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나타냈을 때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그래프의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가로는 무엇을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나타내나요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?</a:t>
              </a:r>
            </a:p>
          </p:txBody>
        </p:sp>
        <p:sp>
          <p:nvSpPr>
            <p:cNvPr id="81" name="Freeform 14"/>
            <p:cNvSpPr>
              <a:spLocks/>
            </p:cNvSpPr>
            <p:nvPr/>
          </p:nvSpPr>
          <p:spPr bwMode="auto">
            <a:xfrm>
              <a:off x="1000006" y="4157507"/>
              <a:ext cx="115468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16144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5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8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5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/>
      <p:bldP spid="60" grpId="0" animBg="1"/>
      <p:bldP spid="61" grpId="0"/>
      <p:bldP spid="47" grpId="0" animBg="1"/>
      <p:bldP spid="48" grpId="0"/>
      <p:bldP spid="73" grpId="0" animBg="1"/>
      <p:bldP spid="7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733626" y="4969314"/>
            <a:ext cx="8375182" cy="918724"/>
            <a:chOff x="733626" y="4969314"/>
            <a:chExt cx="8375182" cy="918724"/>
          </a:xfrm>
        </p:grpSpPr>
        <p:pic>
          <p:nvPicPr>
            <p:cNvPr id="38" name="그림 37"/>
            <p:cNvPicPr preferRelativeResize="0"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31" t="56579" r="8626" b="36370"/>
            <a:stretch/>
          </p:blipFill>
          <p:spPr>
            <a:xfrm>
              <a:off x="733626" y="4969314"/>
              <a:ext cx="8375182" cy="918724"/>
            </a:xfrm>
            <a:prstGeom prst="rect">
              <a:avLst/>
            </a:prstGeom>
          </p:spPr>
        </p:pic>
        <p:pic>
          <p:nvPicPr>
            <p:cNvPr id="26" name="그림 25"/>
            <p:cNvPicPr preferRelativeResize="0"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475" t="60927" r="30172" b="37364"/>
            <a:stretch/>
          </p:blipFill>
          <p:spPr>
            <a:xfrm>
              <a:off x="5893116" y="5317399"/>
              <a:ext cx="1055611" cy="222554"/>
            </a:xfrm>
            <a:prstGeom prst="rect">
              <a:avLst/>
            </a:prstGeom>
          </p:spPr>
        </p:pic>
      </p:grpSp>
      <p:sp>
        <p:nvSpPr>
          <p:cNvPr id="54" name="TextBox 53"/>
          <p:cNvSpPr txBox="1"/>
          <p:nvPr/>
        </p:nvSpPr>
        <p:spPr>
          <a:xfrm>
            <a:off x="666720" y="410956"/>
            <a:ext cx="442915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막대그래프 알기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20" name="그룹 15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21" name="타원 20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2" name="이등변 삼각형 21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23" name="그룹 15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24" name="타원 23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5" name="이등변 삼각형 24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37" name="그림 36" descr="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12000" y="32400"/>
            <a:ext cx="2789873" cy="911543"/>
          </a:xfrm>
          <a:prstGeom prst="rect">
            <a:avLst/>
          </a:prstGeom>
        </p:spPr>
      </p:pic>
      <p:sp>
        <p:nvSpPr>
          <p:cNvPr id="29" name="타원 28">
            <a:hlinkClick r:id="rId4" action="ppaction://hlinksldjump"/>
          </p:cNvPr>
          <p:cNvSpPr/>
          <p:nvPr/>
        </p:nvSpPr>
        <p:spPr>
          <a:xfrm>
            <a:off x="7430400" y="558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0" name="타원 29">
            <a:hlinkClick r:id="rId5" action="ppaction://hlinksldjump"/>
          </p:cNvPr>
          <p:cNvSpPr/>
          <p:nvPr/>
        </p:nvSpPr>
        <p:spPr>
          <a:xfrm>
            <a:off x="78912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1" name="타원 30">
            <a:hlinkClick r:id="rId5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2" name="타원 31"/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3" name="타원 32">
            <a:hlinkClick r:id="rId6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5" name="타원 34">
            <a:hlinkClick r:id="rId5" action="ppaction://hlinksldjump"/>
          </p:cNvPr>
          <p:cNvSpPr/>
          <p:nvPr/>
        </p:nvSpPr>
        <p:spPr>
          <a:xfrm>
            <a:off x="7429482" y="5486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6" name="타원 35">
            <a:hlinkClick r:id="rId7" action="ppaction://hlinksldjump"/>
          </p:cNvPr>
          <p:cNvSpPr/>
          <p:nvPr/>
        </p:nvSpPr>
        <p:spPr>
          <a:xfrm>
            <a:off x="7897482" y="5486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2" name="타원 41">
            <a:hlinkClick r:id="rId8" action="ppaction://hlinksldjump"/>
          </p:cNvPr>
          <p:cNvSpPr/>
          <p:nvPr/>
        </p:nvSpPr>
        <p:spPr>
          <a:xfrm>
            <a:off x="8363440" y="5486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5" name="타원 44">
            <a:hlinkClick r:id="rId9" action="ppaction://hlinksldjump"/>
          </p:cNvPr>
          <p:cNvSpPr/>
          <p:nvPr/>
        </p:nvSpPr>
        <p:spPr>
          <a:xfrm>
            <a:off x="8844282" y="5486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6" name="타원 45">
            <a:hlinkClick r:id="rId4" action="ppaction://hlinksldjump"/>
          </p:cNvPr>
          <p:cNvSpPr/>
          <p:nvPr/>
        </p:nvSpPr>
        <p:spPr>
          <a:xfrm>
            <a:off x="6961482" y="5486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27" name="그림 26"/>
          <p:cNvPicPr preferRelativeResize="0"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3" t="66349" r="14965" b="7936"/>
          <a:stretch/>
        </p:blipFill>
        <p:spPr>
          <a:xfrm>
            <a:off x="1675065" y="1454150"/>
            <a:ext cx="6811258" cy="3350850"/>
          </a:xfrm>
          <a:prstGeom prst="rect">
            <a:avLst/>
          </a:prstGeom>
        </p:spPr>
      </p:pic>
      <p:pic>
        <p:nvPicPr>
          <p:cNvPr id="39" name="그림 38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53" t="66085" r="28238" b="30390"/>
          <a:stretch/>
        </p:blipFill>
        <p:spPr>
          <a:xfrm>
            <a:off x="5808380" y="5187706"/>
            <a:ext cx="1285687" cy="459362"/>
          </a:xfrm>
          <a:prstGeom prst="rect">
            <a:avLst/>
          </a:prstGeom>
        </p:spPr>
      </p:pic>
      <p:pic>
        <p:nvPicPr>
          <p:cNvPr id="40" name="그림 39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263104" y="527758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407743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666720" y="410956"/>
            <a:ext cx="442915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막대그래프 알기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26" name="그림 25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4" t="31351" r="10839" b="55557"/>
          <a:stretch/>
        </p:blipFill>
        <p:spPr>
          <a:xfrm>
            <a:off x="1393898" y="1352005"/>
            <a:ext cx="6905200" cy="1520081"/>
          </a:xfrm>
          <a:prstGeom prst="rect">
            <a:avLst/>
          </a:prstGeom>
        </p:spPr>
      </p:pic>
      <p:pic>
        <p:nvPicPr>
          <p:cNvPr id="28" name="그림 27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3" t="66349" r="14965" b="7936"/>
          <a:stretch/>
        </p:blipFill>
        <p:spPr>
          <a:xfrm>
            <a:off x="1870867" y="3005518"/>
            <a:ext cx="6069060" cy="2985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6714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모서리가 둥근 직사각형 49"/>
          <p:cNvSpPr/>
          <p:nvPr/>
        </p:nvSpPr>
        <p:spPr bwMode="auto">
          <a:xfrm>
            <a:off x="919163" y="4203872"/>
            <a:ext cx="8096250" cy="847821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/>
            </a:endParaRPr>
          </a:p>
        </p:txBody>
      </p:sp>
      <p:sp>
        <p:nvSpPr>
          <p:cNvPr id="68" name="직사각형 42"/>
          <p:cNvSpPr>
            <a:spLocks noChangeArrowheads="1"/>
          </p:cNvSpPr>
          <p:nvPr/>
        </p:nvSpPr>
        <p:spPr bwMode="auto">
          <a:xfrm>
            <a:off x="966893" y="4237716"/>
            <a:ext cx="7970986" cy="769441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179388" indent="-179388" algn="just">
              <a:buFont typeface="Arial" pitchFamily="34" charset="0"/>
              <a:buChar char="•"/>
            </a:pP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선수 수를 표에서는 수로 나타내고 막대그래프에서는 막대의 길이로 나타냈습니다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ko-KR" altLang="en-US" sz="2200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9" name="모서리가 둥근 직사각형 38"/>
          <p:cNvSpPr/>
          <p:nvPr/>
        </p:nvSpPr>
        <p:spPr bwMode="auto">
          <a:xfrm>
            <a:off x="922673" y="2575153"/>
            <a:ext cx="5634244" cy="84736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/>
            </a:endParaRPr>
          </a:p>
        </p:txBody>
      </p:sp>
      <p:sp>
        <p:nvSpPr>
          <p:cNvPr id="67" name="직사각형 42"/>
          <p:cNvSpPr>
            <a:spLocks noChangeArrowheads="1"/>
          </p:cNvSpPr>
          <p:nvPr/>
        </p:nvSpPr>
        <p:spPr bwMode="auto">
          <a:xfrm>
            <a:off x="983779" y="2602875"/>
            <a:ext cx="5483397" cy="769441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179388" indent="-179388" algn="just">
              <a:buFont typeface="Arial" pitchFamily="34" charset="0"/>
              <a:buChar char="•"/>
            </a:pP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올림픽에 참가한 우리나라 선수 수를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나타냈습니다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</p:txBody>
      </p:sp>
      <p:grpSp>
        <p:nvGrpSpPr>
          <p:cNvPr id="57" name="그룹 56"/>
          <p:cNvGrpSpPr/>
          <p:nvPr/>
        </p:nvGrpSpPr>
        <p:grpSpPr>
          <a:xfrm>
            <a:off x="7342726" y="1461097"/>
            <a:ext cx="1639234" cy="1101313"/>
            <a:chOff x="1081149" y="1336327"/>
            <a:chExt cx="7749651" cy="5206574"/>
          </a:xfrm>
        </p:grpSpPr>
        <p:pic>
          <p:nvPicPr>
            <p:cNvPr id="65" name="그림 64"/>
            <p:cNvPicPr preferRelativeResize="0"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54" t="31351" r="10839" b="55557"/>
            <a:stretch/>
          </p:blipFill>
          <p:spPr>
            <a:xfrm>
              <a:off x="1081149" y="1336327"/>
              <a:ext cx="7749651" cy="1705975"/>
            </a:xfrm>
            <a:prstGeom prst="rect">
              <a:avLst/>
            </a:prstGeom>
          </p:spPr>
        </p:pic>
        <p:pic>
          <p:nvPicPr>
            <p:cNvPr id="66" name="그림 65"/>
            <p:cNvPicPr preferRelativeResize="0"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33" t="66349" r="14965" b="7936"/>
            <a:stretch/>
          </p:blipFill>
          <p:spPr>
            <a:xfrm>
              <a:off x="1616448" y="3192051"/>
              <a:ext cx="6811258" cy="3350850"/>
            </a:xfrm>
            <a:prstGeom prst="rect">
              <a:avLst/>
            </a:prstGeom>
          </p:spPr>
        </p:pic>
      </p:grpSp>
      <p:sp>
        <p:nvSpPr>
          <p:cNvPr id="54" name="TextBox 53"/>
          <p:cNvSpPr txBox="1"/>
          <p:nvPr/>
        </p:nvSpPr>
        <p:spPr>
          <a:xfrm>
            <a:off x="666720" y="410956"/>
            <a:ext cx="442915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표와 막대그래프 비교하기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20" name="그룹 15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21" name="타원 20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2" name="이등변 삼각형 21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23" name="그룹 15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24" name="타원 23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5" name="이등변 삼각형 24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7" name="그룹 6"/>
          <p:cNvGrpSpPr/>
          <p:nvPr/>
        </p:nvGrpSpPr>
        <p:grpSpPr>
          <a:xfrm>
            <a:off x="921339" y="1459093"/>
            <a:ext cx="6040143" cy="430887"/>
            <a:chOff x="988245" y="1413937"/>
            <a:chExt cx="6040143" cy="430887"/>
          </a:xfrm>
        </p:grpSpPr>
        <p:sp>
          <p:nvSpPr>
            <p:cNvPr id="34" name="TextBox 19"/>
            <p:cNvSpPr txBox="1">
              <a:spLocks noChangeArrowheads="1"/>
            </p:cNvSpPr>
            <p:nvPr/>
          </p:nvSpPr>
          <p:spPr bwMode="auto">
            <a:xfrm>
              <a:off x="1232824" y="1413937"/>
              <a:ext cx="5795564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표와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막대그래프를 비교해 봅시다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.</a:t>
              </a:r>
            </a:p>
          </p:txBody>
        </p:sp>
        <p:grpSp>
          <p:nvGrpSpPr>
            <p:cNvPr id="59" name="그룹 58"/>
            <p:cNvGrpSpPr/>
            <p:nvPr/>
          </p:nvGrpSpPr>
          <p:grpSpPr>
            <a:xfrm>
              <a:off x="988245" y="1516852"/>
              <a:ext cx="219266" cy="218283"/>
              <a:chOff x="668145" y="1363023"/>
              <a:chExt cx="219266" cy="218283"/>
            </a:xfrm>
          </p:grpSpPr>
          <p:sp>
            <p:nvSpPr>
              <p:cNvPr id="60" name="Freeform 14"/>
              <p:cNvSpPr>
                <a:spLocks/>
              </p:cNvSpPr>
              <p:nvPr/>
            </p:nvSpPr>
            <p:spPr bwMode="auto">
              <a:xfrm>
                <a:off x="702039" y="1411270"/>
                <a:ext cx="146505" cy="145522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solidFill>
                  <a:srgbClr val="99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61" name="Freeform 15"/>
              <p:cNvSpPr>
                <a:spLocks noEditPoints="1"/>
              </p:cNvSpPr>
              <p:nvPr/>
            </p:nvSpPr>
            <p:spPr bwMode="auto">
              <a:xfrm>
                <a:off x="668145" y="1363023"/>
                <a:ext cx="219266" cy="218283"/>
              </a:xfrm>
              <a:custGeom>
                <a:avLst/>
                <a:gdLst/>
                <a:ahLst/>
                <a:cxnLst>
                  <a:cxn ang="0">
                    <a:pos x="86" y="74"/>
                  </a:cxn>
                  <a:cxn ang="0">
                    <a:pos x="80" y="77"/>
                  </a:cxn>
                  <a:cxn ang="0">
                    <a:pos x="76" y="80"/>
                  </a:cxn>
                  <a:cxn ang="0">
                    <a:pos x="74" y="85"/>
                  </a:cxn>
                  <a:cxn ang="0">
                    <a:pos x="74" y="131"/>
                  </a:cxn>
                  <a:cxn ang="0">
                    <a:pos x="75" y="137"/>
                  </a:cxn>
                  <a:cxn ang="0">
                    <a:pos x="77" y="143"/>
                  </a:cxn>
                  <a:cxn ang="0">
                    <a:pos x="82" y="147"/>
                  </a:cxn>
                  <a:cxn ang="0">
                    <a:pos x="86" y="148"/>
                  </a:cxn>
                  <a:cxn ang="0">
                    <a:pos x="134" y="148"/>
                  </a:cxn>
                  <a:cxn ang="0">
                    <a:pos x="142" y="146"/>
                  </a:cxn>
                  <a:cxn ang="0">
                    <a:pos x="147" y="142"/>
                  </a:cxn>
                  <a:cxn ang="0">
                    <a:pos x="149" y="137"/>
                  </a:cxn>
                  <a:cxn ang="0">
                    <a:pos x="149" y="88"/>
                  </a:cxn>
                  <a:cxn ang="0">
                    <a:pos x="147" y="82"/>
                  </a:cxn>
                  <a:cxn ang="0">
                    <a:pos x="142" y="76"/>
                  </a:cxn>
                  <a:cxn ang="0">
                    <a:pos x="137" y="74"/>
                  </a:cxn>
                  <a:cxn ang="0">
                    <a:pos x="131" y="0"/>
                  </a:cxn>
                  <a:cxn ang="0">
                    <a:pos x="153" y="2"/>
                  </a:cxn>
                  <a:cxn ang="0">
                    <a:pos x="171" y="8"/>
                  </a:cxn>
                  <a:cxn ang="0">
                    <a:pos x="189" y="19"/>
                  </a:cxn>
                  <a:cxn ang="0">
                    <a:pos x="201" y="31"/>
                  </a:cxn>
                  <a:cxn ang="0">
                    <a:pos x="210" y="44"/>
                  </a:cxn>
                  <a:cxn ang="0">
                    <a:pos x="216" y="58"/>
                  </a:cxn>
                  <a:cxn ang="0">
                    <a:pos x="220" y="71"/>
                  </a:cxn>
                  <a:cxn ang="0">
                    <a:pos x="222" y="82"/>
                  </a:cxn>
                  <a:cxn ang="0">
                    <a:pos x="223" y="131"/>
                  </a:cxn>
                  <a:cxn ang="0">
                    <a:pos x="221" y="152"/>
                  </a:cxn>
                  <a:cxn ang="0">
                    <a:pos x="215" y="171"/>
                  </a:cxn>
                  <a:cxn ang="0">
                    <a:pos x="204" y="189"/>
                  </a:cxn>
                  <a:cxn ang="0">
                    <a:pos x="192" y="200"/>
                  </a:cxn>
                  <a:cxn ang="0">
                    <a:pos x="179" y="210"/>
                  </a:cxn>
                  <a:cxn ang="0">
                    <a:pos x="164" y="216"/>
                  </a:cxn>
                  <a:cxn ang="0">
                    <a:pos x="151" y="220"/>
                  </a:cxn>
                  <a:cxn ang="0">
                    <a:pos x="140" y="222"/>
                  </a:cxn>
                  <a:cxn ang="0">
                    <a:pos x="91" y="222"/>
                  </a:cxn>
                  <a:cxn ang="0">
                    <a:pos x="70" y="220"/>
                  </a:cxn>
                  <a:cxn ang="0">
                    <a:pos x="52" y="214"/>
                  </a:cxn>
                  <a:cxn ang="0">
                    <a:pos x="34" y="203"/>
                  </a:cxn>
                  <a:cxn ang="0">
                    <a:pos x="22" y="192"/>
                  </a:cxn>
                  <a:cxn ang="0">
                    <a:pos x="13" y="178"/>
                  </a:cxn>
                  <a:cxn ang="0">
                    <a:pos x="6" y="164"/>
                  </a:cxn>
                  <a:cxn ang="0">
                    <a:pos x="2" y="151"/>
                  </a:cxn>
                  <a:cxn ang="0">
                    <a:pos x="1" y="140"/>
                  </a:cxn>
                  <a:cxn ang="0">
                    <a:pos x="0" y="91"/>
                  </a:cxn>
                  <a:cxn ang="0">
                    <a:pos x="2" y="70"/>
                  </a:cxn>
                  <a:cxn ang="0">
                    <a:pos x="8" y="52"/>
                  </a:cxn>
                  <a:cxn ang="0">
                    <a:pos x="19" y="34"/>
                  </a:cxn>
                  <a:cxn ang="0">
                    <a:pos x="31" y="22"/>
                  </a:cxn>
                  <a:cxn ang="0">
                    <a:pos x="44" y="13"/>
                  </a:cxn>
                  <a:cxn ang="0">
                    <a:pos x="58" y="6"/>
                  </a:cxn>
                  <a:cxn ang="0">
                    <a:pos x="71" y="3"/>
                  </a:cxn>
                  <a:cxn ang="0">
                    <a:pos x="83" y="1"/>
                  </a:cxn>
                </a:cxnLst>
                <a:rect l="0" t="0" r="r" b="b"/>
                <a:pathLst>
                  <a:path w="223" h="222">
                    <a:moveTo>
                      <a:pt x="92" y="74"/>
                    </a:moveTo>
                    <a:lnTo>
                      <a:pt x="90" y="74"/>
                    </a:lnTo>
                    <a:lnTo>
                      <a:pt x="88" y="74"/>
                    </a:lnTo>
                    <a:lnTo>
                      <a:pt x="88" y="74"/>
                    </a:lnTo>
                    <a:lnTo>
                      <a:pt x="86" y="74"/>
                    </a:lnTo>
                    <a:lnTo>
                      <a:pt x="85" y="75"/>
                    </a:lnTo>
                    <a:lnTo>
                      <a:pt x="83" y="76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80" y="77"/>
                    </a:lnTo>
                    <a:lnTo>
                      <a:pt x="80" y="77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6" y="80"/>
                    </a:lnTo>
                    <a:lnTo>
                      <a:pt x="76" y="80"/>
                    </a:lnTo>
                    <a:lnTo>
                      <a:pt x="75" y="82"/>
                    </a:lnTo>
                    <a:lnTo>
                      <a:pt x="74" y="84"/>
                    </a:lnTo>
                    <a:lnTo>
                      <a:pt x="74" y="84"/>
                    </a:lnTo>
                    <a:lnTo>
                      <a:pt x="74" y="85"/>
                    </a:lnTo>
                    <a:lnTo>
                      <a:pt x="74" y="86"/>
                    </a:lnTo>
                    <a:lnTo>
                      <a:pt x="74" y="86"/>
                    </a:lnTo>
                    <a:lnTo>
                      <a:pt x="74" y="90"/>
                    </a:lnTo>
                    <a:lnTo>
                      <a:pt x="74" y="91"/>
                    </a:lnTo>
                    <a:lnTo>
                      <a:pt x="74" y="131"/>
                    </a:lnTo>
                    <a:lnTo>
                      <a:pt x="74" y="132"/>
                    </a:lnTo>
                    <a:lnTo>
                      <a:pt x="74" y="134"/>
                    </a:lnTo>
                    <a:lnTo>
                      <a:pt x="74" y="134"/>
                    </a:lnTo>
                    <a:lnTo>
                      <a:pt x="74" y="136"/>
                    </a:lnTo>
                    <a:lnTo>
                      <a:pt x="75" y="137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1"/>
                    </a:lnTo>
                    <a:lnTo>
                      <a:pt x="77" y="143"/>
                    </a:lnTo>
                    <a:lnTo>
                      <a:pt x="77" y="143"/>
                    </a:lnTo>
                    <a:lnTo>
                      <a:pt x="78" y="144"/>
                    </a:lnTo>
                    <a:lnTo>
                      <a:pt x="79" y="145"/>
                    </a:lnTo>
                    <a:lnTo>
                      <a:pt x="80" y="146"/>
                    </a:lnTo>
                    <a:lnTo>
                      <a:pt x="80" y="147"/>
                    </a:lnTo>
                    <a:lnTo>
                      <a:pt x="82" y="147"/>
                    </a:lnTo>
                    <a:lnTo>
                      <a:pt x="82" y="148"/>
                    </a:lnTo>
                    <a:lnTo>
                      <a:pt x="84" y="148"/>
                    </a:lnTo>
                    <a:lnTo>
                      <a:pt x="85" y="148"/>
                    </a:lnTo>
                    <a:lnTo>
                      <a:pt x="86" y="148"/>
                    </a:lnTo>
                    <a:lnTo>
                      <a:pt x="86" y="148"/>
                    </a:lnTo>
                    <a:lnTo>
                      <a:pt x="90" y="149"/>
                    </a:lnTo>
                    <a:lnTo>
                      <a:pt x="91" y="149"/>
                    </a:lnTo>
                    <a:lnTo>
                      <a:pt x="131" y="149"/>
                    </a:lnTo>
                    <a:lnTo>
                      <a:pt x="133" y="149"/>
                    </a:lnTo>
                    <a:lnTo>
                      <a:pt x="134" y="148"/>
                    </a:lnTo>
                    <a:lnTo>
                      <a:pt x="134" y="148"/>
                    </a:lnTo>
                    <a:lnTo>
                      <a:pt x="136" y="148"/>
                    </a:lnTo>
                    <a:lnTo>
                      <a:pt x="138" y="148"/>
                    </a:lnTo>
                    <a:lnTo>
                      <a:pt x="139" y="147"/>
                    </a:lnTo>
                    <a:lnTo>
                      <a:pt x="142" y="146"/>
                    </a:lnTo>
                    <a:lnTo>
                      <a:pt x="143" y="145"/>
                    </a:lnTo>
                    <a:lnTo>
                      <a:pt x="144" y="145"/>
                    </a:lnTo>
                    <a:lnTo>
                      <a:pt x="145" y="144"/>
                    </a:lnTo>
                    <a:lnTo>
                      <a:pt x="146" y="143"/>
                    </a:lnTo>
                    <a:lnTo>
                      <a:pt x="147" y="142"/>
                    </a:lnTo>
                    <a:lnTo>
                      <a:pt x="148" y="140"/>
                    </a:lnTo>
                    <a:lnTo>
                      <a:pt x="148" y="140"/>
                    </a:lnTo>
                    <a:lnTo>
                      <a:pt x="148" y="138"/>
                    </a:lnTo>
                    <a:lnTo>
                      <a:pt x="148" y="138"/>
                    </a:lnTo>
                    <a:lnTo>
                      <a:pt x="149" y="137"/>
                    </a:lnTo>
                    <a:lnTo>
                      <a:pt x="149" y="133"/>
                    </a:lnTo>
                    <a:lnTo>
                      <a:pt x="149" y="131"/>
                    </a:lnTo>
                    <a:lnTo>
                      <a:pt x="149" y="92"/>
                    </a:lnTo>
                    <a:lnTo>
                      <a:pt x="149" y="90"/>
                    </a:lnTo>
                    <a:lnTo>
                      <a:pt x="149" y="88"/>
                    </a:lnTo>
                    <a:lnTo>
                      <a:pt x="149" y="88"/>
                    </a:lnTo>
                    <a:lnTo>
                      <a:pt x="148" y="86"/>
                    </a:lnTo>
                    <a:lnTo>
                      <a:pt x="148" y="85"/>
                    </a:lnTo>
                    <a:lnTo>
                      <a:pt x="147" y="83"/>
                    </a:lnTo>
                    <a:lnTo>
                      <a:pt x="147" y="82"/>
                    </a:lnTo>
                    <a:lnTo>
                      <a:pt x="145" y="79"/>
                    </a:lnTo>
                    <a:lnTo>
                      <a:pt x="145" y="79"/>
                    </a:lnTo>
                    <a:lnTo>
                      <a:pt x="144" y="77"/>
                    </a:lnTo>
                    <a:lnTo>
                      <a:pt x="143" y="76"/>
                    </a:lnTo>
                    <a:lnTo>
                      <a:pt x="142" y="76"/>
                    </a:lnTo>
                    <a:lnTo>
                      <a:pt x="141" y="75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7" y="74"/>
                    </a:lnTo>
                    <a:lnTo>
                      <a:pt x="133" y="74"/>
                    </a:lnTo>
                    <a:lnTo>
                      <a:pt x="131" y="74"/>
                    </a:lnTo>
                    <a:lnTo>
                      <a:pt x="92" y="74"/>
                    </a:lnTo>
                    <a:close/>
                    <a:moveTo>
                      <a:pt x="90" y="0"/>
                    </a:moveTo>
                    <a:lnTo>
                      <a:pt x="131" y="0"/>
                    </a:lnTo>
                    <a:lnTo>
                      <a:pt x="136" y="0"/>
                    </a:lnTo>
                    <a:lnTo>
                      <a:pt x="140" y="1"/>
                    </a:lnTo>
                    <a:lnTo>
                      <a:pt x="145" y="1"/>
                    </a:lnTo>
                    <a:lnTo>
                      <a:pt x="148" y="2"/>
                    </a:lnTo>
                    <a:lnTo>
                      <a:pt x="153" y="2"/>
                    </a:lnTo>
                    <a:lnTo>
                      <a:pt x="157" y="3"/>
                    </a:lnTo>
                    <a:lnTo>
                      <a:pt x="160" y="4"/>
                    </a:lnTo>
                    <a:lnTo>
                      <a:pt x="164" y="5"/>
                    </a:lnTo>
                    <a:lnTo>
                      <a:pt x="167" y="7"/>
                    </a:lnTo>
                    <a:lnTo>
                      <a:pt x="171" y="8"/>
                    </a:lnTo>
                    <a:lnTo>
                      <a:pt x="174" y="10"/>
                    </a:lnTo>
                    <a:lnTo>
                      <a:pt x="177" y="11"/>
                    </a:lnTo>
                    <a:lnTo>
                      <a:pt x="183" y="15"/>
                    </a:lnTo>
                    <a:lnTo>
                      <a:pt x="186" y="17"/>
                    </a:lnTo>
                    <a:lnTo>
                      <a:pt x="189" y="19"/>
                    </a:lnTo>
                    <a:lnTo>
                      <a:pt x="192" y="21"/>
                    </a:lnTo>
                    <a:lnTo>
                      <a:pt x="194" y="24"/>
                    </a:lnTo>
                    <a:lnTo>
                      <a:pt x="196" y="26"/>
                    </a:lnTo>
                    <a:lnTo>
                      <a:pt x="199" y="28"/>
                    </a:lnTo>
                    <a:lnTo>
                      <a:pt x="201" y="31"/>
                    </a:lnTo>
                    <a:lnTo>
                      <a:pt x="203" y="33"/>
                    </a:lnTo>
                    <a:lnTo>
                      <a:pt x="205" y="36"/>
                    </a:lnTo>
                    <a:lnTo>
                      <a:pt x="207" y="39"/>
                    </a:lnTo>
                    <a:lnTo>
                      <a:pt x="209" y="42"/>
                    </a:lnTo>
                    <a:lnTo>
                      <a:pt x="210" y="44"/>
                    </a:lnTo>
                    <a:lnTo>
                      <a:pt x="211" y="47"/>
                    </a:lnTo>
                    <a:lnTo>
                      <a:pt x="213" y="50"/>
                    </a:lnTo>
                    <a:lnTo>
                      <a:pt x="214" y="52"/>
                    </a:lnTo>
                    <a:lnTo>
                      <a:pt x="215" y="55"/>
                    </a:lnTo>
                    <a:lnTo>
                      <a:pt x="216" y="58"/>
                    </a:lnTo>
                    <a:lnTo>
                      <a:pt x="217" y="61"/>
                    </a:lnTo>
                    <a:lnTo>
                      <a:pt x="218" y="63"/>
                    </a:lnTo>
                    <a:lnTo>
                      <a:pt x="219" y="66"/>
                    </a:lnTo>
                    <a:lnTo>
                      <a:pt x="220" y="69"/>
                    </a:lnTo>
                    <a:lnTo>
                      <a:pt x="220" y="71"/>
                    </a:lnTo>
                    <a:lnTo>
                      <a:pt x="221" y="73"/>
                    </a:lnTo>
                    <a:lnTo>
                      <a:pt x="221" y="75"/>
                    </a:lnTo>
                    <a:lnTo>
                      <a:pt x="222" y="79"/>
                    </a:lnTo>
                    <a:lnTo>
                      <a:pt x="222" y="81"/>
                    </a:lnTo>
                    <a:lnTo>
                      <a:pt x="222" y="82"/>
                    </a:lnTo>
                    <a:lnTo>
                      <a:pt x="222" y="84"/>
                    </a:lnTo>
                    <a:lnTo>
                      <a:pt x="222" y="85"/>
                    </a:lnTo>
                    <a:lnTo>
                      <a:pt x="222" y="86"/>
                    </a:lnTo>
                    <a:lnTo>
                      <a:pt x="223" y="90"/>
                    </a:lnTo>
                    <a:lnTo>
                      <a:pt x="223" y="131"/>
                    </a:lnTo>
                    <a:lnTo>
                      <a:pt x="223" y="136"/>
                    </a:lnTo>
                    <a:lnTo>
                      <a:pt x="222" y="140"/>
                    </a:lnTo>
                    <a:lnTo>
                      <a:pt x="222" y="144"/>
                    </a:lnTo>
                    <a:lnTo>
                      <a:pt x="221" y="148"/>
                    </a:lnTo>
                    <a:lnTo>
                      <a:pt x="221" y="152"/>
                    </a:lnTo>
                    <a:lnTo>
                      <a:pt x="220" y="156"/>
                    </a:lnTo>
                    <a:lnTo>
                      <a:pt x="219" y="160"/>
                    </a:lnTo>
                    <a:lnTo>
                      <a:pt x="217" y="164"/>
                    </a:lnTo>
                    <a:lnTo>
                      <a:pt x="216" y="167"/>
                    </a:lnTo>
                    <a:lnTo>
                      <a:pt x="215" y="171"/>
                    </a:lnTo>
                    <a:lnTo>
                      <a:pt x="213" y="174"/>
                    </a:lnTo>
                    <a:lnTo>
                      <a:pt x="211" y="177"/>
                    </a:lnTo>
                    <a:lnTo>
                      <a:pt x="208" y="183"/>
                    </a:lnTo>
                    <a:lnTo>
                      <a:pt x="206" y="186"/>
                    </a:lnTo>
                    <a:lnTo>
                      <a:pt x="204" y="189"/>
                    </a:lnTo>
                    <a:lnTo>
                      <a:pt x="202" y="191"/>
                    </a:lnTo>
                    <a:lnTo>
                      <a:pt x="199" y="194"/>
                    </a:lnTo>
                    <a:lnTo>
                      <a:pt x="197" y="196"/>
                    </a:lnTo>
                    <a:lnTo>
                      <a:pt x="194" y="198"/>
                    </a:lnTo>
                    <a:lnTo>
                      <a:pt x="192" y="200"/>
                    </a:lnTo>
                    <a:lnTo>
                      <a:pt x="190" y="202"/>
                    </a:lnTo>
                    <a:lnTo>
                      <a:pt x="187" y="205"/>
                    </a:lnTo>
                    <a:lnTo>
                      <a:pt x="184" y="206"/>
                    </a:lnTo>
                    <a:lnTo>
                      <a:pt x="181" y="208"/>
                    </a:lnTo>
                    <a:lnTo>
                      <a:pt x="179" y="210"/>
                    </a:lnTo>
                    <a:lnTo>
                      <a:pt x="176" y="211"/>
                    </a:lnTo>
                    <a:lnTo>
                      <a:pt x="173" y="212"/>
                    </a:lnTo>
                    <a:lnTo>
                      <a:pt x="170" y="214"/>
                    </a:lnTo>
                    <a:lnTo>
                      <a:pt x="168" y="215"/>
                    </a:lnTo>
                    <a:lnTo>
                      <a:pt x="164" y="216"/>
                    </a:lnTo>
                    <a:lnTo>
                      <a:pt x="162" y="217"/>
                    </a:lnTo>
                    <a:lnTo>
                      <a:pt x="159" y="218"/>
                    </a:lnTo>
                    <a:lnTo>
                      <a:pt x="157" y="218"/>
                    </a:lnTo>
                    <a:lnTo>
                      <a:pt x="154" y="219"/>
                    </a:lnTo>
                    <a:lnTo>
                      <a:pt x="151" y="220"/>
                    </a:lnTo>
                    <a:lnTo>
                      <a:pt x="149" y="220"/>
                    </a:lnTo>
                    <a:lnTo>
                      <a:pt x="147" y="221"/>
                    </a:lnTo>
                    <a:lnTo>
                      <a:pt x="144" y="221"/>
                    </a:lnTo>
                    <a:lnTo>
                      <a:pt x="142" y="221"/>
                    </a:lnTo>
                    <a:lnTo>
                      <a:pt x="140" y="222"/>
                    </a:lnTo>
                    <a:lnTo>
                      <a:pt x="139" y="222"/>
                    </a:lnTo>
                    <a:lnTo>
                      <a:pt x="137" y="222"/>
                    </a:lnTo>
                    <a:lnTo>
                      <a:pt x="136" y="222"/>
                    </a:lnTo>
                    <a:lnTo>
                      <a:pt x="133" y="222"/>
                    </a:lnTo>
                    <a:lnTo>
                      <a:pt x="91" y="222"/>
                    </a:lnTo>
                    <a:lnTo>
                      <a:pt x="86" y="222"/>
                    </a:lnTo>
                    <a:lnTo>
                      <a:pt x="83" y="222"/>
                    </a:lnTo>
                    <a:lnTo>
                      <a:pt x="78" y="221"/>
                    </a:lnTo>
                    <a:lnTo>
                      <a:pt x="74" y="221"/>
                    </a:lnTo>
                    <a:lnTo>
                      <a:pt x="70" y="220"/>
                    </a:lnTo>
                    <a:lnTo>
                      <a:pt x="66" y="219"/>
                    </a:lnTo>
                    <a:lnTo>
                      <a:pt x="62" y="218"/>
                    </a:lnTo>
                    <a:lnTo>
                      <a:pt x="59" y="217"/>
                    </a:lnTo>
                    <a:lnTo>
                      <a:pt x="55" y="216"/>
                    </a:lnTo>
                    <a:lnTo>
                      <a:pt x="52" y="214"/>
                    </a:lnTo>
                    <a:lnTo>
                      <a:pt x="49" y="213"/>
                    </a:lnTo>
                    <a:lnTo>
                      <a:pt x="45" y="211"/>
                    </a:lnTo>
                    <a:lnTo>
                      <a:pt x="39" y="207"/>
                    </a:lnTo>
                    <a:lnTo>
                      <a:pt x="36" y="205"/>
                    </a:lnTo>
                    <a:lnTo>
                      <a:pt x="34" y="203"/>
                    </a:lnTo>
                    <a:lnTo>
                      <a:pt x="31" y="201"/>
                    </a:lnTo>
                    <a:lnTo>
                      <a:pt x="29" y="199"/>
                    </a:lnTo>
                    <a:lnTo>
                      <a:pt x="26" y="197"/>
                    </a:lnTo>
                    <a:lnTo>
                      <a:pt x="24" y="194"/>
                    </a:lnTo>
                    <a:lnTo>
                      <a:pt x="22" y="192"/>
                    </a:lnTo>
                    <a:lnTo>
                      <a:pt x="20" y="189"/>
                    </a:lnTo>
                    <a:lnTo>
                      <a:pt x="18" y="186"/>
                    </a:lnTo>
                    <a:lnTo>
                      <a:pt x="16" y="184"/>
                    </a:lnTo>
                    <a:lnTo>
                      <a:pt x="14" y="181"/>
                    </a:lnTo>
                    <a:lnTo>
                      <a:pt x="13" y="178"/>
                    </a:lnTo>
                    <a:lnTo>
                      <a:pt x="11" y="176"/>
                    </a:lnTo>
                    <a:lnTo>
                      <a:pt x="10" y="173"/>
                    </a:lnTo>
                    <a:lnTo>
                      <a:pt x="9" y="170"/>
                    </a:lnTo>
                    <a:lnTo>
                      <a:pt x="7" y="167"/>
                    </a:lnTo>
                    <a:lnTo>
                      <a:pt x="6" y="164"/>
                    </a:lnTo>
                    <a:lnTo>
                      <a:pt x="5" y="162"/>
                    </a:lnTo>
                    <a:lnTo>
                      <a:pt x="5" y="159"/>
                    </a:lnTo>
                    <a:lnTo>
                      <a:pt x="4" y="157"/>
                    </a:lnTo>
                    <a:lnTo>
                      <a:pt x="3" y="153"/>
                    </a:lnTo>
                    <a:lnTo>
                      <a:pt x="2" y="151"/>
                    </a:lnTo>
                    <a:lnTo>
                      <a:pt x="2" y="149"/>
                    </a:lnTo>
                    <a:lnTo>
                      <a:pt x="2" y="147"/>
                    </a:lnTo>
                    <a:lnTo>
                      <a:pt x="1" y="143"/>
                    </a:lnTo>
                    <a:lnTo>
                      <a:pt x="1" y="142"/>
                    </a:lnTo>
                    <a:lnTo>
                      <a:pt x="1" y="140"/>
                    </a:lnTo>
                    <a:lnTo>
                      <a:pt x="0" y="138"/>
                    </a:lnTo>
                    <a:lnTo>
                      <a:pt x="0" y="137"/>
                    </a:lnTo>
                    <a:lnTo>
                      <a:pt x="0" y="136"/>
                    </a:lnTo>
                    <a:lnTo>
                      <a:pt x="0" y="132"/>
                    </a:lnTo>
                    <a:lnTo>
                      <a:pt x="0" y="91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1" y="78"/>
                    </a:lnTo>
                    <a:lnTo>
                      <a:pt x="1" y="74"/>
                    </a:lnTo>
                    <a:lnTo>
                      <a:pt x="2" y="70"/>
                    </a:lnTo>
                    <a:lnTo>
                      <a:pt x="3" y="66"/>
                    </a:lnTo>
                    <a:lnTo>
                      <a:pt x="4" y="62"/>
                    </a:lnTo>
                    <a:lnTo>
                      <a:pt x="5" y="59"/>
                    </a:lnTo>
                    <a:lnTo>
                      <a:pt x="6" y="55"/>
                    </a:lnTo>
                    <a:lnTo>
                      <a:pt x="8" y="52"/>
                    </a:lnTo>
                    <a:lnTo>
                      <a:pt x="10" y="49"/>
                    </a:lnTo>
                    <a:lnTo>
                      <a:pt x="11" y="45"/>
                    </a:lnTo>
                    <a:lnTo>
                      <a:pt x="15" y="39"/>
                    </a:lnTo>
                    <a:lnTo>
                      <a:pt x="17" y="37"/>
                    </a:lnTo>
                    <a:lnTo>
                      <a:pt x="19" y="34"/>
                    </a:lnTo>
                    <a:lnTo>
                      <a:pt x="21" y="31"/>
                    </a:lnTo>
                    <a:lnTo>
                      <a:pt x="23" y="29"/>
                    </a:lnTo>
                    <a:lnTo>
                      <a:pt x="26" y="26"/>
                    </a:lnTo>
                    <a:lnTo>
                      <a:pt x="28" y="24"/>
                    </a:lnTo>
                    <a:lnTo>
                      <a:pt x="31" y="22"/>
                    </a:lnTo>
                    <a:lnTo>
                      <a:pt x="33" y="20"/>
                    </a:lnTo>
                    <a:lnTo>
                      <a:pt x="36" y="18"/>
                    </a:lnTo>
                    <a:lnTo>
                      <a:pt x="38" y="16"/>
                    </a:lnTo>
                    <a:lnTo>
                      <a:pt x="42" y="14"/>
                    </a:lnTo>
                    <a:lnTo>
                      <a:pt x="44" y="13"/>
                    </a:lnTo>
                    <a:lnTo>
                      <a:pt x="47" y="11"/>
                    </a:lnTo>
                    <a:lnTo>
                      <a:pt x="50" y="10"/>
                    </a:lnTo>
                    <a:lnTo>
                      <a:pt x="52" y="9"/>
                    </a:lnTo>
                    <a:lnTo>
                      <a:pt x="55" y="8"/>
                    </a:lnTo>
                    <a:lnTo>
                      <a:pt x="58" y="6"/>
                    </a:lnTo>
                    <a:lnTo>
                      <a:pt x="61" y="6"/>
                    </a:lnTo>
                    <a:lnTo>
                      <a:pt x="63" y="5"/>
                    </a:lnTo>
                    <a:lnTo>
                      <a:pt x="66" y="4"/>
                    </a:lnTo>
                    <a:lnTo>
                      <a:pt x="69" y="3"/>
                    </a:lnTo>
                    <a:lnTo>
                      <a:pt x="71" y="3"/>
                    </a:lnTo>
                    <a:lnTo>
                      <a:pt x="74" y="2"/>
                    </a:lnTo>
                    <a:lnTo>
                      <a:pt x="75" y="2"/>
                    </a:lnTo>
                    <a:lnTo>
                      <a:pt x="79" y="1"/>
                    </a:lnTo>
                    <a:lnTo>
                      <a:pt x="81" y="1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5" y="1"/>
                    </a:lnTo>
                    <a:lnTo>
                      <a:pt x="86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6699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pic>
        <p:nvPicPr>
          <p:cNvPr id="26" name="그림 25" descr="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12000" y="32400"/>
            <a:ext cx="2789873" cy="911543"/>
          </a:xfrm>
          <a:prstGeom prst="rect">
            <a:avLst/>
          </a:prstGeom>
        </p:spPr>
      </p:pic>
      <p:sp>
        <p:nvSpPr>
          <p:cNvPr id="27" name="타원 26">
            <a:hlinkClick r:id="rId5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9" name="타원 28">
            <a:hlinkClick r:id="rId6" action="ppaction://hlinksldjump"/>
          </p:cNvPr>
          <p:cNvSpPr/>
          <p:nvPr/>
        </p:nvSpPr>
        <p:spPr>
          <a:xfrm>
            <a:off x="7429482" y="5486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0" name="타원 29">
            <a:hlinkClick r:id="rId7" action="ppaction://hlinksldjump"/>
          </p:cNvPr>
          <p:cNvSpPr/>
          <p:nvPr/>
        </p:nvSpPr>
        <p:spPr>
          <a:xfrm>
            <a:off x="7897482" y="5486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1" name="타원 30">
            <a:hlinkClick r:id="rId8" action="ppaction://hlinksldjump"/>
          </p:cNvPr>
          <p:cNvSpPr/>
          <p:nvPr/>
        </p:nvSpPr>
        <p:spPr>
          <a:xfrm>
            <a:off x="8363440" y="5486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2" name="타원 31">
            <a:hlinkClick r:id="rId9" action="ppaction://hlinksldjump"/>
          </p:cNvPr>
          <p:cNvSpPr/>
          <p:nvPr/>
        </p:nvSpPr>
        <p:spPr>
          <a:xfrm>
            <a:off x="8844282" y="5486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3" name="타원 32">
            <a:hlinkClick r:id="rId10" action="ppaction://hlinksldjump"/>
          </p:cNvPr>
          <p:cNvSpPr/>
          <p:nvPr/>
        </p:nvSpPr>
        <p:spPr>
          <a:xfrm>
            <a:off x="6961482" y="5486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38" name="그림 37">
            <a:hlinkClick r:id="" action="ppaction://customshow?id=0&amp;return=true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8854" y="1550298"/>
            <a:ext cx="277200" cy="280350"/>
          </a:xfrm>
          <a:prstGeom prst="rect">
            <a:avLst/>
          </a:prstGeom>
        </p:spPr>
      </p:pic>
      <p:grpSp>
        <p:nvGrpSpPr>
          <p:cNvPr id="42" name="그룹 41"/>
          <p:cNvGrpSpPr/>
          <p:nvPr/>
        </p:nvGrpSpPr>
        <p:grpSpPr>
          <a:xfrm>
            <a:off x="976980" y="2077805"/>
            <a:ext cx="5187686" cy="430887"/>
            <a:chOff x="413386" y="5193753"/>
            <a:chExt cx="5187686" cy="430887"/>
          </a:xfrm>
        </p:grpSpPr>
        <p:sp>
          <p:nvSpPr>
            <p:cNvPr id="43" name="TextBox 19"/>
            <p:cNvSpPr txBox="1">
              <a:spLocks noChangeArrowheads="1"/>
            </p:cNvSpPr>
            <p:nvPr/>
          </p:nvSpPr>
          <p:spPr bwMode="auto">
            <a:xfrm>
              <a:off x="596422" y="5193753"/>
              <a:ext cx="500465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표와 막대그래프의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같은 점은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무엇인가요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?</a:t>
              </a:r>
            </a:p>
          </p:txBody>
        </p:sp>
        <p:sp>
          <p:nvSpPr>
            <p:cNvPr id="44" name="Freeform 14"/>
            <p:cNvSpPr>
              <a:spLocks/>
            </p:cNvSpPr>
            <p:nvPr/>
          </p:nvSpPr>
          <p:spPr bwMode="auto">
            <a:xfrm>
              <a:off x="413386" y="5319758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46" name="그림 45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662341" y="2790080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7" name="그룹 46"/>
          <p:cNvGrpSpPr/>
          <p:nvPr/>
        </p:nvGrpSpPr>
        <p:grpSpPr>
          <a:xfrm>
            <a:off x="964216" y="3694610"/>
            <a:ext cx="6981977" cy="430887"/>
            <a:chOff x="413386" y="5157192"/>
            <a:chExt cx="6981977" cy="430887"/>
          </a:xfrm>
        </p:grpSpPr>
        <p:sp>
          <p:nvSpPr>
            <p:cNvPr id="48" name="TextBox 19"/>
            <p:cNvSpPr txBox="1">
              <a:spLocks noChangeArrowheads="1"/>
            </p:cNvSpPr>
            <p:nvPr/>
          </p:nvSpPr>
          <p:spPr bwMode="auto">
            <a:xfrm>
              <a:off x="596422" y="5157192"/>
              <a:ext cx="6798941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표와 막대그래프의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다른 점은 무엇인가요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?</a:t>
              </a:r>
              <a:endParaRPr lang="en-US" altLang="ko-KR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9" name="Freeform 14"/>
            <p:cNvSpPr>
              <a:spLocks/>
            </p:cNvSpPr>
            <p:nvPr/>
          </p:nvSpPr>
          <p:spPr bwMode="auto">
            <a:xfrm>
              <a:off x="413386" y="5283197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52" name="그림 51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764881" y="4413679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470047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68" grpId="0"/>
      <p:bldP spid="39" grpId="0" animBg="1"/>
      <p:bldP spid="6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666720" y="410956"/>
            <a:ext cx="442915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표와 막대그래프 비교하기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20" name="그룹 15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21" name="타원 20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2" name="이등변 삼각형 21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23" name="그룹 15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24" name="타원 23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5" name="이등변 삼각형 24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3" name="그룹 2"/>
          <p:cNvGrpSpPr/>
          <p:nvPr/>
        </p:nvGrpSpPr>
        <p:grpSpPr>
          <a:xfrm>
            <a:off x="963000" y="1465410"/>
            <a:ext cx="7963285" cy="769441"/>
            <a:chOff x="413386" y="5193753"/>
            <a:chExt cx="7963285" cy="769441"/>
          </a:xfrm>
        </p:grpSpPr>
        <p:sp>
          <p:nvSpPr>
            <p:cNvPr id="36" name="TextBox 19"/>
            <p:cNvSpPr txBox="1">
              <a:spLocks noChangeArrowheads="1"/>
            </p:cNvSpPr>
            <p:nvPr/>
          </p:nvSpPr>
          <p:spPr bwMode="auto">
            <a:xfrm>
              <a:off x="596420" y="5193753"/>
              <a:ext cx="7780251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표와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막대그래프로 나타내었을 때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,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각각의 장단점을 이야기해 보세요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.</a:t>
              </a:r>
            </a:p>
          </p:txBody>
        </p:sp>
        <p:sp>
          <p:nvSpPr>
            <p:cNvPr id="37" name="Freeform 14"/>
            <p:cNvSpPr>
              <a:spLocks/>
            </p:cNvSpPr>
            <p:nvPr/>
          </p:nvSpPr>
          <p:spPr bwMode="auto">
            <a:xfrm>
              <a:off x="413386" y="5319758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38" name="모서리가 둥근 직사각형 37"/>
          <p:cNvSpPr/>
          <p:nvPr/>
        </p:nvSpPr>
        <p:spPr bwMode="auto">
          <a:xfrm>
            <a:off x="919163" y="2296604"/>
            <a:ext cx="8096250" cy="815316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54605" y="2328353"/>
            <a:ext cx="79716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80000">
              <a:buFont typeface="Arial" pitchFamily="34" charset="0"/>
              <a:buChar char="•"/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표는 수로 알아보기 편리하고 막대그래프는 크기 비교를 쉽게 할 </a:t>
            </a:r>
            <a:endParaRPr lang="en-US" altLang="ko-KR" sz="2200" b="1" dirty="0" smtClean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 marL="180975"/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수 있습니다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40" name="그림 39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9204" y="249550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51" name="그룹 50"/>
          <p:cNvGrpSpPr/>
          <p:nvPr/>
        </p:nvGrpSpPr>
        <p:grpSpPr>
          <a:xfrm>
            <a:off x="965053" y="3465640"/>
            <a:ext cx="7120870" cy="430887"/>
            <a:chOff x="413386" y="5193753"/>
            <a:chExt cx="7120870" cy="430887"/>
          </a:xfrm>
        </p:grpSpPr>
        <p:sp>
          <p:nvSpPr>
            <p:cNvPr id="52" name="TextBox 19"/>
            <p:cNvSpPr txBox="1">
              <a:spLocks noChangeArrowheads="1"/>
            </p:cNvSpPr>
            <p:nvPr/>
          </p:nvSpPr>
          <p:spPr bwMode="auto">
            <a:xfrm>
              <a:off x="596422" y="5193753"/>
              <a:ext cx="6937834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그 외에 다르게 자료를 정리하는 방법은 무엇인가요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?</a:t>
              </a:r>
              <a:endParaRPr lang="en-US" altLang="ko-KR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3" name="Freeform 14"/>
            <p:cNvSpPr>
              <a:spLocks/>
            </p:cNvSpPr>
            <p:nvPr/>
          </p:nvSpPr>
          <p:spPr bwMode="auto">
            <a:xfrm>
              <a:off x="413386" y="5319758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55" name="모서리가 둥근 직사각형 54"/>
          <p:cNvSpPr/>
          <p:nvPr/>
        </p:nvSpPr>
        <p:spPr bwMode="auto">
          <a:xfrm>
            <a:off x="942440" y="3962282"/>
            <a:ext cx="8091189" cy="52047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966749" y="4013240"/>
            <a:ext cx="65386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80000">
              <a:buFont typeface="Arial" pitchFamily="34" charset="0"/>
              <a:buChar char="•"/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그림그래프로 나타낼 수 있습니다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57" name="그림 5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8984" y="4026430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그림 45" descr="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12000" y="32400"/>
            <a:ext cx="2789873" cy="911543"/>
          </a:xfrm>
          <a:prstGeom prst="rect">
            <a:avLst/>
          </a:prstGeom>
        </p:spPr>
      </p:pic>
      <p:sp>
        <p:nvSpPr>
          <p:cNvPr id="58" name="타원 57">
            <a:hlinkClick r:id="rId4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9" name="타원 58">
            <a:hlinkClick r:id="rId5" action="ppaction://hlinksldjump"/>
          </p:cNvPr>
          <p:cNvSpPr/>
          <p:nvPr/>
        </p:nvSpPr>
        <p:spPr>
          <a:xfrm>
            <a:off x="7429482" y="5486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0" name="타원 59">
            <a:hlinkClick r:id="rId6" action="ppaction://hlinksldjump"/>
          </p:cNvPr>
          <p:cNvSpPr/>
          <p:nvPr/>
        </p:nvSpPr>
        <p:spPr>
          <a:xfrm>
            <a:off x="7897482" y="5486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1" name="타원 60">
            <a:hlinkClick r:id="rId7" action="ppaction://hlinksldjump"/>
          </p:cNvPr>
          <p:cNvSpPr/>
          <p:nvPr/>
        </p:nvSpPr>
        <p:spPr>
          <a:xfrm>
            <a:off x="8363440" y="5486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2" name="타원 61">
            <a:hlinkClick r:id="rId8" action="ppaction://hlinksldjump"/>
          </p:cNvPr>
          <p:cNvSpPr/>
          <p:nvPr/>
        </p:nvSpPr>
        <p:spPr>
          <a:xfrm>
            <a:off x="8844282" y="5486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3" name="타원 62">
            <a:hlinkClick r:id="rId9" action="ppaction://hlinksldjump"/>
          </p:cNvPr>
          <p:cNvSpPr/>
          <p:nvPr/>
        </p:nvSpPr>
        <p:spPr>
          <a:xfrm>
            <a:off x="6961482" y="5486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300249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/>
      <p:bldP spid="55" grpId="0" animBg="1"/>
      <p:bldP spid="5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666719" y="410956"/>
            <a:ext cx="445804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실생활에서 막대그래프를 본 </a:t>
            </a:r>
            <a:endParaRPr lang="en-US" altLang="ko-KR" sz="2300" dirty="0" smtClean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경험 나누기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20" name="그룹 15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21" name="타원 20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2" name="이등변 삼각형 21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23" name="그룹 15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24" name="타원 23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5" name="이등변 삼각형 24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41" name="모서리가 둥근 직사각형 40"/>
          <p:cNvSpPr/>
          <p:nvPr/>
        </p:nvSpPr>
        <p:spPr bwMode="auto">
          <a:xfrm>
            <a:off x="914131" y="1994203"/>
            <a:ext cx="8101282" cy="938154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975360" y="2070799"/>
            <a:ext cx="74343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80000">
              <a:buFont typeface="Arial" pitchFamily="34" charset="0"/>
              <a:buChar char="•"/>
            </a:pP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사회 시간에 도시의 인구를 나타낸 막대그래프를 보았습니다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pPr indent="-180000">
              <a:buFont typeface="Arial" pitchFamily="34" charset="0"/>
              <a:buChar char="•"/>
            </a:pP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우리나라 수출액을 나타낸 막대그래프를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보았습니다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43" name="그림 4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17162" y="225452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그림 62" descr="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12000" y="32400"/>
            <a:ext cx="2789873" cy="911543"/>
          </a:xfrm>
          <a:prstGeom prst="rect">
            <a:avLst/>
          </a:prstGeom>
        </p:spPr>
      </p:pic>
      <p:grpSp>
        <p:nvGrpSpPr>
          <p:cNvPr id="4" name="그룹 3"/>
          <p:cNvGrpSpPr/>
          <p:nvPr/>
        </p:nvGrpSpPr>
        <p:grpSpPr>
          <a:xfrm>
            <a:off x="914131" y="1446420"/>
            <a:ext cx="6905294" cy="430887"/>
            <a:chOff x="992188" y="1412775"/>
            <a:chExt cx="6905294" cy="430887"/>
          </a:xfrm>
        </p:grpSpPr>
        <p:sp>
          <p:nvSpPr>
            <p:cNvPr id="34" name="TextBox 19"/>
            <p:cNvSpPr txBox="1">
              <a:spLocks noChangeArrowheads="1"/>
            </p:cNvSpPr>
            <p:nvPr/>
          </p:nvSpPr>
          <p:spPr bwMode="auto">
            <a:xfrm>
              <a:off x="1222024" y="1412775"/>
              <a:ext cx="6675458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실생활에서 막대그래프를 본 경험을 이야기해 봅시다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</a:t>
              </a:r>
              <a:endParaRPr lang="en-US" altLang="ko-KR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65" name="그룹 64"/>
            <p:cNvGrpSpPr/>
            <p:nvPr/>
          </p:nvGrpSpPr>
          <p:grpSpPr>
            <a:xfrm>
              <a:off x="992188" y="1501381"/>
              <a:ext cx="219266" cy="218283"/>
              <a:chOff x="668145" y="1363023"/>
              <a:chExt cx="219266" cy="218283"/>
            </a:xfrm>
          </p:grpSpPr>
          <p:sp>
            <p:nvSpPr>
              <p:cNvPr id="66" name="Freeform 14"/>
              <p:cNvSpPr>
                <a:spLocks/>
              </p:cNvSpPr>
              <p:nvPr/>
            </p:nvSpPr>
            <p:spPr bwMode="auto">
              <a:xfrm>
                <a:off x="702039" y="1411270"/>
                <a:ext cx="146505" cy="145522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solidFill>
                  <a:srgbClr val="99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67" name="Freeform 15"/>
              <p:cNvSpPr>
                <a:spLocks noEditPoints="1"/>
              </p:cNvSpPr>
              <p:nvPr/>
            </p:nvSpPr>
            <p:spPr bwMode="auto">
              <a:xfrm>
                <a:off x="668145" y="1363023"/>
                <a:ext cx="219266" cy="218283"/>
              </a:xfrm>
              <a:custGeom>
                <a:avLst/>
                <a:gdLst/>
                <a:ahLst/>
                <a:cxnLst>
                  <a:cxn ang="0">
                    <a:pos x="86" y="74"/>
                  </a:cxn>
                  <a:cxn ang="0">
                    <a:pos x="80" y="77"/>
                  </a:cxn>
                  <a:cxn ang="0">
                    <a:pos x="76" y="80"/>
                  </a:cxn>
                  <a:cxn ang="0">
                    <a:pos x="74" y="85"/>
                  </a:cxn>
                  <a:cxn ang="0">
                    <a:pos x="74" y="131"/>
                  </a:cxn>
                  <a:cxn ang="0">
                    <a:pos x="75" y="137"/>
                  </a:cxn>
                  <a:cxn ang="0">
                    <a:pos x="77" y="143"/>
                  </a:cxn>
                  <a:cxn ang="0">
                    <a:pos x="82" y="147"/>
                  </a:cxn>
                  <a:cxn ang="0">
                    <a:pos x="86" y="148"/>
                  </a:cxn>
                  <a:cxn ang="0">
                    <a:pos x="134" y="148"/>
                  </a:cxn>
                  <a:cxn ang="0">
                    <a:pos x="142" y="146"/>
                  </a:cxn>
                  <a:cxn ang="0">
                    <a:pos x="147" y="142"/>
                  </a:cxn>
                  <a:cxn ang="0">
                    <a:pos x="149" y="137"/>
                  </a:cxn>
                  <a:cxn ang="0">
                    <a:pos x="149" y="88"/>
                  </a:cxn>
                  <a:cxn ang="0">
                    <a:pos x="147" y="82"/>
                  </a:cxn>
                  <a:cxn ang="0">
                    <a:pos x="142" y="76"/>
                  </a:cxn>
                  <a:cxn ang="0">
                    <a:pos x="137" y="74"/>
                  </a:cxn>
                  <a:cxn ang="0">
                    <a:pos x="131" y="0"/>
                  </a:cxn>
                  <a:cxn ang="0">
                    <a:pos x="153" y="2"/>
                  </a:cxn>
                  <a:cxn ang="0">
                    <a:pos x="171" y="8"/>
                  </a:cxn>
                  <a:cxn ang="0">
                    <a:pos x="189" y="19"/>
                  </a:cxn>
                  <a:cxn ang="0">
                    <a:pos x="201" y="31"/>
                  </a:cxn>
                  <a:cxn ang="0">
                    <a:pos x="210" y="44"/>
                  </a:cxn>
                  <a:cxn ang="0">
                    <a:pos x="216" y="58"/>
                  </a:cxn>
                  <a:cxn ang="0">
                    <a:pos x="220" y="71"/>
                  </a:cxn>
                  <a:cxn ang="0">
                    <a:pos x="222" y="82"/>
                  </a:cxn>
                  <a:cxn ang="0">
                    <a:pos x="223" y="131"/>
                  </a:cxn>
                  <a:cxn ang="0">
                    <a:pos x="221" y="152"/>
                  </a:cxn>
                  <a:cxn ang="0">
                    <a:pos x="215" y="171"/>
                  </a:cxn>
                  <a:cxn ang="0">
                    <a:pos x="204" y="189"/>
                  </a:cxn>
                  <a:cxn ang="0">
                    <a:pos x="192" y="200"/>
                  </a:cxn>
                  <a:cxn ang="0">
                    <a:pos x="179" y="210"/>
                  </a:cxn>
                  <a:cxn ang="0">
                    <a:pos x="164" y="216"/>
                  </a:cxn>
                  <a:cxn ang="0">
                    <a:pos x="151" y="220"/>
                  </a:cxn>
                  <a:cxn ang="0">
                    <a:pos x="140" y="222"/>
                  </a:cxn>
                  <a:cxn ang="0">
                    <a:pos x="91" y="222"/>
                  </a:cxn>
                  <a:cxn ang="0">
                    <a:pos x="70" y="220"/>
                  </a:cxn>
                  <a:cxn ang="0">
                    <a:pos x="52" y="214"/>
                  </a:cxn>
                  <a:cxn ang="0">
                    <a:pos x="34" y="203"/>
                  </a:cxn>
                  <a:cxn ang="0">
                    <a:pos x="22" y="192"/>
                  </a:cxn>
                  <a:cxn ang="0">
                    <a:pos x="13" y="178"/>
                  </a:cxn>
                  <a:cxn ang="0">
                    <a:pos x="6" y="164"/>
                  </a:cxn>
                  <a:cxn ang="0">
                    <a:pos x="2" y="151"/>
                  </a:cxn>
                  <a:cxn ang="0">
                    <a:pos x="1" y="140"/>
                  </a:cxn>
                  <a:cxn ang="0">
                    <a:pos x="0" y="91"/>
                  </a:cxn>
                  <a:cxn ang="0">
                    <a:pos x="2" y="70"/>
                  </a:cxn>
                  <a:cxn ang="0">
                    <a:pos x="8" y="52"/>
                  </a:cxn>
                  <a:cxn ang="0">
                    <a:pos x="19" y="34"/>
                  </a:cxn>
                  <a:cxn ang="0">
                    <a:pos x="31" y="22"/>
                  </a:cxn>
                  <a:cxn ang="0">
                    <a:pos x="44" y="13"/>
                  </a:cxn>
                  <a:cxn ang="0">
                    <a:pos x="58" y="6"/>
                  </a:cxn>
                  <a:cxn ang="0">
                    <a:pos x="71" y="3"/>
                  </a:cxn>
                  <a:cxn ang="0">
                    <a:pos x="83" y="1"/>
                  </a:cxn>
                </a:cxnLst>
                <a:rect l="0" t="0" r="r" b="b"/>
                <a:pathLst>
                  <a:path w="223" h="222">
                    <a:moveTo>
                      <a:pt x="92" y="74"/>
                    </a:moveTo>
                    <a:lnTo>
                      <a:pt x="90" y="74"/>
                    </a:lnTo>
                    <a:lnTo>
                      <a:pt x="88" y="74"/>
                    </a:lnTo>
                    <a:lnTo>
                      <a:pt x="88" y="74"/>
                    </a:lnTo>
                    <a:lnTo>
                      <a:pt x="86" y="74"/>
                    </a:lnTo>
                    <a:lnTo>
                      <a:pt x="85" y="75"/>
                    </a:lnTo>
                    <a:lnTo>
                      <a:pt x="83" y="76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80" y="77"/>
                    </a:lnTo>
                    <a:lnTo>
                      <a:pt x="80" y="77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6" y="80"/>
                    </a:lnTo>
                    <a:lnTo>
                      <a:pt x="76" y="80"/>
                    </a:lnTo>
                    <a:lnTo>
                      <a:pt x="75" y="82"/>
                    </a:lnTo>
                    <a:lnTo>
                      <a:pt x="74" y="84"/>
                    </a:lnTo>
                    <a:lnTo>
                      <a:pt x="74" y="84"/>
                    </a:lnTo>
                    <a:lnTo>
                      <a:pt x="74" y="85"/>
                    </a:lnTo>
                    <a:lnTo>
                      <a:pt x="74" y="86"/>
                    </a:lnTo>
                    <a:lnTo>
                      <a:pt x="74" y="86"/>
                    </a:lnTo>
                    <a:lnTo>
                      <a:pt x="74" y="90"/>
                    </a:lnTo>
                    <a:lnTo>
                      <a:pt x="74" y="91"/>
                    </a:lnTo>
                    <a:lnTo>
                      <a:pt x="74" y="131"/>
                    </a:lnTo>
                    <a:lnTo>
                      <a:pt x="74" y="132"/>
                    </a:lnTo>
                    <a:lnTo>
                      <a:pt x="74" y="134"/>
                    </a:lnTo>
                    <a:lnTo>
                      <a:pt x="74" y="134"/>
                    </a:lnTo>
                    <a:lnTo>
                      <a:pt x="74" y="136"/>
                    </a:lnTo>
                    <a:lnTo>
                      <a:pt x="75" y="137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1"/>
                    </a:lnTo>
                    <a:lnTo>
                      <a:pt x="77" y="143"/>
                    </a:lnTo>
                    <a:lnTo>
                      <a:pt x="77" y="143"/>
                    </a:lnTo>
                    <a:lnTo>
                      <a:pt x="78" y="144"/>
                    </a:lnTo>
                    <a:lnTo>
                      <a:pt x="79" y="145"/>
                    </a:lnTo>
                    <a:lnTo>
                      <a:pt x="80" y="146"/>
                    </a:lnTo>
                    <a:lnTo>
                      <a:pt x="80" y="147"/>
                    </a:lnTo>
                    <a:lnTo>
                      <a:pt x="82" y="147"/>
                    </a:lnTo>
                    <a:lnTo>
                      <a:pt x="82" y="148"/>
                    </a:lnTo>
                    <a:lnTo>
                      <a:pt x="84" y="148"/>
                    </a:lnTo>
                    <a:lnTo>
                      <a:pt x="85" y="148"/>
                    </a:lnTo>
                    <a:lnTo>
                      <a:pt x="86" y="148"/>
                    </a:lnTo>
                    <a:lnTo>
                      <a:pt x="86" y="148"/>
                    </a:lnTo>
                    <a:lnTo>
                      <a:pt x="90" y="149"/>
                    </a:lnTo>
                    <a:lnTo>
                      <a:pt x="91" y="149"/>
                    </a:lnTo>
                    <a:lnTo>
                      <a:pt x="131" y="149"/>
                    </a:lnTo>
                    <a:lnTo>
                      <a:pt x="133" y="149"/>
                    </a:lnTo>
                    <a:lnTo>
                      <a:pt x="134" y="148"/>
                    </a:lnTo>
                    <a:lnTo>
                      <a:pt x="134" y="148"/>
                    </a:lnTo>
                    <a:lnTo>
                      <a:pt x="136" y="148"/>
                    </a:lnTo>
                    <a:lnTo>
                      <a:pt x="138" y="148"/>
                    </a:lnTo>
                    <a:lnTo>
                      <a:pt x="139" y="147"/>
                    </a:lnTo>
                    <a:lnTo>
                      <a:pt x="142" y="146"/>
                    </a:lnTo>
                    <a:lnTo>
                      <a:pt x="143" y="145"/>
                    </a:lnTo>
                    <a:lnTo>
                      <a:pt x="144" y="145"/>
                    </a:lnTo>
                    <a:lnTo>
                      <a:pt x="145" y="144"/>
                    </a:lnTo>
                    <a:lnTo>
                      <a:pt x="146" y="143"/>
                    </a:lnTo>
                    <a:lnTo>
                      <a:pt x="147" y="142"/>
                    </a:lnTo>
                    <a:lnTo>
                      <a:pt x="148" y="140"/>
                    </a:lnTo>
                    <a:lnTo>
                      <a:pt x="148" y="140"/>
                    </a:lnTo>
                    <a:lnTo>
                      <a:pt x="148" y="138"/>
                    </a:lnTo>
                    <a:lnTo>
                      <a:pt x="148" y="138"/>
                    </a:lnTo>
                    <a:lnTo>
                      <a:pt x="149" y="137"/>
                    </a:lnTo>
                    <a:lnTo>
                      <a:pt x="149" y="133"/>
                    </a:lnTo>
                    <a:lnTo>
                      <a:pt x="149" y="131"/>
                    </a:lnTo>
                    <a:lnTo>
                      <a:pt x="149" y="92"/>
                    </a:lnTo>
                    <a:lnTo>
                      <a:pt x="149" y="90"/>
                    </a:lnTo>
                    <a:lnTo>
                      <a:pt x="149" y="88"/>
                    </a:lnTo>
                    <a:lnTo>
                      <a:pt x="149" y="88"/>
                    </a:lnTo>
                    <a:lnTo>
                      <a:pt x="148" y="86"/>
                    </a:lnTo>
                    <a:lnTo>
                      <a:pt x="148" y="85"/>
                    </a:lnTo>
                    <a:lnTo>
                      <a:pt x="147" y="83"/>
                    </a:lnTo>
                    <a:lnTo>
                      <a:pt x="147" y="82"/>
                    </a:lnTo>
                    <a:lnTo>
                      <a:pt x="145" y="79"/>
                    </a:lnTo>
                    <a:lnTo>
                      <a:pt x="145" y="79"/>
                    </a:lnTo>
                    <a:lnTo>
                      <a:pt x="144" y="77"/>
                    </a:lnTo>
                    <a:lnTo>
                      <a:pt x="143" y="76"/>
                    </a:lnTo>
                    <a:lnTo>
                      <a:pt x="142" y="76"/>
                    </a:lnTo>
                    <a:lnTo>
                      <a:pt x="141" y="75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7" y="74"/>
                    </a:lnTo>
                    <a:lnTo>
                      <a:pt x="133" y="74"/>
                    </a:lnTo>
                    <a:lnTo>
                      <a:pt x="131" y="74"/>
                    </a:lnTo>
                    <a:lnTo>
                      <a:pt x="92" y="74"/>
                    </a:lnTo>
                    <a:close/>
                    <a:moveTo>
                      <a:pt x="90" y="0"/>
                    </a:moveTo>
                    <a:lnTo>
                      <a:pt x="131" y="0"/>
                    </a:lnTo>
                    <a:lnTo>
                      <a:pt x="136" y="0"/>
                    </a:lnTo>
                    <a:lnTo>
                      <a:pt x="140" y="1"/>
                    </a:lnTo>
                    <a:lnTo>
                      <a:pt x="145" y="1"/>
                    </a:lnTo>
                    <a:lnTo>
                      <a:pt x="148" y="2"/>
                    </a:lnTo>
                    <a:lnTo>
                      <a:pt x="153" y="2"/>
                    </a:lnTo>
                    <a:lnTo>
                      <a:pt x="157" y="3"/>
                    </a:lnTo>
                    <a:lnTo>
                      <a:pt x="160" y="4"/>
                    </a:lnTo>
                    <a:lnTo>
                      <a:pt x="164" y="5"/>
                    </a:lnTo>
                    <a:lnTo>
                      <a:pt x="167" y="7"/>
                    </a:lnTo>
                    <a:lnTo>
                      <a:pt x="171" y="8"/>
                    </a:lnTo>
                    <a:lnTo>
                      <a:pt x="174" y="10"/>
                    </a:lnTo>
                    <a:lnTo>
                      <a:pt x="177" y="11"/>
                    </a:lnTo>
                    <a:lnTo>
                      <a:pt x="183" y="15"/>
                    </a:lnTo>
                    <a:lnTo>
                      <a:pt x="186" y="17"/>
                    </a:lnTo>
                    <a:lnTo>
                      <a:pt x="189" y="19"/>
                    </a:lnTo>
                    <a:lnTo>
                      <a:pt x="192" y="21"/>
                    </a:lnTo>
                    <a:lnTo>
                      <a:pt x="194" y="24"/>
                    </a:lnTo>
                    <a:lnTo>
                      <a:pt x="196" y="26"/>
                    </a:lnTo>
                    <a:lnTo>
                      <a:pt x="199" y="28"/>
                    </a:lnTo>
                    <a:lnTo>
                      <a:pt x="201" y="31"/>
                    </a:lnTo>
                    <a:lnTo>
                      <a:pt x="203" y="33"/>
                    </a:lnTo>
                    <a:lnTo>
                      <a:pt x="205" y="36"/>
                    </a:lnTo>
                    <a:lnTo>
                      <a:pt x="207" y="39"/>
                    </a:lnTo>
                    <a:lnTo>
                      <a:pt x="209" y="42"/>
                    </a:lnTo>
                    <a:lnTo>
                      <a:pt x="210" y="44"/>
                    </a:lnTo>
                    <a:lnTo>
                      <a:pt x="211" y="47"/>
                    </a:lnTo>
                    <a:lnTo>
                      <a:pt x="213" y="50"/>
                    </a:lnTo>
                    <a:lnTo>
                      <a:pt x="214" y="52"/>
                    </a:lnTo>
                    <a:lnTo>
                      <a:pt x="215" y="55"/>
                    </a:lnTo>
                    <a:lnTo>
                      <a:pt x="216" y="58"/>
                    </a:lnTo>
                    <a:lnTo>
                      <a:pt x="217" y="61"/>
                    </a:lnTo>
                    <a:lnTo>
                      <a:pt x="218" y="63"/>
                    </a:lnTo>
                    <a:lnTo>
                      <a:pt x="219" y="66"/>
                    </a:lnTo>
                    <a:lnTo>
                      <a:pt x="220" y="69"/>
                    </a:lnTo>
                    <a:lnTo>
                      <a:pt x="220" y="71"/>
                    </a:lnTo>
                    <a:lnTo>
                      <a:pt x="221" y="73"/>
                    </a:lnTo>
                    <a:lnTo>
                      <a:pt x="221" y="75"/>
                    </a:lnTo>
                    <a:lnTo>
                      <a:pt x="222" y="79"/>
                    </a:lnTo>
                    <a:lnTo>
                      <a:pt x="222" y="81"/>
                    </a:lnTo>
                    <a:lnTo>
                      <a:pt x="222" y="82"/>
                    </a:lnTo>
                    <a:lnTo>
                      <a:pt x="222" y="84"/>
                    </a:lnTo>
                    <a:lnTo>
                      <a:pt x="222" y="85"/>
                    </a:lnTo>
                    <a:lnTo>
                      <a:pt x="222" y="86"/>
                    </a:lnTo>
                    <a:lnTo>
                      <a:pt x="223" y="90"/>
                    </a:lnTo>
                    <a:lnTo>
                      <a:pt x="223" y="131"/>
                    </a:lnTo>
                    <a:lnTo>
                      <a:pt x="223" y="136"/>
                    </a:lnTo>
                    <a:lnTo>
                      <a:pt x="222" y="140"/>
                    </a:lnTo>
                    <a:lnTo>
                      <a:pt x="222" y="144"/>
                    </a:lnTo>
                    <a:lnTo>
                      <a:pt x="221" y="148"/>
                    </a:lnTo>
                    <a:lnTo>
                      <a:pt x="221" y="152"/>
                    </a:lnTo>
                    <a:lnTo>
                      <a:pt x="220" y="156"/>
                    </a:lnTo>
                    <a:lnTo>
                      <a:pt x="219" y="160"/>
                    </a:lnTo>
                    <a:lnTo>
                      <a:pt x="217" y="164"/>
                    </a:lnTo>
                    <a:lnTo>
                      <a:pt x="216" y="167"/>
                    </a:lnTo>
                    <a:lnTo>
                      <a:pt x="215" y="171"/>
                    </a:lnTo>
                    <a:lnTo>
                      <a:pt x="213" y="174"/>
                    </a:lnTo>
                    <a:lnTo>
                      <a:pt x="211" y="177"/>
                    </a:lnTo>
                    <a:lnTo>
                      <a:pt x="208" y="183"/>
                    </a:lnTo>
                    <a:lnTo>
                      <a:pt x="206" y="186"/>
                    </a:lnTo>
                    <a:lnTo>
                      <a:pt x="204" y="189"/>
                    </a:lnTo>
                    <a:lnTo>
                      <a:pt x="202" y="191"/>
                    </a:lnTo>
                    <a:lnTo>
                      <a:pt x="199" y="194"/>
                    </a:lnTo>
                    <a:lnTo>
                      <a:pt x="197" y="196"/>
                    </a:lnTo>
                    <a:lnTo>
                      <a:pt x="194" y="198"/>
                    </a:lnTo>
                    <a:lnTo>
                      <a:pt x="192" y="200"/>
                    </a:lnTo>
                    <a:lnTo>
                      <a:pt x="190" y="202"/>
                    </a:lnTo>
                    <a:lnTo>
                      <a:pt x="187" y="205"/>
                    </a:lnTo>
                    <a:lnTo>
                      <a:pt x="184" y="206"/>
                    </a:lnTo>
                    <a:lnTo>
                      <a:pt x="181" y="208"/>
                    </a:lnTo>
                    <a:lnTo>
                      <a:pt x="179" y="210"/>
                    </a:lnTo>
                    <a:lnTo>
                      <a:pt x="176" y="211"/>
                    </a:lnTo>
                    <a:lnTo>
                      <a:pt x="173" y="212"/>
                    </a:lnTo>
                    <a:lnTo>
                      <a:pt x="170" y="214"/>
                    </a:lnTo>
                    <a:lnTo>
                      <a:pt x="168" y="215"/>
                    </a:lnTo>
                    <a:lnTo>
                      <a:pt x="164" y="216"/>
                    </a:lnTo>
                    <a:lnTo>
                      <a:pt x="162" y="217"/>
                    </a:lnTo>
                    <a:lnTo>
                      <a:pt x="159" y="218"/>
                    </a:lnTo>
                    <a:lnTo>
                      <a:pt x="157" y="218"/>
                    </a:lnTo>
                    <a:lnTo>
                      <a:pt x="154" y="219"/>
                    </a:lnTo>
                    <a:lnTo>
                      <a:pt x="151" y="220"/>
                    </a:lnTo>
                    <a:lnTo>
                      <a:pt x="149" y="220"/>
                    </a:lnTo>
                    <a:lnTo>
                      <a:pt x="147" y="221"/>
                    </a:lnTo>
                    <a:lnTo>
                      <a:pt x="144" y="221"/>
                    </a:lnTo>
                    <a:lnTo>
                      <a:pt x="142" y="221"/>
                    </a:lnTo>
                    <a:lnTo>
                      <a:pt x="140" y="222"/>
                    </a:lnTo>
                    <a:lnTo>
                      <a:pt x="139" y="222"/>
                    </a:lnTo>
                    <a:lnTo>
                      <a:pt x="137" y="222"/>
                    </a:lnTo>
                    <a:lnTo>
                      <a:pt x="136" y="222"/>
                    </a:lnTo>
                    <a:lnTo>
                      <a:pt x="133" y="222"/>
                    </a:lnTo>
                    <a:lnTo>
                      <a:pt x="91" y="222"/>
                    </a:lnTo>
                    <a:lnTo>
                      <a:pt x="86" y="222"/>
                    </a:lnTo>
                    <a:lnTo>
                      <a:pt x="83" y="222"/>
                    </a:lnTo>
                    <a:lnTo>
                      <a:pt x="78" y="221"/>
                    </a:lnTo>
                    <a:lnTo>
                      <a:pt x="74" y="221"/>
                    </a:lnTo>
                    <a:lnTo>
                      <a:pt x="70" y="220"/>
                    </a:lnTo>
                    <a:lnTo>
                      <a:pt x="66" y="219"/>
                    </a:lnTo>
                    <a:lnTo>
                      <a:pt x="62" y="218"/>
                    </a:lnTo>
                    <a:lnTo>
                      <a:pt x="59" y="217"/>
                    </a:lnTo>
                    <a:lnTo>
                      <a:pt x="55" y="216"/>
                    </a:lnTo>
                    <a:lnTo>
                      <a:pt x="52" y="214"/>
                    </a:lnTo>
                    <a:lnTo>
                      <a:pt x="49" y="213"/>
                    </a:lnTo>
                    <a:lnTo>
                      <a:pt x="45" y="211"/>
                    </a:lnTo>
                    <a:lnTo>
                      <a:pt x="39" y="207"/>
                    </a:lnTo>
                    <a:lnTo>
                      <a:pt x="36" y="205"/>
                    </a:lnTo>
                    <a:lnTo>
                      <a:pt x="34" y="203"/>
                    </a:lnTo>
                    <a:lnTo>
                      <a:pt x="31" y="201"/>
                    </a:lnTo>
                    <a:lnTo>
                      <a:pt x="29" y="199"/>
                    </a:lnTo>
                    <a:lnTo>
                      <a:pt x="26" y="197"/>
                    </a:lnTo>
                    <a:lnTo>
                      <a:pt x="24" y="194"/>
                    </a:lnTo>
                    <a:lnTo>
                      <a:pt x="22" y="192"/>
                    </a:lnTo>
                    <a:lnTo>
                      <a:pt x="20" y="189"/>
                    </a:lnTo>
                    <a:lnTo>
                      <a:pt x="18" y="186"/>
                    </a:lnTo>
                    <a:lnTo>
                      <a:pt x="16" y="184"/>
                    </a:lnTo>
                    <a:lnTo>
                      <a:pt x="14" y="181"/>
                    </a:lnTo>
                    <a:lnTo>
                      <a:pt x="13" y="178"/>
                    </a:lnTo>
                    <a:lnTo>
                      <a:pt x="11" y="176"/>
                    </a:lnTo>
                    <a:lnTo>
                      <a:pt x="10" y="173"/>
                    </a:lnTo>
                    <a:lnTo>
                      <a:pt x="9" y="170"/>
                    </a:lnTo>
                    <a:lnTo>
                      <a:pt x="7" y="167"/>
                    </a:lnTo>
                    <a:lnTo>
                      <a:pt x="6" y="164"/>
                    </a:lnTo>
                    <a:lnTo>
                      <a:pt x="5" y="162"/>
                    </a:lnTo>
                    <a:lnTo>
                      <a:pt x="5" y="159"/>
                    </a:lnTo>
                    <a:lnTo>
                      <a:pt x="4" y="157"/>
                    </a:lnTo>
                    <a:lnTo>
                      <a:pt x="3" y="153"/>
                    </a:lnTo>
                    <a:lnTo>
                      <a:pt x="2" y="151"/>
                    </a:lnTo>
                    <a:lnTo>
                      <a:pt x="2" y="149"/>
                    </a:lnTo>
                    <a:lnTo>
                      <a:pt x="2" y="147"/>
                    </a:lnTo>
                    <a:lnTo>
                      <a:pt x="1" y="143"/>
                    </a:lnTo>
                    <a:lnTo>
                      <a:pt x="1" y="142"/>
                    </a:lnTo>
                    <a:lnTo>
                      <a:pt x="1" y="140"/>
                    </a:lnTo>
                    <a:lnTo>
                      <a:pt x="0" y="138"/>
                    </a:lnTo>
                    <a:lnTo>
                      <a:pt x="0" y="137"/>
                    </a:lnTo>
                    <a:lnTo>
                      <a:pt x="0" y="136"/>
                    </a:lnTo>
                    <a:lnTo>
                      <a:pt x="0" y="132"/>
                    </a:lnTo>
                    <a:lnTo>
                      <a:pt x="0" y="91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1" y="78"/>
                    </a:lnTo>
                    <a:lnTo>
                      <a:pt x="1" y="74"/>
                    </a:lnTo>
                    <a:lnTo>
                      <a:pt x="2" y="70"/>
                    </a:lnTo>
                    <a:lnTo>
                      <a:pt x="3" y="66"/>
                    </a:lnTo>
                    <a:lnTo>
                      <a:pt x="4" y="62"/>
                    </a:lnTo>
                    <a:lnTo>
                      <a:pt x="5" y="59"/>
                    </a:lnTo>
                    <a:lnTo>
                      <a:pt x="6" y="55"/>
                    </a:lnTo>
                    <a:lnTo>
                      <a:pt x="8" y="52"/>
                    </a:lnTo>
                    <a:lnTo>
                      <a:pt x="10" y="49"/>
                    </a:lnTo>
                    <a:lnTo>
                      <a:pt x="11" y="45"/>
                    </a:lnTo>
                    <a:lnTo>
                      <a:pt x="15" y="39"/>
                    </a:lnTo>
                    <a:lnTo>
                      <a:pt x="17" y="37"/>
                    </a:lnTo>
                    <a:lnTo>
                      <a:pt x="19" y="34"/>
                    </a:lnTo>
                    <a:lnTo>
                      <a:pt x="21" y="31"/>
                    </a:lnTo>
                    <a:lnTo>
                      <a:pt x="23" y="29"/>
                    </a:lnTo>
                    <a:lnTo>
                      <a:pt x="26" y="26"/>
                    </a:lnTo>
                    <a:lnTo>
                      <a:pt x="28" y="24"/>
                    </a:lnTo>
                    <a:lnTo>
                      <a:pt x="31" y="22"/>
                    </a:lnTo>
                    <a:lnTo>
                      <a:pt x="33" y="20"/>
                    </a:lnTo>
                    <a:lnTo>
                      <a:pt x="36" y="18"/>
                    </a:lnTo>
                    <a:lnTo>
                      <a:pt x="38" y="16"/>
                    </a:lnTo>
                    <a:lnTo>
                      <a:pt x="42" y="14"/>
                    </a:lnTo>
                    <a:lnTo>
                      <a:pt x="44" y="13"/>
                    </a:lnTo>
                    <a:lnTo>
                      <a:pt x="47" y="11"/>
                    </a:lnTo>
                    <a:lnTo>
                      <a:pt x="50" y="10"/>
                    </a:lnTo>
                    <a:lnTo>
                      <a:pt x="52" y="9"/>
                    </a:lnTo>
                    <a:lnTo>
                      <a:pt x="55" y="8"/>
                    </a:lnTo>
                    <a:lnTo>
                      <a:pt x="58" y="6"/>
                    </a:lnTo>
                    <a:lnTo>
                      <a:pt x="61" y="6"/>
                    </a:lnTo>
                    <a:lnTo>
                      <a:pt x="63" y="5"/>
                    </a:lnTo>
                    <a:lnTo>
                      <a:pt x="66" y="4"/>
                    </a:lnTo>
                    <a:lnTo>
                      <a:pt x="69" y="3"/>
                    </a:lnTo>
                    <a:lnTo>
                      <a:pt x="71" y="3"/>
                    </a:lnTo>
                    <a:lnTo>
                      <a:pt x="74" y="2"/>
                    </a:lnTo>
                    <a:lnTo>
                      <a:pt x="75" y="2"/>
                    </a:lnTo>
                    <a:lnTo>
                      <a:pt x="79" y="1"/>
                    </a:lnTo>
                    <a:lnTo>
                      <a:pt x="81" y="1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5" y="1"/>
                    </a:lnTo>
                    <a:lnTo>
                      <a:pt x="86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6699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sp>
        <p:nvSpPr>
          <p:cNvPr id="45" name="타원 44">
            <a:hlinkClick r:id="rId4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1" name="타원 50">
            <a:hlinkClick r:id="rId5" action="ppaction://hlinksldjump"/>
          </p:cNvPr>
          <p:cNvSpPr/>
          <p:nvPr/>
        </p:nvSpPr>
        <p:spPr>
          <a:xfrm>
            <a:off x="7429482" y="5486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2" name="타원 51">
            <a:hlinkClick r:id="rId6" action="ppaction://hlinksldjump"/>
          </p:cNvPr>
          <p:cNvSpPr/>
          <p:nvPr/>
        </p:nvSpPr>
        <p:spPr>
          <a:xfrm>
            <a:off x="7897482" y="5486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7" name="타원 56">
            <a:hlinkClick r:id="rId7" action="ppaction://hlinksldjump"/>
          </p:cNvPr>
          <p:cNvSpPr/>
          <p:nvPr/>
        </p:nvSpPr>
        <p:spPr>
          <a:xfrm>
            <a:off x="8363440" y="5486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9" name="타원 58">
            <a:hlinkClick r:id="rId8" action="ppaction://hlinksldjump"/>
          </p:cNvPr>
          <p:cNvSpPr/>
          <p:nvPr/>
        </p:nvSpPr>
        <p:spPr>
          <a:xfrm>
            <a:off x="8844282" y="5486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4" name="타원 63">
            <a:hlinkClick r:id="rId9" action="ppaction://hlinksldjump"/>
          </p:cNvPr>
          <p:cNvSpPr/>
          <p:nvPr/>
        </p:nvSpPr>
        <p:spPr>
          <a:xfrm>
            <a:off x="6961482" y="5486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028126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모서리가 둥근 직사각형 50"/>
          <p:cNvSpPr/>
          <p:nvPr/>
        </p:nvSpPr>
        <p:spPr bwMode="auto">
          <a:xfrm>
            <a:off x="4749351" y="4006696"/>
            <a:ext cx="4275616" cy="80339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783343" y="4023675"/>
            <a:ext cx="40609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80000">
              <a:buFont typeface="Arial" pitchFamily="34" charset="0"/>
              <a:buChar char="•"/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가로는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연도를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나타냅니다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 indent="-180000">
              <a:buFont typeface="Arial" pitchFamily="34" charset="0"/>
              <a:buChar char="•"/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세로는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인구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수를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나타냅니다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</p:txBody>
      </p:sp>
      <p:sp>
        <p:nvSpPr>
          <p:cNvPr id="38" name="모서리가 둥근 직사각형 37"/>
          <p:cNvSpPr/>
          <p:nvPr/>
        </p:nvSpPr>
        <p:spPr bwMode="auto">
          <a:xfrm>
            <a:off x="4787684" y="2065424"/>
            <a:ext cx="4237282" cy="813134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/>
            </a:endParaRPr>
          </a:p>
        </p:txBody>
      </p:sp>
      <p:sp>
        <p:nvSpPr>
          <p:cNvPr id="41" name="직사각형 42"/>
          <p:cNvSpPr>
            <a:spLocks noChangeArrowheads="1"/>
          </p:cNvSpPr>
          <p:nvPr/>
        </p:nvSpPr>
        <p:spPr bwMode="auto">
          <a:xfrm>
            <a:off x="4779283" y="2109117"/>
            <a:ext cx="4206665" cy="769441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179388" indent="-179388" algn="just">
              <a:buFont typeface="Arial" pitchFamily="34" charset="0"/>
              <a:buChar char="•"/>
            </a:pP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촌락의 인구 변화를 나타낸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막대그래프입니다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ko-KR" altLang="en-US" sz="2200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62" name="그림 61" descr="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12000" y="32400"/>
            <a:ext cx="2789873" cy="911543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666719" y="410956"/>
            <a:ext cx="445804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실생활에서 막대그래프를 본 </a:t>
            </a:r>
            <a:endParaRPr lang="en-US" altLang="ko-KR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경험 나누기</a:t>
            </a:r>
          </a:p>
        </p:txBody>
      </p:sp>
      <p:grpSp>
        <p:nvGrpSpPr>
          <p:cNvPr id="20" name="그룹 15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21" name="타원 20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2" name="이등변 삼각형 21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29" name="타원 28">
            <a:hlinkClick r:id="rId3" action="ppaction://hlinksldjump"/>
          </p:cNvPr>
          <p:cNvSpPr/>
          <p:nvPr/>
        </p:nvSpPr>
        <p:spPr>
          <a:xfrm>
            <a:off x="7430400" y="558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0" name="타원 29">
            <a:hlinkClick r:id="rId4" action="ppaction://hlinksldjump"/>
          </p:cNvPr>
          <p:cNvSpPr/>
          <p:nvPr/>
        </p:nvSpPr>
        <p:spPr>
          <a:xfrm>
            <a:off x="78912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1" name="타원 30">
            <a:hlinkClick r:id="rId4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2" name="타원 31"/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3" name="타원 32">
            <a:hlinkClick r:id="rId5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23" name="그룹 15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24" name="타원 23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5" name="이등변 삼각형 24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6" name="그룹 5"/>
          <p:cNvGrpSpPr/>
          <p:nvPr/>
        </p:nvGrpSpPr>
        <p:grpSpPr>
          <a:xfrm>
            <a:off x="4770556" y="3237790"/>
            <a:ext cx="4254409" cy="769441"/>
            <a:chOff x="3872880" y="4726305"/>
            <a:chExt cx="4254409" cy="769441"/>
          </a:xfrm>
        </p:grpSpPr>
        <p:sp>
          <p:nvSpPr>
            <p:cNvPr id="45" name="TextBox 19"/>
            <p:cNvSpPr txBox="1">
              <a:spLocks noChangeArrowheads="1"/>
            </p:cNvSpPr>
            <p:nvPr/>
          </p:nvSpPr>
          <p:spPr bwMode="auto">
            <a:xfrm>
              <a:off x="4055916" y="4726305"/>
              <a:ext cx="4071373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가로와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세로는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각각 무엇을 나타내나요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?</a:t>
              </a:r>
              <a:endParaRPr lang="en-US" altLang="ko-KR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6" name="Freeform 14"/>
            <p:cNvSpPr>
              <a:spLocks/>
            </p:cNvSpPr>
            <p:nvPr/>
          </p:nvSpPr>
          <p:spPr bwMode="auto">
            <a:xfrm>
              <a:off x="3872880" y="4878748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44" name="타원 43">
            <a:hlinkClick r:id="rId4" action="ppaction://hlinksldjump"/>
          </p:cNvPr>
          <p:cNvSpPr/>
          <p:nvPr/>
        </p:nvSpPr>
        <p:spPr>
          <a:xfrm>
            <a:off x="7429482" y="5486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6" name="타원 45">
            <a:hlinkClick r:id="rId6" action="ppaction://hlinksldjump"/>
          </p:cNvPr>
          <p:cNvSpPr/>
          <p:nvPr/>
        </p:nvSpPr>
        <p:spPr>
          <a:xfrm>
            <a:off x="7897482" y="5486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0" name="타원 49">
            <a:hlinkClick r:id="rId7" action="ppaction://hlinksldjump"/>
          </p:cNvPr>
          <p:cNvSpPr/>
          <p:nvPr/>
        </p:nvSpPr>
        <p:spPr>
          <a:xfrm>
            <a:off x="8363440" y="5486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8" name="타원 57">
            <a:hlinkClick r:id="rId8" action="ppaction://hlinksldjump"/>
          </p:cNvPr>
          <p:cNvSpPr/>
          <p:nvPr/>
        </p:nvSpPr>
        <p:spPr>
          <a:xfrm>
            <a:off x="8844282" y="5486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0" name="타원 59">
            <a:hlinkClick r:id="rId3" action="ppaction://hlinksldjump"/>
          </p:cNvPr>
          <p:cNvSpPr/>
          <p:nvPr/>
        </p:nvSpPr>
        <p:spPr>
          <a:xfrm>
            <a:off x="6961482" y="5486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28" name="그룹 27"/>
          <p:cNvGrpSpPr/>
          <p:nvPr/>
        </p:nvGrpSpPr>
        <p:grpSpPr>
          <a:xfrm>
            <a:off x="4779768" y="1602637"/>
            <a:ext cx="4643854" cy="430887"/>
            <a:chOff x="3872880" y="3501008"/>
            <a:chExt cx="4643854" cy="430887"/>
          </a:xfrm>
        </p:grpSpPr>
        <p:sp>
          <p:nvSpPr>
            <p:cNvPr id="34" name="TextBox 19"/>
            <p:cNvSpPr txBox="1">
              <a:spLocks noChangeArrowheads="1"/>
            </p:cNvSpPr>
            <p:nvPr/>
          </p:nvSpPr>
          <p:spPr bwMode="auto">
            <a:xfrm>
              <a:off x="4055916" y="3501008"/>
              <a:ext cx="4460818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조사한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내용은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무엇인가요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?</a:t>
              </a:r>
              <a:endParaRPr lang="en-US" altLang="ko-KR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5" name="Freeform 14"/>
            <p:cNvSpPr>
              <a:spLocks/>
            </p:cNvSpPr>
            <p:nvPr/>
          </p:nvSpPr>
          <p:spPr bwMode="auto">
            <a:xfrm>
              <a:off x="3872880" y="3625921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40" name="그림 39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94496" y="423628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그림 52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01159" y="2328200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그룹 2"/>
          <p:cNvGrpSpPr/>
          <p:nvPr/>
        </p:nvGrpSpPr>
        <p:grpSpPr>
          <a:xfrm>
            <a:off x="1044772" y="1582237"/>
            <a:ext cx="3425628" cy="3226831"/>
            <a:chOff x="997880" y="1445901"/>
            <a:chExt cx="3253212" cy="3115483"/>
          </a:xfrm>
        </p:grpSpPr>
        <p:pic>
          <p:nvPicPr>
            <p:cNvPr id="2" name="그림 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7880" y="1740660"/>
              <a:ext cx="3253212" cy="2820724"/>
            </a:xfrm>
            <a:prstGeom prst="rect">
              <a:avLst/>
            </a:prstGeom>
          </p:spPr>
        </p:pic>
        <p:sp>
          <p:nvSpPr>
            <p:cNvPr id="37" name="TextBox 19"/>
            <p:cNvSpPr txBox="1">
              <a:spLocks noChangeArrowheads="1"/>
            </p:cNvSpPr>
            <p:nvPr/>
          </p:nvSpPr>
          <p:spPr bwMode="auto">
            <a:xfrm>
              <a:off x="1488396" y="1445901"/>
              <a:ext cx="2230409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1700" b="1" dirty="0" smtClean="0">
                  <a:latin typeface="나눔고딕" pitchFamily="50" charset="-127"/>
                  <a:ea typeface="나눔고딕" pitchFamily="50" charset="-127"/>
                </a:rPr>
                <a:t>촌락의 인구 변화</a:t>
              </a:r>
              <a:endParaRPr lang="en-US" altLang="ko-KR" sz="1700" b="1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42107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/>
      <p:bldP spid="38" grpId="0" animBg="1"/>
      <p:bldP spid="4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8581656"/>
              </p:ext>
            </p:extLst>
          </p:nvPr>
        </p:nvGraphicFramePr>
        <p:xfrm>
          <a:off x="2090055" y="2739770"/>
          <a:ext cx="5856516" cy="1046988"/>
        </p:xfrm>
        <a:graphic>
          <a:graphicData uri="http://schemas.openxmlformats.org/drawingml/2006/table">
            <a:tbl>
              <a:tblPr/>
              <a:tblGrid>
                <a:gridCol w="1260333"/>
                <a:gridCol w="765951"/>
                <a:gridCol w="766110"/>
                <a:gridCol w="765951"/>
                <a:gridCol w="765951"/>
                <a:gridCol w="766110"/>
                <a:gridCol w="766110"/>
              </a:tblGrid>
              <a:tr h="46695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r>
                        <a:rPr lang="ko-KR" altLang="en-US" sz="2000" b="1" kern="0" spc="-70" dirty="0">
                          <a:solidFill>
                            <a:srgbClr val="000000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과목</a:t>
                      </a:r>
                    </a:p>
                  </a:txBody>
                  <a:tcPr marL="17907" marR="17907" marT="17907" marB="17907" anchor="ctr">
                    <a:lnL>
                      <a:noFill/>
                    </a:lnL>
                    <a:lnR w="7112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r>
                        <a:rPr lang="ko-KR" altLang="en-US" sz="2000" b="1" kern="0" spc="-70" dirty="0">
                          <a:solidFill>
                            <a:srgbClr val="000000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체육</a:t>
                      </a:r>
                    </a:p>
                  </a:txBody>
                  <a:tcPr marL="17907" marR="17907" marT="17907" marB="17907" anchor="ctr">
                    <a:lnL w="7112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r>
                        <a:rPr lang="ko-KR" altLang="en-US" sz="2000" b="1" kern="0" spc="-70" dirty="0">
                          <a:solidFill>
                            <a:srgbClr val="000000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음악</a:t>
                      </a:r>
                    </a:p>
                  </a:txBody>
                  <a:tcPr marL="17907" marR="17907" marT="17907" marB="17907" anchor="ctr">
                    <a:lnL w="7112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r>
                        <a:rPr lang="ko-KR" altLang="en-US" sz="2000" b="1" kern="0" spc="-70" dirty="0">
                          <a:solidFill>
                            <a:srgbClr val="000000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미술</a:t>
                      </a:r>
                    </a:p>
                  </a:txBody>
                  <a:tcPr marL="17907" marR="17907" marT="17907" marB="17907" anchor="ctr">
                    <a:lnL w="7112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r>
                        <a:rPr lang="ko-KR" altLang="en-US" sz="2000" b="1" kern="0" spc="-70" dirty="0">
                          <a:solidFill>
                            <a:srgbClr val="000000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수학</a:t>
                      </a:r>
                    </a:p>
                  </a:txBody>
                  <a:tcPr marL="17907" marR="17907" marT="17907" marB="17907" anchor="ctr">
                    <a:lnL w="7112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r>
                        <a:rPr lang="ko-KR" altLang="en-US" sz="2000" b="1" kern="0" spc="-70" dirty="0">
                          <a:solidFill>
                            <a:srgbClr val="000000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국어</a:t>
                      </a:r>
                    </a:p>
                  </a:txBody>
                  <a:tcPr marL="17907" marR="17907" marT="17907" marB="17907" anchor="ctr">
                    <a:lnL w="7112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7907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r>
                        <a:rPr lang="ko-KR" altLang="en-US" sz="2000" b="1" kern="0" spc="-70" dirty="0">
                          <a:solidFill>
                            <a:srgbClr val="000000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합계</a:t>
                      </a:r>
                    </a:p>
                  </a:txBody>
                  <a:tcPr marL="17907" marR="17907" marT="17907" marB="17907" anchor="ctr">
                    <a:lnL w="7112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7907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</a:tr>
              <a:tr h="51336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r>
                        <a:rPr lang="ko-KR" altLang="en-US" sz="2000" b="1" kern="0" spc="-40">
                          <a:solidFill>
                            <a:srgbClr val="000000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학생 수</a:t>
                      </a:r>
                      <a:r>
                        <a:rPr lang="en-US" altLang="ko-KR" sz="2000" b="1" kern="0" spc="-40">
                          <a:solidFill>
                            <a:srgbClr val="000000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(</a:t>
                      </a:r>
                      <a:r>
                        <a:rPr lang="ko-KR" altLang="en-US" sz="2000" b="1" kern="0" spc="-40">
                          <a:solidFill>
                            <a:srgbClr val="000000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명</a:t>
                      </a:r>
                      <a:r>
                        <a:rPr lang="en-US" altLang="ko-KR" sz="2000" b="1" kern="0" spc="-40">
                          <a:solidFill>
                            <a:srgbClr val="000000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)</a:t>
                      </a:r>
                      <a:endParaRPr lang="ko-KR" altLang="en-US" sz="2000" b="1" kern="0" spc="-40">
                        <a:solidFill>
                          <a:srgbClr val="000000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17907" marR="17907" marT="17907" marB="17907" anchor="ctr">
                    <a:lnL>
                      <a:noFill/>
                    </a:lnL>
                    <a:lnR w="7112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r>
                        <a:rPr lang="en-US" sz="2000" b="1" kern="0" spc="-40" dirty="0">
                          <a:solidFill>
                            <a:srgbClr val="000000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7</a:t>
                      </a:r>
                    </a:p>
                  </a:txBody>
                  <a:tcPr marL="17907" marR="17907" marT="17907" marB="17907" anchor="ctr">
                    <a:lnL w="7112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r>
                        <a:rPr lang="en-US" sz="2000" b="1" kern="0" spc="-40" dirty="0">
                          <a:solidFill>
                            <a:srgbClr val="000000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4</a:t>
                      </a:r>
                    </a:p>
                  </a:txBody>
                  <a:tcPr marL="17907" marR="17907" marT="17907" marB="17907" anchor="ctr">
                    <a:lnL w="7112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r>
                        <a:rPr lang="en-US" sz="2000" b="1" kern="0" spc="-40" dirty="0">
                          <a:solidFill>
                            <a:srgbClr val="000000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6</a:t>
                      </a:r>
                    </a:p>
                  </a:txBody>
                  <a:tcPr marL="17907" marR="17907" marT="17907" marB="17907" anchor="ctr">
                    <a:lnL w="7112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r>
                        <a:rPr lang="en-US" sz="2000" b="1" kern="0" spc="-40" dirty="0">
                          <a:solidFill>
                            <a:srgbClr val="000000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5</a:t>
                      </a:r>
                    </a:p>
                  </a:txBody>
                  <a:tcPr marL="17907" marR="17907" marT="17907" marB="17907" anchor="ctr">
                    <a:lnL w="7112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r>
                        <a:rPr lang="en-US" sz="2000" b="1" kern="0" spc="-40" dirty="0">
                          <a:solidFill>
                            <a:srgbClr val="000000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3</a:t>
                      </a:r>
                    </a:p>
                  </a:txBody>
                  <a:tcPr marL="17907" marR="17907" marT="17907" marB="17907" anchor="ctr">
                    <a:lnL w="7112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r>
                        <a:rPr lang="en-US" sz="2000" b="1" kern="0" spc="-40" dirty="0">
                          <a:solidFill>
                            <a:srgbClr val="000000"/>
                          </a:solidFill>
                          <a:effectLst/>
                          <a:latin typeface="나눔고딕" panose="020B0600000101010101" charset="-127"/>
                          <a:ea typeface="나눔고딕" panose="020B0600000101010101" charset="-127"/>
                        </a:rPr>
                        <a:t>25</a:t>
                      </a:r>
                    </a:p>
                  </a:txBody>
                  <a:tcPr marL="17907" marR="17907" marT="17907" marB="17907" anchor="ctr">
                    <a:lnL w="7112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112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7907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2" name="직사각형 41"/>
          <p:cNvSpPr/>
          <p:nvPr/>
        </p:nvSpPr>
        <p:spPr>
          <a:xfrm>
            <a:off x="930307" y="1453720"/>
            <a:ext cx="813334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sz="2200" b="1" dirty="0">
                <a:latin typeface="나눔고딕" panose="020B0600000101010101" charset="-127"/>
                <a:ea typeface="나눔고딕" panose="020B0600000101010101" charset="-127"/>
              </a:rPr>
              <a:t>[1~4] </a:t>
            </a:r>
            <a:r>
              <a:rPr lang="ko-KR" altLang="en-US" sz="2200" b="1" dirty="0" smtClean="0">
                <a:latin typeface="나눔고딕" panose="020B0600000101010101" charset="-127"/>
                <a:ea typeface="나눔고딕" panose="020B0600000101010101" charset="-127"/>
              </a:rPr>
              <a:t>수일이네 </a:t>
            </a:r>
            <a:r>
              <a:rPr lang="ko-KR" altLang="en-US" sz="2200" b="1" dirty="0">
                <a:latin typeface="나눔고딕" panose="020B0600000101010101" charset="-127"/>
                <a:ea typeface="나눔고딕" panose="020B0600000101010101" charset="-127"/>
              </a:rPr>
              <a:t>반 학생들이 좋아하는 과목을 조사하여 나타낸 </a:t>
            </a:r>
            <a:r>
              <a:rPr lang="ko-KR" altLang="en-US" sz="2200" b="1" dirty="0" smtClean="0">
                <a:latin typeface="나눔고딕" panose="020B0600000101010101" charset="-127"/>
                <a:ea typeface="나눔고딕" panose="020B0600000101010101" charset="-127"/>
              </a:rPr>
              <a:t>표와</a:t>
            </a:r>
            <a:endParaRPr lang="en-US" altLang="ko-KR" sz="2200" b="1" dirty="0" smtClean="0">
              <a:latin typeface="나눔고딕" panose="020B0600000101010101" charset="-127"/>
              <a:ea typeface="나눔고딕" panose="020B0600000101010101" charset="-127"/>
            </a:endParaRPr>
          </a:p>
          <a:p>
            <a:pPr fontAlgn="base"/>
            <a:r>
              <a:rPr lang="en-US" altLang="ko-KR" sz="2200" b="1" dirty="0">
                <a:latin typeface="나눔고딕" panose="020B0600000101010101" charset="-127"/>
                <a:ea typeface="나눔고딕" panose="020B0600000101010101" charset="-127"/>
              </a:rPr>
              <a:t> </a:t>
            </a:r>
            <a:r>
              <a:rPr lang="en-US" altLang="ko-KR" sz="2200" b="1" dirty="0" smtClean="0">
                <a:latin typeface="나눔고딕" panose="020B0600000101010101" charset="-127"/>
                <a:ea typeface="나눔고딕" panose="020B0600000101010101" charset="-127"/>
              </a:rPr>
              <a:t>        </a:t>
            </a:r>
            <a:r>
              <a:rPr lang="ko-KR" altLang="en-US" sz="2200" b="1" dirty="0" smtClean="0">
                <a:latin typeface="나눔고딕" panose="020B0600000101010101" charset="-127"/>
                <a:ea typeface="나눔고딕" panose="020B0600000101010101" charset="-127"/>
              </a:rPr>
              <a:t> </a:t>
            </a:r>
            <a:r>
              <a:rPr lang="ko-KR" altLang="en-US" sz="2200" b="1" dirty="0">
                <a:latin typeface="나눔고딕" panose="020B0600000101010101" charset="-127"/>
                <a:ea typeface="나눔고딕" panose="020B0600000101010101" charset="-127"/>
              </a:rPr>
              <a:t>그래프입니다</a:t>
            </a:r>
            <a:r>
              <a:rPr lang="en-US" altLang="ko-KR" sz="2200" b="1" dirty="0">
                <a:latin typeface="나눔고딕" panose="020B0600000101010101" charset="-127"/>
                <a:ea typeface="나눔고딕" panose="020B0600000101010101" charset="-127"/>
              </a:rPr>
              <a:t>. </a:t>
            </a:r>
            <a:r>
              <a:rPr lang="ko-KR" altLang="en-US" sz="2200" b="1" dirty="0">
                <a:latin typeface="나눔고딕" panose="020B0600000101010101" charset="-127"/>
                <a:ea typeface="나눔고딕" panose="020B0600000101010101" charset="-127"/>
              </a:rPr>
              <a:t>물음에 답하세요</a:t>
            </a:r>
            <a:r>
              <a:rPr lang="en-US" altLang="ko-KR" sz="2200" b="1" dirty="0">
                <a:latin typeface="나눔고딕" panose="020B0600000101010101" charset="-127"/>
                <a:ea typeface="나눔고딕" panose="020B0600000101010101" charset="-127"/>
              </a:rPr>
              <a:t>.</a:t>
            </a:r>
            <a:endParaRPr lang="ko-KR" altLang="en-US" sz="2200" b="1" dirty="0">
              <a:latin typeface="나눔고딕" panose="020B0600000101010101" charset="-127"/>
              <a:ea typeface="나눔고딕" panose="020B0600000101010101" charset="-127"/>
            </a:endParaRPr>
          </a:p>
        </p:txBody>
      </p:sp>
      <p:sp>
        <p:nvSpPr>
          <p:cNvPr id="43" name="직사각형 42"/>
          <p:cNvSpPr/>
          <p:nvPr/>
        </p:nvSpPr>
        <p:spPr>
          <a:xfrm>
            <a:off x="3519032" y="2305900"/>
            <a:ext cx="28905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 latinLnBrk="0"/>
            <a:r>
              <a:rPr lang="ko-KR" altLang="en-US" b="1" dirty="0">
                <a:latin typeface="나눔고딕" panose="020B0600000101010101" charset="-127"/>
                <a:ea typeface="나눔고딕" panose="020B0600000101010101" charset="-127"/>
              </a:rPr>
              <a:t>좋아하는 과목별 학생 수</a:t>
            </a:r>
          </a:p>
        </p:txBody>
      </p:sp>
      <p:grpSp>
        <p:nvGrpSpPr>
          <p:cNvPr id="6" name="그룹 15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" name="타원 6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" name="이등변 삼각형 7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9" name="그룹 15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10" name="타원 9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1" name="이등변 삼각형 10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3" name="그림 2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9" r="50000" b="78862"/>
          <a:stretch/>
        </p:blipFill>
        <p:spPr>
          <a:xfrm>
            <a:off x="3091573" y="3939389"/>
            <a:ext cx="3851093" cy="2105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0574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900001" y="1459873"/>
            <a:ext cx="835246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200" b="1" dirty="0" smtClean="0">
                <a:solidFill>
                  <a:prstClr val="black"/>
                </a:solidFill>
                <a:latin typeface="나눔고딕" panose="020B0600000101010101" charset="-127"/>
                <a:ea typeface="나눔고딕" panose="020B0600000101010101" charset="-127"/>
              </a:rPr>
              <a:t>문제 </a:t>
            </a:r>
            <a:r>
              <a:rPr lang="en-US" altLang="ko-KR" sz="2200" b="1" dirty="0" smtClean="0">
                <a:solidFill>
                  <a:prstClr val="black"/>
                </a:solidFill>
                <a:latin typeface="나눔고딕" panose="020B0600000101010101" charset="-127"/>
                <a:ea typeface="나눔고딕" panose="020B0600000101010101" charset="-127"/>
              </a:rPr>
              <a:t>1. </a:t>
            </a:r>
            <a:r>
              <a:rPr lang="ko-KR" altLang="en-US" sz="2200" b="1" dirty="0">
                <a:latin typeface="나눔고딕" panose="020B0600000101010101" charset="-127"/>
                <a:ea typeface="나눔고딕" panose="020B0600000101010101" charset="-127"/>
              </a:rPr>
              <a:t>무엇을 조사하였나요</a:t>
            </a:r>
            <a:r>
              <a:rPr lang="en-US" altLang="ko-KR" sz="2200" b="1" dirty="0">
                <a:latin typeface="나눔고딕" panose="020B0600000101010101" charset="-127"/>
                <a:ea typeface="나눔고딕" panose="020B0600000101010101" charset="-127"/>
              </a:rPr>
              <a:t>?</a:t>
            </a:r>
            <a:endParaRPr lang="ko-KR" altLang="en-US" sz="2200" b="1" dirty="0">
              <a:latin typeface="나눔고딕" panose="020B0600000101010101" charset="-127"/>
              <a:ea typeface="나눔고딕" panose="020B0600000101010101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919321" y="3539045"/>
            <a:ext cx="835246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200" b="1" dirty="0" smtClean="0">
                <a:solidFill>
                  <a:prstClr val="black"/>
                </a:solidFill>
                <a:latin typeface="나눔고딕" panose="020B0600000101010101" charset="-127"/>
                <a:ea typeface="나눔고딕" panose="020B0600000101010101" charset="-127"/>
              </a:rPr>
              <a:t>문제 </a:t>
            </a:r>
            <a:r>
              <a:rPr lang="en-US" altLang="ko-KR" sz="2200" b="1" dirty="0" smtClean="0">
                <a:solidFill>
                  <a:prstClr val="black"/>
                </a:solidFill>
                <a:latin typeface="나눔고딕" panose="020B0600000101010101" charset="-127"/>
                <a:ea typeface="나눔고딕" panose="020B0600000101010101" charset="-127"/>
              </a:rPr>
              <a:t>2. </a:t>
            </a:r>
            <a:r>
              <a:rPr lang="ko-KR" altLang="en-US" sz="2200" b="1" dirty="0">
                <a:latin typeface="나눔고딕" panose="020B0600000101010101" charset="-127"/>
                <a:ea typeface="나눔고딕" panose="020B0600000101010101" charset="-127"/>
              </a:rPr>
              <a:t>가로와 세로는 각각 무엇을 나타내나요</a:t>
            </a:r>
            <a:r>
              <a:rPr lang="en-US" altLang="ko-KR" sz="2200" b="1" dirty="0">
                <a:latin typeface="나눔고딕" panose="020B0600000101010101" charset="-127"/>
                <a:ea typeface="나눔고딕" panose="020B0600000101010101" charset="-127"/>
              </a:rPr>
              <a:t>?</a:t>
            </a:r>
            <a:endParaRPr lang="ko-KR" altLang="en-US" sz="2200" b="1" dirty="0">
              <a:latin typeface="나눔고딕" panose="020B0600000101010101" charset="-127"/>
              <a:ea typeface="나눔고딕" panose="020B0600000101010101" charset="-127"/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919321" y="1927864"/>
            <a:ext cx="8096092" cy="531822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ea typeface="나눔고딕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3341453" y="1974369"/>
            <a:ext cx="351024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80000">
              <a:buFont typeface="Arial" pitchFamily="34" charset="0"/>
              <a:buChar char="•"/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B0600000101010101" charset="-127"/>
                <a:ea typeface="나눔고딕" panose="020B0600000101010101" charset="-127"/>
              </a:rPr>
              <a:t>학생들이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B0600000101010101" charset="-127"/>
                <a:ea typeface="나눔고딕" panose="020B0600000101010101" charset="-127"/>
              </a:rPr>
              <a:t>좋아하는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B0600000101010101" charset="-127"/>
                <a:ea typeface="나눔고딕" panose="020B0600000101010101" charset="-127"/>
              </a:rPr>
              <a:t>과목</a:t>
            </a:r>
            <a:endParaRPr lang="ko-KR" altLang="en-US" sz="2200" b="1" dirty="0">
              <a:solidFill>
                <a:schemeClr val="accent2">
                  <a:lumMod val="75000"/>
                </a:schemeClr>
              </a:solidFill>
              <a:latin typeface="나눔고딕" panose="020B0600000101010101" charset="-127"/>
              <a:ea typeface="나눔고딕" panose="020B0600000101010101" charset="-127"/>
            </a:endParaRP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423" y="1974369"/>
            <a:ext cx="3762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모서리가 둥근 직사각형 15"/>
          <p:cNvSpPr/>
          <p:nvPr/>
        </p:nvSpPr>
        <p:spPr>
          <a:xfrm>
            <a:off x="919321" y="4050578"/>
            <a:ext cx="8096092" cy="531822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ea typeface="나눔고딕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3243479" y="4097083"/>
            <a:ext cx="351024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80000">
              <a:buFont typeface="Arial" pitchFamily="34" charset="0"/>
              <a:buChar char="•"/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B0600000101010101" charset="-127"/>
                <a:ea typeface="나눔고딕" panose="020B0600000101010101" charset="-127"/>
              </a:rPr>
              <a:t>가로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B0600000101010101" charset="-127"/>
                <a:ea typeface="나눔고딕" panose="020B0600000101010101" charset="-127"/>
              </a:rPr>
              <a:t>: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B0600000101010101" charset="-127"/>
                <a:ea typeface="나눔고딕" panose="020B0600000101010101" charset="-127"/>
              </a:rPr>
              <a:t>과목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B0600000101010101" charset="-127"/>
                <a:ea typeface="나눔고딕" panose="020B0600000101010101" charset="-127"/>
              </a:rPr>
              <a:t>,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B0600000101010101" charset="-127"/>
                <a:ea typeface="나눔고딕" panose="020B0600000101010101" charset="-127"/>
              </a:rPr>
              <a:t>세로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B0600000101010101" charset="-127"/>
                <a:ea typeface="나눔고딕" panose="020B0600000101010101" charset="-127"/>
              </a:rPr>
              <a:t>: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B0600000101010101" charset="-127"/>
                <a:ea typeface="나눔고딕" panose="020B0600000101010101" charset="-127"/>
              </a:rPr>
              <a:t>학생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B0600000101010101" charset="-127"/>
                <a:ea typeface="나눔고딕" panose="020B0600000101010101" charset="-127"/>
              </a:rPr>
              <a:t>수</a:t>
            </a:r>
            <a:endParaRPr lang="ko-KR" altLang="en-US" sz="2200" b="1" dirty="0">
              <a:solidFill>
                <a:schemeClr val="accent2">
                  <a:lumMod val="75000"/>
                </a:schemeClr>
              </a:solidFill>
              <a:latin typeface="나눔고딕" panose="020B0600000101010101" charset="-127"/>
              <a:ea typeface="나눔고딕" panose="020B0600000101010101" charset="-127"/>
            </a:endParaRPr>
          </a:p>
        </p:txBody>
      </p:sp>
      <p:pic>
        <p:nvPicPr>
          <p:cNvPr id="18" name="그림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423" y="4097083"/>
            <a:ext cx="3762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그룹 15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11" name="타원 10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2" name="이등변 삼각형 11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19" name="그룹 15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20" name="타원 19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1" name="이등변 삼각형 20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77595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3" grpId="0" animBg="1"/>
      <p:bldP spid="14" grpId="0"/>
      <p:bldP spid="16" grpId="0" animBg="1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900001" y="1459873"/>
            <a:ext cx="835246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200" b="1" dirty="0" smtClean="0">
                <a:solidFill>
                  <a:prstClr val="black"/>
                </a:solidFill>
                <a:latin typeface="나눔고딕" panose="020B0600000101010101" charset="-127"/>
                <a:ea typeface="나눔고딕" panose="020B0600000101010101" charset="-127"/>
              </a:rPr>
              <a:t>문제 </a:t>
            </a:r>
            <a:r>
              <a:rPr lang="en-US" altLang="ko-KR" sz="2200" b="1" dirty="0" smtClean="0">
                <a:solidFill>
                  <a:prstClr val="black"/>
                </a:solidFill>
                <a:latin typeface="나눔고딕" panose="020B0600000101010101" charset="-127"/>
                <a:ea typeface="나눔고딕" panose="020B0600000101010101" charset="-127"/>
              </a:rPr>
              <a:t>3. </a:t>
            </a:r>
            <a:r>
              <a:rPr lang="ko-KR" altLang="en-US" sz="2200" b="1" dirty="0">
                <a:latin typeface="나눔고딕" panose="020B0600000101010101" charset="-127"/>
                <a:ea typeface="나눔고딕" panose="020B0600000101010101" charset="-127"/>
              </a:rPr>
              <a:t>위와 같은 그래프를 무엇이라고 하나요</a:t>
            </a:r>
            <a:r>
              <a:rPr lang="en-US" altLang="ko-KR" sz="2200" b="1" dirty="0" smtClean="0">
                <a:latin typeface="나눔고딕" panose="020B0600000101010101" charset="-127"/>
                <a:ea typeface="나눔고딕" panose="020B0600000101010101" charset="-127"/>
              </a:rPr>
              <a:t>?</a:t>
            </a:r>
            <a:endParaRPr lang="ko-KR" altLang="en-US" sz="2200" b="1" dirty="0">
              <a:latin typeface="나눔고딕" panose="020B0600000101010101" charset="-127"/>
              <a:ea typeface="나눔고딕" panose="020B0600000101010101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900001" y="3506387"/>
            <a:ext cx="835246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200" b="1" dirty="0" smtClean="0">
                <a:solidFill>
                  <a:prstClr val="black"/>
                </a:solidFill>
                <a:latin typeface="나눔고딕" panose="020B0600000101010101" charset="-127"/>
                <a:ea typeface="나눔고딕" panose="020B0600000101010101" charset="-127"/>
              </a:rPr>
              <a:t>문제 </a:t>
            </a:r>
            <a:r>
              <a:rPr lang="en-US" altLang="ko-KR" sz="2200" b="1" dirty="0" smtClean="0">
                <a:solidFill>
                  <a:prstClr val="black"/>
                </a:solidFill>
                <a:latin typeface="나눔고딕" panose="020B0600000101010101" charset="-127"/>
                <a:ea typeface="나눔고딕" panose="020B0600000101010101" charset="-127"/>
              </a:rPr>
              <a:t>4. </a:t>
            </a:r>
            <a:r>
              <a:rPr lang="ko-KR" altLang="en-US" sz="2200" b="1" dirty="0">
                <a:latin typeface="나눔고딕" panose="020B0600000101010101" charset="-127"/>
                <a:ea typeface="나눔고딕" panose="020B0600000101010101" charset="-127"/>
              </a:rPr>
              <a:t>표와 그래프는 어떤 차이가 있나요</a:t>
            </a:r>
            <a:r>
              <a:rPr lang="en-US" altLang="ko-KR" sz="2200" b="1" dirty="0">
                <a:latin typeface="나눔고딕" panose="020B0600000101010101" charset="-127"/>
                <a:ea typeface="나눔고딕" panose="020B0600000101010101" charset="-127"/>
              </a:rPr>
              <a:t>?</a:t>
            </a:r>
            <a:endParaRPr lang="ko-KR" altLang="en-US" sz="2200" b="1" dirty="0">
              <a:latin typeface="나눔고딕" panose="020B0600000101010101" charset="-127"/>
              <a:ea typeface="나눔고딕" panose="020B0600000101010101" charset="-127"/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900001" y="1943647"/>
            <a:ext cx="8139654" cy="531822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ea typeface="나눔고딕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3997052" y="1990152"/>
            <a:ext cx="351024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80000">
              <a:buFont typeface="Arial" pitchFamily="34" charset="0"/>
              <a:buChar char="•"/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B0600000101010101" charset="-127"/>
                <a:ea typeface="나눔고딕" panose="020B0600000101010101" charset="-127"/>
              </a:rPr>
              <a:t>막대그래프</a:t>
            </a:r>
            <a:endParaRPr lang="ko-KR" altLang="en-US" sz="2200" b="1" dirty="0">
              <a:solidFill>
                <a:schemeClr val="accent2">
                  <a:lumMod val="75000"/>
                </a:schemeClr>
              </a:solidFill>
              <a:latin typeface="나눔고딕" panose="020B0600000101010101" charset="-127"/>
              <a:ea typeface="나눔고딕" panose="020B0600000101010101" charset="-127"/>
            </a:endParaRPr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103" y="1990152"/>
            <a:ext cx="3762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모서리가 둥근 직사각형 14"/>
          <p:cNvSpPr/>
          <p:nvPr/>
        </p:nvSpPr>
        <p:spPr>
          <a:xfrm>
            <a:off x="900001" y="3978594"/>
            <a:ext cx="8115412" cy="78877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ea typeface="나눔고딕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42601" y="3997931"/>
            <a:ext cx="79727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 algn="just">
              <a:buFont typeface="Arial" pitchFamily="34" charset="0"/>
              <a:buChar char="•"/>
              <a:defRPr/>
            </a:pP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B0600000101010101" charset="-127"/>
                <a:ea typeface="나눔고딕" panose="020B0600000101010101" charset="-127"/>
              </a:rPr>
              <a:t>표는 학생 수를 수로 나타내고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B0600000101010101" charset="-127"/>
                <a:ea typeface="나눔고딕" panose="020B0600000101010101" charset="-127"/>
              </a:rPr>
              <a:t>,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B0600000101010101" charset="-127"/>
                <a:ea typeface="나눔고딕" panose="020B0600000101010101" charset="-127"/>
              </a:rPr>
              <a:t>막대그래프는 학생 수를 막대의 길이로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B0600000101010101" charset="-127"/>
                <a:ea typeface="나눔고딕" panose="020B0600000101010101" charset="-127"/>
              </a:rPr>
              <a:t>나타냅니다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20" name="그림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588" y="4172958"/>
            <a:ext cx="3762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그룹 15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11" name="타원 10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2" name="이등변 삼각형 11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16" name="그룹 15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17" name="타원 16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8" name="이등변 삼각형 17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85596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8" grpId="0" animBg="1"/>
      <p:bldP spid="13" grpId="0"/>
      <p:bldP spid="15" grpId="0" animBg="1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원  외부 점선 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6000" y="2178000"/>
            <a:ext cx="2572441" cy="2584603"/>
          </a:xfrm>
          <a:prstGeom prst="rect">
            <a:avLst/>
          </a:prstGeom>
        </p:spPr>
      </p:pic>
      <p:grpSp>
        <p:nvGrpSpPr>
          <p:cNvPr id="3" name="Group 851"/>
          <p:cNvGrpSpPr>
            <a:grpSpLocks noChangeAspect="1"/>
          </p:cNvGrpSpPr>
          <p:nvPr/>
        </p:nvGrpSpPr>
        <p:grpSpPr bwMode="auto">
          <a:xfrm>
            <a:off x="1285852" y="2428868"/>
            <a:ext cx="2071688" cy="2076450"/>
            <a:chOff x="810" y="1572"/>
            <a:chExt cx="1305" cy="1308"/>
          </a:xfrm>
        </p:grpSpPr>
        <p:sp>
          <p:nvSpPr>
            <p:cNvPr id="4" name="AutoShape 850"/>
            <p:cNvSpPr>
              <a:spLocks noChangeAspect="1" noChangeArrowheads="1" noTextEdit="1"/>
            </p:cNvSpPr>
            <p:nvPr/>
          </p:nvSpPr>
          <p:spPr bwMode="auto">
            <a:xfrm>
              <a:off x="810" y="1572"/>
              <a:ext cx="1305" cy="1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" name="Freeform 853"/>
            <p:cNvSpPr>
              <a:spLocks/>
            </p:cNvSpPr>
            <p:nvPr/>
          </p:nvSpPr>
          <p:spPr bwMode="auto">
            <a:xfrm>
              <a:off x="990" y="1576"/>
              <a:ext cx="1121" cy="1124"/>
            </a:xfrm>
            <a:custGeom>
              <a:avLst/>
              <a:gdLst/>
              <a:ahLst/>
              <a:cxnLst>
                <a:cxn ang="0">
                  <a:pos x="470" y="0"/>
                </a:cxn>
                <a:cxn ang="0">
                  <a:pos x="510" y="2"/>
                </a:cxn>
                <a:cxn ang="0">
                  <a:pos x="549" y="5"/>
                </a:cxn>
                <a:cxn ang="0">
                  <a:pos x="587" y="11"/>
                </a:cxn>
                <a:cxn ang="0">
                  <a:pos x="625" y="19"/>
                </a:cxn>
                <a:cxn ang="0">
                  <a:pos x="661" y="29"/>
                </a:cxn>
                <a:cxn ang="0">
                  <a:pos x="697" y="41"/>
                </a:cxn>
                <a:cxn ang="0">
                  <a:pos x="732" y="55"/>
                </a:cxn>
                <a:cxn ang="0">
                  <a:pos x="766" y="72"/>
                </a:cxn>
                <a:cxn ang="0">
                  <a:pos x="799" y="90"/>
                </a:cxn>
                <a:cxn ang="0">
                  <a:pos x="830" y="109"/>
                </a:cxn>
                <a:cxn ang="0">
                  <a:pos x="860" y="131"/>
                </a:cxn>
                <a:cxn ang="0">
                  <a:pos x="889" y="154"/>
                </a:cxn>
                <a:cxn ang="0">
                  <a:pos x="917" y="178"/>
                </a:cxn>
                <a:cxn ang="0">
                  <a:pos x="943" y="205"/>
                </a:cxn>
                <a:cxn ang="0">
                  <a:pos x="968" y="232"/>
                </a:cxn>
                <a:cxn ang="0">
                  <a:pos x="991" y="261"/>
                </a:cxn>
                <a:cxn ang="0">
                  <a:pos x="1012" y="292"/>
                </a:cxn>
                <a:cxn ang="0">
                  <a:pos x="1032" y="324"/>
                </a:cxn>
                <a:cxn ang="0">
                  <a:pos x="1050" y="356"/>
                </a:cxn>
                <a:cxn ang="0">
                  <a:pos x="1066" y="390"/>
                </a:cxn>
                <a:cxn ang="0">
                  <a:pos x="1080" y="425"/>
                </a:cxn>
                <a:cxn ang="0">
                  <a:pos x="1092" y="461"/>
                </a:cxn>
                <a:cxn ang="0">
                  <a:pos x="1102" y="498"/>
                </a:cxn>
                <a:cxn ang="0">
                  <a:pos x="1110" y="535"/>
                </a:cxn>
                <a:cxn ang="0">
                  <a:pos x="1116" y="574"/>
                </a:cxn>
                <a:cxn ang="0">
                  <a:pos x="1120" y="613"/>
                </a:cxn>
                <a:cxn ang="0">
                  <a:pos x="1121" y="652"/>
                </a:cxn>
                <a:cxn ang="0">
                  <a:pos x="1120" y="692"/>
                </a:cxn>
                <a:cxn ang="0">
                  <a:pos x="1116" y="731"/>
                </a:cxn>
                <a:cxn ang="0">
                  <a:pos x="1110" y="769"/>
                </a:cxn>
                <a:cxn ang="0">
                  <a:pos x="1103" y="806"/>
                </a:cxn>
                <a:cxn ang="0">
                  <a:pos x="1093" y="843"/>
                </a:cxn>
                <a:cxn ang="0">
                  <a:pos x="1081" y="878"/>
                </a:cxn>
                <a:cxn ang="0">
                  <a:pos x="1067" y="913"/>
                </a:cxn>
                <a:cxn ang="0">
                  <a:pos x="1051" y="947"/>
                </a:cxn>
                <a:cxn ang="0">
                  <a:pos x="1033" y="979"/>
                </a:cxn>
                <a:cxn ang="0">
                  <a:pos x="1014" y="1011"/>
                </a:cxn>
                <a:cxn ang="0">
                  <a:pos x="993" y="1041"/>
                </a:cxn>
                <a:cxn ang="0">
                  <a:pos x="970" y="1070"/>
                </a:cxn>
                <a:cxn ang="0">
                  <a:pos x="945" y="1098"/>
                </a:cxn>
                <a:cxn ang="0">
                  <a:pos x="919" y="1124"/>
                </a:cxn>
                <a:cxn ang="0">
                  <a:pos x="0" y="202"/>
                </a:cxn>
                <a:cxn ang="0">
                  <a:pos x="26" y="176"/>
                </a:cxn>
                <a:cxn ang="0">
                  <a:pos x="54" y="152"/>
                </a:cxn>
                <a:cxn ang="0">
                  <a:pos x="83" y="129"/>
                </a:cxn>
                <a:cxn ang="0">
                  <a:pos x="113" y="108"/>
                </a:cxn>
                <a:cxn ang="0">
                  <a:pos x="144" y="88"/>
                </a:cxn>
                <a:cxn ang="0">
                  <a:pos x="177" y="71"/>
                </a:cxn>
                <a:cxn ang="0">
                  <a:pos x="210" y="55"/>
                </a:cxn>
                <a:cxn ang="0">
                  <a:pos x="245" y="41"/>
                </a:cxn>
                <a:cxn ang="0">
                  <a:pos x="280" y="29"/>
                </a:cxn>
                <a:cxn ang="0">
                  <a:pos x="317" y="19"/>
                </a:cxn>
                <a:cxn ang="0">
                  <a:pos x="354" y="11"/>
                </a:cxn>
                <a:cxn ang="0">
                  <a:pos x="392" y="5"/>
                </a:cxn>
                <a:cxn ang="0">
                  <a:pos x="431" y="2"/>
                </a:cxn>
                <a:cxn ang="0">
                  <a:pos x="470" y="0"/>
                </a:cxn>
              </a:cxnLst>
              <a:rect l="0" t="0" r="r" b="b"/>
              <a:pathLst>
                <a:path w="1121" h="1124">
                  <a:moveTo>
                    <a:pt x="470" y="0"/>
                  </a:moveTo>
                  <a:lnTo>
                    <a:pt x="510" y="2"/>
                  </a:lnTo>
                  <a:lnTo>
                    <a:pt x="549" y="5"/>
                  </a:lnTo>
                  <a:lnTo>
                    <a:pt x="587" y="11"/>
                  </a:lnTo>
                  <a:lnTo>
                    <a:pt x="625" y="19"/>
                  </a:lnTo>
                  <a:lnTo>
                    <a:pt x="661" y="29"/>
                  </a:lnTo>
                  <a:lnTo>
                    <a:pt x="697" y="41"/>
                  </a:lnTo>
                  <a:lnTo>
                    <a:pt x="732" y="55"/>
                  </a:lnTo>
                  <a:lnTo>
                    <a:pt x="766" y="72"/>
                  </a:lnTo>
                  <a:lnTo>
                    <a:pt x="799" y="90"/>
                  </a:lnTo>
                  <a:lnTo>
                    <a:pt x="830" y="109"/>
                  </a:lnTo>
                  <a:lnTo>
                    <a:pt x="860" y="131"/>
                  </a:lnTo>
                  <a:lnTo>
                    <a:pt x="889" y="154"/>
                  </a:lnTo>
                  <a:lnTo>
                    <a:pt x="917" y="178"/>
                  </a:lnTo>
                  <a:lnTo>
                    <a:pt x="943" y="205"/>
                  </a:lnTo>
                  <a:lnTo>
                    <a:pt x="968" y="232"/>
                  </a:lnTo>
                  <a:lnTo>
                    <a:pt x="991" y="261"/>
                  </a:lnTo>
                  <a:lnTo>
                    <a:pt x="1012" y="292"/>
                  </a:lnTo>
                  <a:lnTo>
                    <a:pt x="1032" y="324"/>
                  </a:lnTo>
                  <a:lnTo>
                    <a:pt x="1050" y="356"/>
                  </a:lnTo>
                  <a:lnTo>
                    <a:pt x="1066" y="390"/>
                  </a:lnTo>
                  <a:lnTo>
                    <a:pt x="1080" y="425"/>
                  </a:lnTo>
                  <a:lnTo>
                    <a:pt x="1092" y="461"/>
                  </a:lnTo>
                  <a:lnTo>
                    <a:pt x="1102" y="498"/>
                  </a:lnTo>
                  <a:lnTo>
                    <a:pt x="1110" y="535"/>
                  </a:lnTo>
                  <a:lnTo>
                    <a:pt x="1116" y="574"/>
                  </a:lnTo>
                  <a:lnTo>
                    <a:pt x="1120" y="613"/>
                  </a:lnTo>
                  <a:lnTo>
                    <a:pt x="1121" y="652"/>
                  </a:lnTo>
                  <a:lnTo>
                    <a:pt x="1120" y="692"/>
                  </a:lnTo>
                  <a:lnTo>
                    <a:pt x="1116" y="731"/>
                  </a:lnTo>
                  <a:lnTo>
                    <a:pt x="1110" y="769"/>
                  </a:lnTo>
                  <a:lnTo>
                    <a:pt x="1103" y="806"/>
                  </a:lnTo>
                  <a:lnTo>
                    <a:pt x="1093" y="843"/>
                  </a:lnTo>
                  <a:lnTo>
                    <a:pt x="1081" y="878"/>
                  </a:lnTo>
                  <a:lnTo>
                    <a:pt x="1067" y="913"/>
                  </a:lnTo>
                  <a:lnTo>
                    <a:pt x="1051" y="947"/>
                  </a:lnTo>
                  <a:lnTo>
                    <a:pt x="1033" y="979"/>
                  </a:lnTo>
                  <a:lnTo>
                    <a:pt x="1014" y="1011"/>
                  </a:lnTo>
                  <a:lnTo>
                    <a:pt x="993" y="1041"/>
                  </a:lnTo>
                  <a:lnTo>
                    <a:pt x="970" y="1070"/>
                  </a:lnTo>
                  <a:lnTo>
                    <a:pt x="945" y="1098"/>
                  </a:lnTo>
                  <a:lnTo>
                    <a:pt x="919" y="1124"/>
                  </a:lnTo>
                  <a:lnTo>
                    <a:pt x="0" y="202"/>
                  </a:lnTo>
                  <a:lnTo>
                    <a:pt x="26" y="176"/>
                  </a:lnTo>
                  <a:lnTo>
                    <a:pt x="54" y="152"/>
                  </a:lnTo>
                  <a:lnTo>
                    <a:pt x="83" y="129"/>
                  </a:lnTo>
                  <a:lnTo>
                    <a:pt x="113" y="108"/>
                  </a:lnTo>
                  <a:lnTo>
                    <a:pt x="144" y="88"/>
                  </a:lnTo>
                  <a:lnTo>
                    <a:pt x="177" y="71"/>
                  </a:lnTo>
                  <a:lnTo>
                    <a:pt x="210" y="55"/>
                  </a:lnTo>
                  <a:lnTo>
                    <a:pt x="245" y="41"/>
                  </a:lnTo>
                  <a:lnTo>
                    <a:pt x="280" y="29"/>
                  </a:lnTo>
                  <a:lnTo>
                    <a:pt x="317" y="19"/>
                  </a:lnTo>
                  <a:lnTo>
                    <a:pt x="354" y="11"/>
                  </a:lnTo>
                  <a:lnTo>
                    <a:pt x="392" y="5"/>
                  </a:lnTo>
                  <a:lnTo>
                    <a:pt x="431" y="2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rgbClr val="EFEFE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" name="Freeform 854"/>
            <p:cNvSpPr>
              <a:spLocks/>
            </p:cNvSpPr>
            <p:nvPr/>
          </p:nvSpPr>
          <p:spPr bwMode="auto">
            <a:xfrm>
              <a:off x="810" y="1778"/>
              <a:ext cx="1099" cy="1102"/>
            </a:xfrm>
            <a:custGeom>
              <a:avLst/>
              <a:gdLst/>
              <a:ahLst/>
              <a:cxnLst>
                <a:cxn ang="0">
                  <a:pos x="180" y="0"/>
                </a:cxn>
                <a:cxn ang="0">
                  <a:pos x="1099" y="922"/>
                </a:cxn>
                <a:cxn ang="0">
                  <a:pos x="1072" y="947"/>
                </a:cxn>
                <a:cxn ang="0">
                  <a:pos x="1043" y="970"/>
                </a:cxn>
                <a:cxn ang="0">
                  <a:pos x="1012" y="992"/>
                </a:cxn>
                <a:cxn ang="0">
                  <a:pos x="981" y="1012"/>
                </a:cxn>
                <a:cxn ang="0">
                  <a:pos x="948" y="1030"/>
                </a:cxn>
                <a:cxn ang="0">
                  <a:pos x="914" y="1046"/>
                </a:cxn>
                <a:cxn ang="0">
                  <a:pos x="879" y="1061"/>
                </a:cxn>
                <a:cxn ang="0">
                  <a:pos x="843" y="1073"/>
                </a:cxn>
                <a:cxn ang="0">
                  <a:pos x="806" y="1083"/>
                </a:cxn>
                <a:cxn ang="0">
                  <a:pos x="768" y="1091"/>
                </a:cxn>
                <a:cxn ang="0">
                  <a:pos x="729" y="1097"/>
                </a:cxn>
                <a:cxn ang="0">
                  <a:pos x="690" y="1101"/>
                </a:cxn>
                <a:cxn ang="0">
                  <a:pos x="650" y="1102"/>
                </a:cxn>
                <a:cxn ang="0">
                  <a:pos x="611" y="1101"/>
                </a:cxn>
                <a:cxn ang="0">
                  <a:pos x="572" y="1097"/>
                </a:cxn>
                <a:cxn ang="0">
                  <a:pos x="533" y="1092"/>
                </a:cxn>
                <a:cxn ang="0">
                  <a:pos x="496" y="1083"/>
                </a:cxn>
                <a:cxn ang="0">
                  <a:pos x="459" y="1074"/>
                </a:cxn>
                <a:cxn ang="0">
                  <a:pos x="423" y="1061"/>
                </a:cxn>
                <a:cxn ang="0">
                  <a:pos x="388" y="1047"/>
                </a:cxn>
                <a:cxn ang="0">
                  <a:pos x="355" y="1031"/>
                </a:cxn>
                <a:cxn ang="0">
                  <a:pos x="322" y="1013"/>
                </a:cxn>
                <a:cxn ang="0">
                  <a:pos x="291" y="993"/>
                </a:cxn>
                <a:cxn ang="0">
                  <a:pos x="260" y="972"/>
                </a:cxn>
                <a:cxn ang="0">
                  <a:pos x="231" y="949"/>
                </a:cxn>
                <a:cxn ang="0">
                  <a:pos x="204" y="924"/>
                </a:cxn>
                <a:cxn ang="0">
                  <a:pos x="178" y="898"/>
                </a:cxn>
                <a:cxn ang="0">
                  <a:pos x="153" y="870"/>
                </a:cxn>
                <a:cxn ang="0">
                  <a:pos x="130" y="841"/>
                </a:cxn>
                <a:cxn ang="0">
                  <a:pos x="108" y="811"/>
                </a:cxn>
                <a:cxn ang="0">
                  <a:pos x="89" y="779"/>
                </a:cxn>
                <a:cxn ang="0">
                  <a:pos x="71" y="746"/>
                </a:cxn>
                <a:cxn ang="0">
                  <a:pos x="55" y="713"/>
                </a:cxn>
                <a:cxn ang="0">
                  <a:pos x="41" y="678"/>
                </a:cxn>
                <a:cxn ang="0">
                  <a:pos x="28" y="642"/>
                </a:cxn>
                <a:cxn ang="0">
                  <a:pos x="19" y="605"/>
                </a:cxn>
                <a:cxn ang="0">
                  <a:pos x="10" y="568"/>
                </a:cxn>
                <a:cxn ang="0">
                  <a:pos x="5" y="529"/>
                </a:cxn>
                <a:cxn ang="0">
                  <a:pos x="1" y="490"/>
                </a:cxn>
                <a:cxn ang="0">
                  <a:pos x="0" y="450"/>
                </a:cxn>
                <a:cxn ang="0">
                  <a:pos x="1" y="410"/>
                </a:cxn>
                <a:cxn ang="0">
                  <a:pos x="5" y="371"/>
                </a:cxn>
                <a:cxn ang="0">
                  <a:pos x="11" y="332"/>
                </a:cxn>
                <a:cxn ang="0">
                  <a:pos x="19" y="294"/>
                </a:cxn>
                <a:cxn ang="0">
                  <a:pos x="29" y="258"/>
                </a:cxn>
                <a:cxn ang="0">
                  <a:pos x="41" y="221"/>
                </a:cxn>
                <a:cxn ang="0">
                  <a:pos x="56" y="186"/>
                </a:cxn>
                <a:cxn ang="0">
                  <a:pos x="72" y="152"/>
                </a:cxn>
                <a:cxn ang="0">
                  <a:pos x="90" y="119"/>
                </a:cxn>
                <a:cxn ang="0">
                  <a:pos x="110" y="87"/>
                </a:cxn>
                <a:cxn ang="0">
                  <a:pos x="132" y="57"/>
                </a:cxn>
                <a:cxn ang="0">
                  <a:pos x="155" y="28"/>
                </a:cxn>
                <a:cxn ang="0">
                  <a:pos x="180" y="0"/>
                </a:cxn>
              </a:cxnLst>
              <a:rect l="0" t="0" r="r" b="b"/>
              <a:pathLst>
                <a:path w="1099" h="1102">
                  <a:moveTo>
                    <a:pt x="180" y="0"/>
                  </a:moveTo>
                  <a:lnTo>
                    <a:pt x="1099" y="922"/>
                  </a:lnTo>
                  <a:lnTo>
                    <a:pt x="1072" y="947"/>
                  </a:lnTo>
                  <a:lnTo>
                    <a:pt x="1043" y="970"/>
                  </a:lnTo>
                  <a:lnTo>
                    <a:pt x="1012" y="992"/>
                  </a:lnTo>
                  <a:lnTo>
                    <a:pt x="981" y="1012"/>
                  </a:lnTo>
                  <a:lnTo>
                    <a:pt x="948" y="1030"/>
                  </a:lnTo>
                  <a:lnTo>
                    <a:pt x="914" y="1046"/>
                  </a:lnTo>
                  <a:lnTo>
                    <a:pt x="879" y="1061"/>
                  </a:lnTo>
                  <a:lnTo>
                    <a:pt x="843" y="1073"/>
                  </a:lnTo>
                  <a:lnTo>
                    <a:pt x="806" y="1083"/>
                  </a:lnTo>
                  <a:lnTo>
                    <a:pt x="768" y="1091"/>
                  </a:lnTo>
                  <a:lnTo>
                    <a:pt x="729" y="1097"/>
                  </a:lnTo>
                  <a:lnTo>
                    <a:pt x="690" y="1101"/>
                  </a:lnTo>
                  <a:lnTo>
                    <a:pt x="650" y="1102"/>
                  </a:lnTo>
                  <a:lnTo>
                    <a:pt x="611" y="1101"/>
                  </a:lnTo>
                  <a:lnTo>
                    <a:pt x="572" y="1097"/>
                  </a:lnTo>
                  <a:lnTo>
                    <a:pt x="533" y="1092"/>
                  </a:lnTo>
                  <a:lnTo>
                    <a:pt x="496" y="1083"/>
                  </a:lnTo>
                  <a:lnTo>
                    <a:pt x="459" y="1074"/>
                  </a:lnTo>
                  <a:lnTo>
                    <a:pt x="423" y="1061"/>
                  </a:lnTo>
                  <a:lnTo>
                    <a:pt x="388" y="1047"/>
                  </a:lnTo>
                  <a:lnTo>
                    <a:pt x="355" y="1031"/>
                  </a:lnTo>
                  <a:lnTo>
                    <a:pt x="322" y="1013"/>
                  </a:lnTo>
                  <a:lnTo>
                    <a:pt x="291" y="993"/>
                  </a:lnTo>
                  <a:lnTo>
                    <a:pt x="260" y="972"/>
                  </a:lnTo>
                  <a:lnTo>
                    <a:pt x="231" y="949"/>
                  </a:lnTo>
                  <a:lnTo>
                    <a:pt x="204" y="924"/>
                  </a:lnTo>
                  <a:lnTo>
                    <a:pt x="178" y="898"/>
                  </a:lnTo>
                  <a:lnTo>
                    <a:pt x="153" y="870"/>
                  </a:lnTo>
                  <a:lnTo>
                    <a:pt x="130" y="841"/>
                  </a:lnTo>
                  <a:lnTo>
                    <a:pt x="108" y="811"/>
                  </a:lnTo>
                  <a:lnTo>
                    <a:pt x="89" y="779"/>
                  </a:lnTo>
                  <a:lnTo>
                    <a:pt x="71" y="746"/>
                  </a:lnTo>
                  <a:lnTo>
                    <a:pt x="55" y="713"/>
                  </a:lnTo>
                  <a:lnTo>
                    <a:pt x="41" y="678"/>
                  </a:lnTo>
                  <a:lnTo>
                    <a:pt x="28" y="642"/>
                  </a:lnTo>
                  <a:lnTo>
                    <a:pt x="19" y="605"/>
                  </a:lnTo>
                  <a:lnTo>
                    <a:pt x="10" y="568"/>
                  </a:lnTo>
                  <a:lnTo>
                    <a:pt x="5" y="529"/>
                  </a:lnTo>
                  <a:lnTo>
                    <a:pt x="1" y="490"/>
                  </a:lnTo>
                  <a:lnTo>
                    <a:pt x="0" y="450"/>
                  </a:lnTo>
                  <a:lnTo>
                    <a:pt x="1" y="410"/>
                  </a:lnTo>
                  <a:lnTo>
                    <a:pt x="5" y="371"/>
                  </a:lnTo>
                  <a:lnTo>
                    <a:pt x="11" y="332"/>
                  </a:lnTo>
                  <a:lnTo>
                    <a:pt x="19" y="294"/>
                  </a:lnTo>
                  <a:lnTo>
                    <a:pt x="29" y="258"/>
                  </a:lnTo>
                  <a:lnTo>
                    <a:pt x="41" y="221"/>
                  </a:lnTo>
                  <a:lnTo>
                    <a:pt x="56" y="186"/>
                  </a:lnTo>
                  <a:lnTo>
                    <a:pt x="72" y="152"/>
                  </a:lnTo>
                  <a:lnTo>
                    <a:pt x="90" y="119"/>
                  </a:lnTo>
                  <a:lnTo>
                    <a:pt x="110" y="87"/>
                  </a:lnTo>
                  <a:lnTo>
                    <a:pt x="132" y="57"/>
                  </a:lnTo>
                  <a:lnTo>
                    <a:pt x="155" y="28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" name="Freeform 855"/>
            <p:cNvSpPr>
              <a:spLocks/>
            </p:cNvSpPr>
            <p:nvPr/>
          </p:nvSpPr>
          <p:spPr bwMode="auto">
            <a:xfrm>
              <a:off x="971" y="1764"/>
              <a:ext cx="118" cy="117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0" y="1"/>
                </a:cxn>
                <a:cxn ang="0">
                  <a:pos x="82" y="4"/>
                </a:cxn>
                <a:cxn ang="0">
                  <a:pos x="91" y="9"/>
                </a:cxn>
                <a:cxn ang="0">
                  <a:pos x="100" y="17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6" y="47"/>
                </a:cxn>
                <a:cxn ang="0">
                  <a:pos x="118" y="58"/>
                </a:cxn>
                <a:cxn ang="0">
                  <a:pos x="116" y="70"/>
                </a:cxn>
                <a:cxn ang="0">
                  <a:pos x="113" y="81"/>
                </a:cxn>
                <a:cxn ang="0">
                  <a:pos x="108" y="91"/>
                </a:cxn>
                <a:cxn ang="0">
                  <a:pos x="100" y="100"/>
                </a:cxn>
                <a:cxn ang="0">
                  <a:pos x="91" y="107"/>
                </a:cxn>
                <a:cxn ang="0">
                  <a:pos x="82" y="113"/>
                </a:cxn>
                <a:cxn ang="0">
                  <a:pos x="70" y="116"/>
                </a:cxn>
                <a:cxn ang="0">
                  <a:pos x="59" y="117"/>
                </a:cxn>
                <a:cxn ang="0">
                  <a:pos x="47" y="116"/>
                </a:cxn>
                <a:cxn ang="0">
                  <a:pos x="36" y="113"/>
                </a:cxn>
                <a:cxn ang="0">
                  <a:pos x="26" y="107"/>
                </a:cxn>
                <a:cxn ang="0">
                  <a:pos x="17" y="100"/>
                </a:cxn>
                <a:cxn ang="0">
                  <a:pos x="10" y="91"/>
                </a:cxn>
                <a:cxn ang="0">
                  <a:pos x="5" y="81"/>
                </a:cxn>
                <a:cxn ang="0">
                  <a:pos x="1" y="70"/>
                </a:cxn>
                <a:cxn ang="0">
                  <a:pos x="0" y="58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0" y="26"/>
                </a:cxn>
                <a:cxn ang="0">
                  <a:pos x="17" y="17"/>
                </a:cxn>
                <a:cxn ang="0">
                  <a:pos x="26" y="9"/>
                </a:cxn>
                <a:cxn ang="0">
                  <a:pos x="36" y="4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7">
                  <a:moveTo>
                    <a:pt x="59" y="0"/>
                  </a:moveTo>
                  <a:lnTo>
                    <a:pt x="70" y="1"/>
                  </a:lnTo>
                  <a:lnTo>
                    <a:pt x="82" y="4"/>
                  </a:lnTo>
                  <a:lnTo>
                    <a:pt x="91" y="9"/>
                  </a:lnTo>
                  <a:lnTo>
                    <a:pt x="100" y="17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6" y="47"/>
                  </a:lnTo>
                  <a:lnTo>
                    <a:pt x="118" y="58"/>
                  </a:lnTo>
                  <a:lnTo>
                    <a:pt x="116" y="70"/>
                  </a:lnTo>
                  <a:lnTo>
                    <a:pt x="113" y="81"/>
                  </a:lnTo>
                  <a:lnTo>
                    <a:pt x="108" y="91"/>
                  </a:lnTo>
                  <a:lnTo>
                    <a:pt x="100" y="100"/>
                  </a:lnTo>
                  <a:lnTo>
                    <a:pt x="91" y="107"/>
                  </a:lnTo>
                  <a:lnTo>
                    <a:pt x="82" y="113"/>
                  </a:lnTo>
                  <a:lnTo>
                    <a:pt x="70" y="116"/>
                  </a:lnTo>
                  <a:lnTo>
                    <a:pt x="59" y="117"/>
                  </a:lnTo>
                  <a:lnTo>
                    <a:pt x="47" y="116"/>
                  </a:lnTo>
                  <a:lnTo>
                    <a:pt x="36" y="113"/>
                  </a:lnTo>
                  <a:lnTo>
                    <a:pt x="26" y="107"/>
                  </a:lnTo>
                  <a:lnTo>
                    <a:pt x="17" y="100"/>
                  </a:lnTo>
                  <a:lnTo>
                    <a:pt x="10" y="91"/>
                  </a:lnTo>
                  <a:lnTo>
                    <a:pt x="5" y="81"/>
                  </a:lnTo>
                  <a:lnTo>
                    <a:pt x="1" y="70"/>
                  </a:lnTo>
                  <a:lnTo>
                    <a:pt x="0" y="58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0" y="26"/>
                  </a:lnTo>
                  <a:lnTo>
                    <a:pt x="17" y="17"/>
                  </a:lnTo>
                  <a:lnTo>
                    <a:pt x="26" y="9"/>
                  </a:lnTo>
                  <a:lnTo>
                    <a:pt x="36" y="4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" name="Freeform 856"/>
            <p:cNvSpPr>
              <a:spLocks/>
            </p:cNvSpPr>
            <p:nvPr/>
          </p:nvSpPr>
          <p:spPr bwMode="auto">
            <a:xfrm>
              <a:off x="1813" y="2596"/>
              <a:ext cx="118" cy="1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1" y="1"/>
                </a:cxn>
                <a:cxn ang="0">
                  <a:pos x="82" y="5"/>
                </a:cxn>
                <a:cxn ang="0">
                  <a:pos x="92" y="11"/>
                </a:cxn>
                <a:cxn ang="0">
                  <a:pos x="101" y="18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7" y="47"/>
                </a:cxn>
                <a:cxn ang="0">
                  <a:pos x="118" y="59"/>
                </a:cxn>
                <a:cxn ang="0">
                  <a:pos x="117" y="71"/>
                </a:cxn>
                <a:cxn ang="0">
                  <a:pos x="113" y="82"/>
                </a:cxn>
                <a:cxn ang="0">
                  <a:pos x="108" y="92"/>
                </a:cxn>
                <a:cxn ang="0">
                  <a:pos x="101" y="101"/>
                </a:cxn>
                <a:cxn ang="0">
                  <a:pos x="92" y="108"/>
                </a:cxn>
                <a:cxn ang="0">
                  <a:pos x="82" y="114"/>
                </a:cxn>
                <a:cxn ang="0">
                  <a:pos x="71" y="117"/>
                </a:cxn>
                <a:cxn ang="0">
                  <a:pos x="59" y="118"/>
                </a:cxn>
                <a:cxn ang="0">
                  <a:pos x="47" y="117"/>
                </a:cxn>
                <a:cxn ang="0">
                  <a:pos x="36" y="114"/>
                </a:cxn>
                <a:cxn ang="0">
                  <a:pos x="26" y="108"/>
                </a:cxn>
                <a:cxn ang="0">
                  <a:pos x="18" y="101"/>
                </a:cxn>
                <a:cxn ang="0">
                  <a:pos x="11" y="92"/>
                </a:cxn>
                <a:cxn ang="0">
                  <a:pos x="5" y="82"/>
                </a:cxn>
                <a:cxn ang="0">
                  <a:pos x="1" y="71"/>
                </a:cxn>
                <a:cxn ang="0">
                  <a:pos x="0" y="59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1" y="26"/>
                </a:cxn>
                <a:cxn ang="0">
                  <a:pos x="18" y="18"/>
                </a:cxn>
                <a:cxn ang="0">
                  <a:pos x="26" y="11"/>
                </a:cxn>
                <a:cxn ang="0">
                  <a:pos x="36" y="5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8">
                  <a:moveTo>
                    <a:pt x="59" y="0"/>
                  </a:moveTo>
                  <a:lnTo>
                    <a:pt x="71" y="1"/>
                  </a:lnTo>
                  <a:lnTo>
                    <a:pt x="82" y="5"/>
                  </a:lnTo>
                  <a:lnTo>
                    <a:pt x="92" y="11"/>
                  </a:lnTo>
                  <a:lnTo>
                    <a:pt x="101" y="18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7" y="47"/>
                  </a:lnTo>
                  <a:lnTo>
                    <a:pt x="118" y="59"/>
                  </a:lnTo>
                  <a:lnTo>
                    <a:pt x="117" y="71"/>
                  </a:lnTo>
                  <a:lnTo>
                    <a:pt x="113" y="82"/>
                  </a:lnTo>
                  <a:lnTo>
                    <a:pt x="108" y="92"/>
                  </a:lnTo>
                  <a:lnTo>
                    <a:pt x="101" y="101"/>
                  </a:lnTo>
                  <a:lnTo>
                    <a:pt x="92" y="108"/>
                  </a:lnTo>
                  <a:lnTo>
                    <a:pt x="82" y="114"/>
                  </a:lnTo>
                  <a:lnTo>
                    <a:pt x="71" y="117"/>
                  </a:lnTo>
                  <a:lnTo>
                    <a:pt x="59" y="118"/>
                  </a:lnTo>
                  <a:lnTo>
                    <a:pt x="47" y="117"/>
                  </a:lnTo>
                  <a:lnTo>
                    <a:pt x="36" y="114"/>
                  </a:lnTo>
                  <a:lnTo>
                    <a:pt x="26" y="108"/>
                  </a:lnTo>
                  <a:lnTo>
                    <a:pt x="18" y="101"/>
                  </a:lnTo>
                  <a:lnTo>
                    <a:pt x="11" y="92"/>
                  </a:lnTo>
                  <a:lnTo>
                    <a:pt x="5" y="82"/>
                  </a:lnTo>
                  <a:lnTo>
                    <a:pt x="1" y="71"/>
                  </a:lnTo>
                  <a:lnTo>
                    <a:pt x="0" y="59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1" y="26"/>
                  </a:lnTo>
                  <a:lnTo>
                    <a:pt x="18" y="18"/>
                  </a:lnTo>
                  <a:lnTo>
                    <a:pt x="26" y="11"/>
                  </a:lnTo>
                  <a:lnTo>
                    <a:pt x="36" y="5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9" name="Freeform 857"/>
            <p:cNvSpPr>
              <a:spLocks/>
            </p:cNvSpPr>
            <p:nvPr/>
          </p:nvSpPr>
          <p:spPr bwMode="auto">
            <a:xfrm>
              <a:off x="920" y="1687"/>
              <a:ext cx="1080" cy="1082"/>
            </a:xfrm>
            <a:custGeom>
              <a:avLst/>
              <a:gdLst/>
              <a:ahLst/>
              <a:cxnLst>
                <a:cxn ang="0">
                  <a:pos x="577" y="2"/>
                </a:cxn>
                <a:cxn ang="0">
                  <a:pos x="649" y="11"/>
                </a:cxn>
                <a:cxn ang="0">
                  <a:pos x="718" y="30"/>
                </a:cxn>
                <a:cxn ang="0">
                  <a:pos x="782" y="58"/>
                </a:cxn>
                <a:cxn ang="0">
                  <a:pos x="842" y="93"/>
                </a:cxn>
                <a:cxn ang="0">
                  <a:pos x="897" y="135"/>
                </a:cxn>
                <a:cxn ang="0">
                  <a:pos x="946" y="184"/>
                </a:cxn>
                <a:cxn ang="0">
                  <a:pos x="988" y="239"/>
                </a:cxn>
                <a:cxn ang="0">
                  <a:pos x="1023" y="299"/>
                </a:cxn>
                <a:cxn ang="0">
                  <a:pos x="1050" y="364"/>
                </a:cxn>
                <a:cxn ang="0">
                  <a:pos x="1069" y="432"/>
                </a:cxn>
                <a:cxn ang="0">
                  <a:pos x="1079" y="504"/>
                </a:cxn>
                <a:cxn ang="0">
                  <a:pos x="1079" y="579"/>
                </a:cxn>
                <a:cxn ang="0">
                  <a:pos x="1069" y="650"/>
                </a:cxn>
                <a:cxn ang="0">
                  <a:pos x="1050" y="719"/>
                </a:cxn>
                <a:cxn ang="0">
                  <a:pos x="1023" y="784"/>
                </a:cxn>
                <a:cxn ang="0">
                  <a:pos x="988" y="844"/>
                </a:cxn>
                <a:cxn ang="0">
                  <a:pos x="946" y="899"/>
                </a:cxn>
                <a:cxn ang="0">
                  <a:pos x="897" y="948"/>
                </a:cxn>
                <a:cxn ang="0">
                  <a:pos x="842" y="990"/>
                </a:cxn>
                <a:cxn ang="0">
                  <a:pos x="782" y="1025"/>
                </a:cxn>
                <a:cxn ang="0">
                  <a:pos x="718" y="1052"/>
                </a:cxn>
                <a:cxn ang="0">
                  <a:pos x="649" y="1071"/>
                </a:cxn>
                <a:cxn ang="0">
                  <a:pos x="577" y="1081"/>
                </a:cxn>
                <a:cxn ang="0">
                  <a:pos x="504" y="1081"/>
                </a:cxn>
                <a:cxn ang="0">
                  <a:pos x="432" y="1071"/>
                </a:cxn>
                <a:cxn ang="0">
                  <a:pos x="363" y="1052"/>
                </a:cxn>
                <a:cxn ang="0">
                  <a:pos x="299" y="1025"/>
                </a:cxn>
                <a:cxn ang="0">
                  <a:pos x="239" y="990"/>
                </a:cxn>
                <a:cxn ang="0">
                  <a:pos x="184" y="948"/>
                </a:cxn>
                <a:cxn ang="0">
                  <a:pos x="135" y="899"/>
                </a:cxn>
                <a:cxn ang="0">
                  <a:pos x="93" y="844"/>
                </a:cxn>
                <a:cxn ang="0">
                  <a:pos x="58" y="784"/>
                </a:cxn>
                <a:cxn ang="0">
                  <a:pos x="30" y="719"/>
                </a:cxn>
                <a:cxn ang="0">
                  <a:pos x="11" y="650"/>
                </a:cxn>
                <a:cxn ang="0">
                  <a:pos x="2" y="579"/>
                </a:cxn>
                <a:cxn ang="0">
                  <a:pos x="2" y="504"/>
                </a:cxn>
                <a:cxn ang="0">
                  <a:pos x="11" y="432"/>
                </a:cxn>
                <a:cxn ang="0">
                  <a:pos x="30" y="364"/>
                </a:cxn>
                <a:cxn ang="0">
                  <a:pos x="58" y="299"/>
                </a:cxn>
                <a:cxn ang="0">
                  <a:pos x="93" y="239"/>
                </a:cxn>
                <a:cxn ang="0">
                  <a:pos x="135" y="184"/>
                </a:cxn>
                <a:cxn ang="0">
                  <a:pos x="184" y="135"/>
                </a:cxn>
                <a:cxn ang="0">
                  <a:pos x="239" y="93"/>
                </a:cxn>
                <a:cxn ang="0">
                  <a:pos x="299" y="58"/>
                </a:cxn>
                <a:cxn ang="0">
                  <a:pos x="363" y="30"/>
                </a:cxn>
                <a:cxn ang="0">
                  <a:pos x="432" y="11"/>
                </a:cxn>
                <a:cxn ang="0">
                  <a:pos x="504" y="2"/>
                </a:cxn>
              </a:cxnLst>
              <a:rect l="0" t="0" r="r" b="b"/>
              <a:pathLst>
                <a:path w="1080" h="1082">
                  <a:moveTo>
                    <a:pt x="540" y="0"/>
                  </a:moveTo>
                  <a:lnTo>
                    <a:pt x="577" y="2"/>
                  </a:lnTo>
                  <a:lnTo>
                    <a:pt x="614" y="5"/>
                  </a:lnTo>
                  <a:lnTo>
                    <a:pt x="649" y="11"/>
                  </a:lnTo>
                  <a:lnTo>
                    <a:pt x="684" y="19"/>
                  </a:lnTo>
                  <a:lnTo>
                    <a:pt x="718" y="30"/>
                  </a:lnTo>
                  <a:lnTo>
                    <a:pt x="750" y="43"/>
                  </a:lnTo>
                  <a:lnTo>
                    <a:pt x="782" y="58"/>
                  </a:lnTo>
                  <a:lnTo>
                    <a:pt x="813" y="74"/>
                  </a:lnTo>
                  <a:lnTo>
                    <a:pt x="842" y="93"/>
                  </a:lnTo>
                  <a:lnTo>
                    <a:pt x="870" y="113"/>
                  </a:lnTo>
                  <a:lnTo>
                    <a:pt x="897" y="135"/>
                  </a:lnTo>
                  <a:lnTo>
                    <a:pt x="922" y="159"/>
                  </a:lnTo>
                  <a:lnTo>
                    <a:pt x="946" y="184"/>
                  </a:lnTo>
                  <a:lnTo>
                    <a:pt x="968" y="211"/>
                  </a:lnTo>
                  <a:lnTo>
                    <a:pt x="988" y="239"/>
                  </a:lnTo>
                  <a:lnTo>
                    <a:pt x="1006" y="268"/>
                  </a:lnTo>
                  <a:lnTo>
                    <a:pt x="1023" y="299"/>
                  </a:lnTo>
                  <a:lnTo>
                    <a:pt x="1038" y="331"/>
                  </a:lnTo>
                  <a:lnTo>
                    <a:pt x="1050" y="364"/>
                  </a:lnTo>
                  <a:lnTo>
                    <a:pt x="1061" y="397"/>
                  </a:lnTo>
                  <a:lnTo>
                    <a:pt x="1069" y="432"/>
                  </a:lnTo>
                  <a:lnTo>
                    <a:pt x="1075" y="468"/>
                  </a:lnTo>
                  <a:lnTo>
                    <a:pt x="1079" y="504"/>
                  </a:lnTo>
                  <a:lnTo>
                    <a:pt x="1080" y="541"/>
                  </a:lnTo>
                  <a:lnTo>
                    <a:pt x="1079" y="579"/>
                  </a:lnTo>
                  <a:lnTo>
                    <a:pt x="1075" y="615"/>
                  </a:lnTo>
                  <a:lnTo>
                    <a:pt x="1069" y="650"/>
                  </a:lnTo>
                  <a:lnTo>
                    <a:pt x="1061" y="685"/>
                  </a:lnTo>
                  <a:lnTo>
                    <a:pt x="1050" y="719"/>
                  </a:lnTo>
                  <a:lnTo>
                    <a:pt x="1038" y="752"/>
                  </a:lnTo>
                  <a:lnTo>
                    <a:pt x="1023" y="784"/>
                  </a:lnTo>
                  <a:lnTo>
                    <a:pt x="1006" y="814"/>
                  </a:lnTo>
                  <a:lnTo>
                    <a:pt x="988" y="844"/>
                  </a:lnTo>
                  <a:lnTo>
                    <a:pt x="968" y="872"/>
                  </a:lnTo>
                  <a:lnTo>
                    <a:pt x="946" y="899"/>
                  </a:lnTo>
                  <a:lnTo>
                    <a:pt x="922" y="924"/>
                  </a:lnTo>
                  <a:lnTo>
                    <a:pt x="897" y="948"/>
                  </a:lnTo>
                  <a:lnTo>
                    <a:pt x="870" y="969"/>
                  </a:lnTo>
                  <a:lnTo>
                    <a:pt x="842" y="990"/>
                  </a:lnTo>
                  <a:lnTo>
                    <a:pt x="813" y="1008"/>
                  </a:lnTo>
                  <a:lnTo>
                    <a:pt x="782" y="1025"/>
                  </a:lnTo>
                  <a:lnTo>
                    <a:pt x="750" y="1040"/>
                  </a:lnTo>
                  <a:lnTo>
                    <a:pt x="718" y="1052"/>
                  </a:lnTo>
                  <a:lnTo>
                    <a:pt x="684" y="1063"/>
                  </a:lnTo>
                  <a:lnTo>
                    <a:pt x="649" y="1071"/>
                  </a:lnTo>
                  <a:lnTo>
                    <a:pt x="614" y="1077"/>
                  </a:lnTo>
                  <a:lnTo>
                    <a:pt x="577" y="1081"/>
                  </a:lnTo>
                  <a:lnTo>
                    <a:pt x="540" y="1082"/>
                  </a:lnTo>
                  <a:lnTo>
                    <a:pt x="504" y="1081"/>
                  </a:lnTo>
                  <a:lnTo>
                    <a:pt x="467" y="1077"/>
                  </a:lnTo>
                  <a:lnTo>
                    <a:pt x="432" y="1071"/>
                  </a:lnTo>
                  <a:lnTo>
                    <a:pt x="397" y="1063"/>
                  </a:lnTo>
                  <a:lnTo>
                    <a:pt x="363" y="1052"/>
                  </a:lnTo>
                  <a:lnTo>
                    <a:pt x="330" y="1040"/>
                  </a:lnTo>
                  <a:lnTo>
                    <a:pt x="299" y="1025"/>
                  </a:lnTo>
                  <a:lnTo>
                    <a:pt x="268" y="1008"/>
                  </a:lnTo>
                  <a:lnTo>
                    <a:pt x="239" y="990"/>
                  </a:lnTo>
                  <a:lnTo>
                    <a:pt x="210" y="969"/>
                  </a:lnTo>
                  <a:lnTo>
                    <a:pt x="184" y="948"/>
                  </a:lnTo>
                  <a:lnTo>
                    <a:pt x="159" y="924"/>
                  </a:lnTo>
                  <a:lnTo>
                    <a:pt x="135" y="899"/>
                  </a:lnTo>
                  <a:lnTo>
                    <a:pt x="113" y="872"/>
                  </a:lnTo>
                  <a:lnTo>
                    <a:pt x="93" y="844"/>
                  </a:lnTo>
                  <a:lnTo>
                    <a:pt x="74" y="814"/>
                  </a:lnTo>
                  <a:lnTo>
                    <a:pt x="58" y="784"/>
                  </a:lnTo>
                  <a:lnTo>
                    <a:pt x="43" y="752"/>
                  </a:lnTo>
                  <a:lnTo>
                    <a:pt x="30" y="719"/>
                  </a:lnTo>
                  <a:lnTo>
                    <a:pt x="20" y="685"/>
                  </a:lnTo>
                  <a:lnTo>
                    <a:pt x="11" y="650"/>
                  </a:lnTo>
                  <a:lnTo>
                    <a:pt x="6" y="615"/>
                  </a:lnTo>
                  <a:lnTo>
                    <a:pt x="2" y="579"/>
                  </a:lnTo>
                  <a:lnTo>
                    <a:pt x="0" y="541"/>
                  </a:lnTo>
                  <a:lnTo>
                    <a:pt x="2" y="504"/>
                  </a:lnTo>
                  <a:lnTo>
                    <a:pt x="6" y="468"/>
                  </a:lnTo>
                  <a:lnTo>
                    <a:pt x="11" y="432"/>
                  </a:lnTo>
                  <a:lnTo>
                    <a:pt x="20" y="397"/>
                  </a:lnTo>
                  <a:lnTo>
                    <a:pt x="30" y="364"/>
                  </a:lnTo>
                  <a:lnTo>
                    <a:pt x="43" y="331"/>
                  </a:lnTo>
                  <a:lnTo>
                    <a:pt x="58" y="299"/>
                  </a:lnTo>
                  <a:lnTo>
                    <a:pt x="74" y="268"/>
                  </a:lnTo>
                  <a:lnTo>
                    <a:pt x="93" y="239"/>
                  </a:lnTo>
                  <a:lnTo>
                    <a:pt x="113" y="211"/>
                  </a:lnTo>
                  <a:lnTo>
                    <a:pt x="135" y="184"/>
                  </a:lnTo>
                  <a:lnTo>
                    <a:pt x="159" y="159"/>
                  </a:lnTo>
                  <a:lnTo>
                    <a:pt x="184" y="135"/>
                  </a:lnTo>
                  <a:lnTo>
                    <a:pt x="210" y="113"/>
                  </a:lnTo>
                  <a:lnTo>
                    <a:pt x="239" y="93"/>
                  </a:lnTo>
                  <a:lnTo>
                    <a:pt x="268" y="74"/>
                  </a:lnTo>
                  <a:lnTo>
                    <a:pt x="299" y="58"/>
                  </a:lnTo>
                  <a:lnTo>
                    <a:pt x="330" y="43"/>
                  </a:lnTo>
                  <a:lnTo>
                    <a:pt x="363" y="30"/>
                  </a:lnTo>
                  <a:lnTo>
                    <a:pt x="397" y="19"/>
                  </a:lnTo>
                  <a:lnTo>
                    <a:pt x="432" y="11"/>
                  </a:lnTo>
                  <a:lnTo>
                    <a:pt x="467" y="5"/>
                  </a:lnTo>
                  <a:lnTo>
                    <a:pt x="504" y="2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0" name="타원 9"/>
          <p:cNvSpPr/>
          <p:nvPr/>
        </p:nvSpPr>
        <p:spPr>
          <a:xfrm>
            <a:off x="1494000" y="2646000"/>
            <a:ext cx="1663892" cy="1663892"/>
          </a:xfrm>
          <a:prstGeom prst="ellipse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나눔고딕" pitchFamily="50" charset="-127"/>
                <a:ea typeface="나눔고딕" pitchFamily="50" charset="-127"/>
              </a:rPr>
              <a:t> </a:t>
            </a: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3" name="제목 1"/>
          <p:cNvSpPr txBox="1">
            <a:spLocks/>
          </p:cNvSpPr>
          <p:nvPr/>
        </p:nvSpPr>
        <p:spPr>
          <a:xfrm>
            <a:off x="3667116" y="2145396"/>
            <a:ext cx="5897246" cy="26517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막대그래프로 나타낸</a:t>
            </a:r>
            <a:endParaRPr kumimoji="0" lang="en-US" altLang="ko-KR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나눔고딕 ExtraBold" pitchFamily="50" charset="-127"/>
              <a:ea typeface="나눔고딕 ExtraBold" pitchFamily="50" charset="-127"/>
              <a:cs typeface="+mj-cs"/>
            </a:endParaRPr>
          </a:p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600" noProof="0" dirty="0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자료를 보고</a:t>
            </a:r>
            <a:r>
              <a:rPr lang="en-US" altLang="ko-KR" sz="3600" dirty="0">
                <a:latin typeface="나눔고딕 ExtraBold" pitchFamily="50" charset="-127"/>
                <a:ea typeface="나눔고딕 ExtraBold" pitchFamily="50" charset="-127"/>
                <a:cs typeface="+mj-cs"/>
              </a:rPr>
              <a:t> </a:t>
            </a:r>
            <a:r>
              <a:rPr lang="ko-KR" altLang="en-US" sz="3600" noProof="0" dirty="0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막대그래프의</a:t>
            </a:r>
            <a:endParaRPr lang="en-US" altLang="ko-KR" sz="3600" noProof="0" dirty="0" smtClean="0">
              <a:latin typeface="나눔고딕 ExtraBold" pitchFamily="50" charset="-127"/>
              <a:ea typeface="나눔고딕 ExtraBold" pitchFamily="50" charset="-127"/>
              <a:cs typeface="+mj-cs"/>
            </a:endParaRPr>
          </a:p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특징을 알아보아요</a:t>
            </a:r>
            <a:r>
              <a:rPr kumimoji="0" lang="en-US" altLang="ko-KR" sz="36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.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나눔고딕 ExtraBold" pitchFamily="50" charset="-127"/>
              <a:ea typeface="나눔고딕 ExtraBold" pitchFamily="50" charset="-127"/>
              <a:cs typeface="+mj-c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714480" y="2819941"/>
            <a:ext cx="1357322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4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학습</a:t>
            </a:r>
            <a:endParaRPr lang="en-US" altLang="ko-KR" sz="4000" dirty="0" smtClean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4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문제</a:t>
            </a:r>
            <a:endParaRPr lang="ko-KR" altLang="en-US" sz="40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45" name="그룹 4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46" name="타원 4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7" name="이등변 삼각형 4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48" name="그룹 4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49" name="타원 4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0" name="이등변 삼각형 4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51" name="모서리가 둥근 직사각형 50"/>
          <p:cNvSpPr/>
          <p:nvPr/>
        </p:nvSpPr>
        <p:spPr>
          <a:xfrm>
            <a:off x="395536" y="476672"/>
            <a:ext cx="3549352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2" name="모서리가 둥근 직사각형 51"/>
          <p:cNvSpPr/>
          <p:nvPr/>
        </p:nvSpPr>
        <p:spPr>
          <a:xfrm>
            <a:off x="395536" y="476672"/>
            <a:ext cx="1008112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                 </a:t>
            </a:r>
            <a:endParaRPr lang="ko-KR" altLang="en-US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83568" y="53938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54" name="직사각형 53"/>
          <p:cNvSpPr/>
          <p:nvPr/>
        </p:nvSpPr>
        <p:spPr>
          <a:xfrm>
            <a:off x="467544" y="476672"/>
            <a:ext cx="3706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dirty="0" smtClean="0">
                <a:solidFill>
                  <a:srgbClr val="E94829"/>
                </a:solidFill>
                <a:latin typeface="나눔고딕 ExtraBold" pitchFamily="50" charset="-127"/>
                <a:ea typeface="나눔고딕 ExtraBold" pitchFamily="50" charset="-127"/>
              </a:rPr>
              <a:t>2</a:t>
            </a:r>
            <a:endParaRPr lang="ko-KR" altLang="en-US" sz="2400" dirty="0">
              <a:solidFill>
                <a:srgbClr val="E94829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403648" y="548680"/>
            <a:ext cx="2901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막대그래프를 알아볼까요</a:t>
            </a:r>
            <a:endParaRPr lang="ko-KR" altLang="en-US" sz="14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32" name="그룹 31"/>
          <p:cNvGrpSpPr/>
          <p:nvPr/>
        </p:nvGrpSpPr>
        <p:grpSpPr>
          <a:xfrm>
            <a:off x="6912000" y="32400"/>
            <a:ext cx="2789873" cy="911543"/>
            <a:chOff x="6912000" y="32400"/>
            <a:chExt cx="2789873" cy="911543"/>
          </a:xfrm>
        </p:grpSpPr>
        <p:pic>
          <p:nvPicPr>
            <p:cNvPr id="35" name="그림 34" descr="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12000" y="32400"/>
              <a:ext cx="2789873" cy="911543"/>
            </a:xfrm>
            <a:prstGeom prst="rect">
              <a:avLst/>
            </a:prstGeom>
          </p:spPr>
        </p:pic>
        <p:sp>
          <p:nvSpPr>
            <p:cNvPr id="36" name="타원 35">
              <a:hlinkClick r:id="rId4" action="ppaction://hlinksldjump"/>
            </p:cNvPr>
            <p:cNvSpPr/>
            <p:nvPr/>
          </p:nvSpPr>
          <p:spPr>
            <a:xfrm>
              <a:off x="6959918" y="571480"/>
              <a:ext cx="357190" cy="357190"/>
            </a:xfrm>
            <a:prstGeom prst="ellipse">
              <a:avLst/>
            </a:prstGeom>
            <a:solidFill>
              <a:srgbClr val="7F7F7F">
                <a:alpha val="0"/>
              </a:srgbClr>
            </a:solidFill>
            <a:ln>
              <a:solidFill>
                <a:srgbClr val="385D8A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7" name="타원 36">
              <a:hlinkClick r:id="rId5" action="ppaction://hlinksldjump"/>
            </p:cNvPr>
            <p:cNvSpPr/>
            <p:nvPr/>
          </p:nvSpPr>
          <p:spPr>
            <a:xfrm>
              <a:off x="7893876" y="571480"/>
              <a:ext cx="357190" cy="357190"/>
            </a:xfrm>
            <a:prstGeom prst="ellipse">
              <a:avLst/>
            </a:prstGeom>
            <a:solidFill>
              <a:srgbClr val="7F7F7F">
                <a:alpha val="0"/>
              </a:srgbClr>
            </a:solidFill>
            <a:ln>
              <a:solidFill>
                <a:srgbClr val="385D8A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8" name="타원 37">
              <a:hlinkClick r:id="rId6" action="ppaction://hlinksldjump"/>
            </p:cNvPr>
            <p:cNvSpPr/>
            <p:nvPr/>
          </p:nvSpPr>
          <p:spPr>
            <a:xfrm>
              <a:off x="8374718" y="571480"/>
              <a:ext cx="357190" cy="357190"/>
            </a:xfrm>
            <a:prstGeom prst="ellipse">
              <a:avLst/>
            </a:prstGeom>
            <a:solidFill>
              <a:srgbClr val="7F7F7F">
                <a:alpha val="0"/>
              </a:srgbClr>
            </a:solidFill>
            <a:ln>
              <a:solidFill>
                <a:srgbClr val="385D8A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9" name="타원 38">
              <a:hlinkClick r:id="rId7" action="ppaction://hlinksldjump"/>
            </p:cNvPr>
            <p:cNvSpPr/>
            <p:nvPr/>
          </p:nvSpPr>
          <p:spPr>
            <a:xfrm>
              <a:off x="8842718" y="571480"/>
              <a:ext cx="357190" cy="357190"/>
            </a:xfrm>
            <a:prstGeom prst="ellipse">
              <a:avLst/>
            </a:prstGeom>
            <a:solidFill>
              <a:srgbClr val="7F7F7F">
                <a:alpha val="0"/>
              </a:srgbClr>
            </a:solidFill>
            <a:ln>
              <a:solidFill>
                <a:srgbClr val="385D8A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0" name="타원 39">
              <a:hlinkClick r:id="rId8" action="ppaction://hlinksldjump"/>
            </p:cNvPr>
            <p:cNvSpPr/>
            <p:nvPr/>
          </p:nvSpPr>
          <p:spPr>
            <a:xfrm>
              <a:off x="9310718" y="571480"/>
              <a:ext cx="357190" cy="357190"/>
            </a:xfrm>
            <a:prstGeom prst="ellipse">
              <a:avLst/>
            </a:prstGeom>
            <a:solidFill>
              <a:srgbClr val="7F7F7F">
                <a:alpha val="0"/>
              </a:srgbClr>
            </a:solidFill>
            <a:ln>
              <a:solidFill>
                <a:srgbClr val="385D8A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41" name="타원 40">
            <a:hlinkClick r:id="rId4" action="ppaction://hlinksldjump"/>
          </p:cNvPr>
          <p:cNvSpPr/>
          <p:nvPr/>
        </p:nvSpPr>
        <p:spPr>
          <a:xfrm>
            <a:off x="7430400" y="558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2" name="타원 41">
            <a:hlinkClick r:id="rId5" action="ppaction://hlinksldjump"/>
          </p:cNvPr>
          <p:cNvSpPr/>
          <p:nvPr/>
        </p:nvSpPr>
        <p:spPr>
          <a:xfrm>
            <a:off x="78912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3" name="타원 42">
            <a:hlinkClick r:id="rId5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4" name="타원 43"/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6" name="타원 55">
            <a:hlinkClick r:id="rId9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7" name="타원 56">
            <a:hlinkClick r:id="rId5" action="ppaction://hlinksldjump"/>
          </p:cNvPr>
          <p:cNvSpPr/>
          <p:nvPr/>
        </p:nvSpPr>
        <p:spPr>
          <a:xfrm>
            <a:off x="7429482" y="5486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8" name="타원 57">
            <a:hlinkClick r:id="rId10" action="ppaction://hlinksldjump"/>
          </p:cNvPr>
          <p:cNvSpPr/>
          <p:nvPr/>
        </p:nvSpPr>
        <p:spPr>
          <a:xfrm>
            <a:off x="7897482" y="5486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9" name="타원 58">
            <a:hlinkClick r:id="rId6" action="ppaction://hlinksldjump"/>
          </p:cNvPr>
          <p:cNvSpPr/>
          <p:nvPr/>
        </p:nvSpPr>
        <p:spPr>
          <a:xfrm>
            <a:off x="8363440" y="5486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0" name="타원 59">
            <a:hlinkClick r:id="rId11" action="ppaction://hlinksldjump"/>
          </p:cNvPr>
          <p:cNvSpPr/>
          <p:nvPr/>
        </p:nvSpPr>
        <p:spPr>
          <a:xfrm>
            <a:off x="8844282" y="5486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1" name="타원 60">
            <a:hlinkClick r:id="rId4" action="ppaction://hlinksldjump"/>
          </p:cNvPr>
          <p:cNvSpPr/>
          <p:nvPr/>
        </p:nvSpPr>
        <p:spPr>
          <a:xfrm>
            <a:off x="6961482" y="5486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원  외부 점선 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6000" y="2178000"/>
            <a:ext cx="2572441" cy="2584603"/>
          </a:xfrm>
          <a:prstGeom prst="rect">
            <a:avLst/>
          </a:prstGeom>
        </p:spPr>
      </p:pic>
      <p:grpSp>
        <p:nvGrpSpPr>
          <p:cNvPr id="3" name="Group 851"/>
          <p:cNvGrpSpPr>
            <a:grpSpLocks noChangeAspect="1"/>
          </p:cNvGrpSpPr>
          <p:nvPr/>
        </p:nvGrpSpPr>
        <p:grpSpPr bwMode="auto">
          <a:xfrm>
            <a:off x="1285852" y="2428868"/>
            <a:ext cx="2071688" cy="2076450"/>
            <a:chOff x="810" y="1572"/>
            <a:chExt cx="1305" cy="1308"/>
          </a:xfrm>
        </p:grpSpPr>
        <p:sp>
          <p:nvSpPr>
            <p:cNvPr id="4" name="AutoShape 850"/>
            <p:cNvSpPr>
              <a:spLocks noChangeAspect="1" noChangeArrowheads="1" noTextEdit="1"/>
            </p:cNvSpPr>
            <p:nvPr/>
          </p:nvSpPr>
          <p:spPr bwMode="auto">
            <a:xfrm>
              <a:off x="810" y="1572"/>
              <a:ext cx="1305" cy="1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" name="Freeform 853"/>
            <p:cNvSpPr>
              <a:spLocks/>
            </p:cNvSpPr>
            <p:nvPr/>
          </p:nvSpPr>
          <p:spPr bwMode="auto">
            <a:xfrm>
              <a:off x="990" y="1576"/>
              <a:ext cx="1121" cy="1124"/>
            </a:xfrm>
            <a:custGeom>
              <a:avLst/>
              <a:gdLst/>
              <a:ahLst/>
              <a:cxnLst>
                <a:cxn ang="0">
                  <a:pos x="470" y="0"/>
                </a:cxn>
                <a:cxn ang="0">
                  <a:pos x="510" y="2"/>
                </a:cxn>
                <a:cxn ang="0">
                  <a:pos x="549" y="5"/>
                </a:cxn>
                <a:cxn ang="0">
                  <a:pos x="587" y="11"/>
                </a:cxn>
                <a:cxn ang="0">
                  <a:pos x="625" y="19"/>
                </a:cxn>
                <a:cxn ang="0">
                  <a:pos x="661" y="29"/>
                </a:cxn>
                <a:cxn ang="0">
                  <a:pos x="697" y="41"/>
                </a:cxn>
                <a:cxn ang="0">
                  <a:pos x="732" y="55"/>
                </a:cxn>
                <a:cxn ang="0">
                  <a:pos x="766" y="72"/>
                </a:cxn>
                <a:cxn ang="0">
                  <a:pos x="799" y="90"/>
                </a:cxn>
                <a:cxn ang="0">
                  <a:pos x="830" y="109"/>
                </a:cxn>
                <a:cxn ang="0">
                  <a:pos x="860" y="131"/>
                </a:cxn>
                <a:cxn ang="0">
                  <a:pos x="889" y="154"/>
                </a:cxn>
                <a:cxn ang="0">
                  <a:pos x="917" y="178"/>
                </a:cxn>
                <a:cxn ang="0">
                  <a:pos x="943" y="205"/>
                </a:cxn>
                <a:cxn ang="0">
                  <a:pos x="968" y="232"/>
                </a:cxn>
                <a:cxn ang="0">
                  <a:pos x="991" y="261"/>
                </a:cxn>
                <a:cxn ang="0">
                  <a:pos x="1012" y="292"/>
                </a:cxn>
                <a:cxn ang="0">
                  <a:pos x="1032" y="324"/>
                </a:cxn>
                <a:cxn ang="0">
                  <a:pos x="1050" y="356"/>
                </a:cxn>
                <a:cxn ang="0">
                  <a:pos x="1066" y="390"/>
                </a:cxn>
                <a:cxn ang="0">
                  <a:pos x="1080" y="425"/>
                </a:cxn>
                <a:cxn ang="0">
                  <a:pos x="1092" y="461"/>
                </a:cxn>
                <a:cxn ang="0">
                  <a:pos x="1102" y="498"/>
                </a:cxn>
                <a:cxn ang="0">
                  <a:pos x="1110" y="535"/>
                </a:cxn>
                <a:cxn ang="0">
                  <a:pos x="1116" y="574"/>
                </a:cxn>
                <a:cxn ang="0">
                  <a:pos x="1120" y="613"/>
                </a:cxn>
                <a:cxn ang="0">
                  <a:pos x="1121" y="652"/>
                </a:cxn>
                <a:cxn ang="0">
                  <a:pos x="1120" y="692"/>
                </a:cxn>
                <a:cxn ang="0">
                  <a:pos x="1116" y="731"/>
                </a:cxn>
                <a:cxn ang="0">
                  <a:pos x="1110" y="769"/>
                </a:cxn>
                <a:cxn ang="0">
                  <a:pos x="1103" y="806"/>
                </a:cxn>
                <a:cxn ang="0">
                  <a:pos x="1093" y="843"/>
                </a:cxn>
                <a:cxn ang="0">
                  <a:pos x="1081" y="878"/>
                </a:cxn>
                <a:cxn ang="0">
                  <a:pos x="1067" y="913"/>
                </a:cxn>
                <a:cxn ang="0">
                  <a:pos x="1051" y="947"/>
                </a:cxn>
                <a:cxn ang="0">
                  <a:pos x="1033" y="979"/>
                </a:cxn>
                <a:cxn ang="0">
                  <a:pos x="1014" y="1011"/>
                </a:cxn>
                <a:cxn ang="0">
                  <a:pos x="993" y="1041"/>
                </a:cxn>
                <a:cxn ang="0">
                  <a:pos x="970" y="1070"/>
                </a:cxn>
                <a:cxn ang="0">
                  <a:pos x="945" y="1098"/>
                </a:cxn>
                <a:cxn ang="0">
                  <a:pos x="919" y="1124"/>
                </a:cxn>
                <a:cxn ang="0">
                  <a:pos x="0" y="202"/>
                </a:cxn>
                <a:cxn ang="0">
                  <a:pos x="26" y="176"/>
                </a:cxn>
                <a:cxn ang="0">
                  <a:pos x="54" y="152"/>
                </a:cxn>
                <a:cxn ang="0">
                  <a:pos x="83" y="129"/>
                </a:cxn>
                <a:cxn ang="0">
                  <a:pos x="113" y="108"/>
                </a:cxn>
                <a:cxn ang="0">
                  <a:pos x="144" y="88"/>
                </a:cxn>
                <a:cxn ang="0">
                  <a:pos x="177" y="71"/>
                </a:cxn>
                <a:cxn ang="0">
                  <a:pos x="210" y="55"/>
                </a:cxn>
                <a:cxn ang="0">
                  <a:pos x="245" y="41"/>
                </a:cxn>
                <a:cxn ang="0">
                  <a:pos x="280" y="29"/>
                </a:cxn>
                <a:cxn ang="0">
                  <a:pos x="317" y="19"/>
                </a:cxn>
                <a:cxn ang="0">
                  <a:pos x="354" y="11"/>
                </a:cxn>
                <a:cxn ang="0">
                  <a:pos x="392" y="5"/>
                </a:cxn>
                <a:cxn ang="0">
                  <a:pos x="431" y="2"/>
                </a:cxn>
                <a:cxn ang="0">
                  <a:pos x="470" y="0"/>
                </a:cxn>
              </a:cxnLst>
              <a:rect l="0" t="0" r="r" b="b"/>
              <a:pathLst>
                <a:path w="1121" h="1124">
                  <a:moveTo>
                    <a:pt x="470" y="0"/>
                  </a:moveTo>
                  <a:lnTo>
                    <a:pt x="510" y="2"/>
                  </a:lnTo>
                  <a:lnTo>
                    <a:pt x="549" y="5"/>
                  </a:lnTo>
                  <a:lnTo>
                    <a:pt x="587" y="11"/>
                  </a:lnTo>
                  <a:lnTo>
                    <a:pt x="625" y="19"/>
                  </a:lnTo>
                  <a:lnTo>
                    <a:pt x="661" y="29"/>
                  </a:lnTo>
                  <a:lnTo>
                    <a:pt x="697" y="41"/>
                  </a:lnTo>
                  <a:lnTo>
                    <a:pt x="732" y="55"/>
                  </a:lnTo>
                  <a:lnTo>
                    <a:pt x="766" y="72"/>
                  </a:lnTo>
                  <a:lnTo>
                    <a:pt x="799" y="90"/>
                  </a:lnTo>
                  <a:lnTo>
                    <a:pt x="830" y="109"/>
                  </a:lnTo>
                  <a:lnTo>
                    <a:pt x="860" y="131"/>
                  </a:lnTo>
                  <a:lnTo>
                    <a:pt x="889" y="154"/>
                  </a:lnTo>
                  <a:lnTo>
                    <a:pt x="917" y="178"/>
                  </a:lnTo>
                  <a:lnTo>
                    <a:pt x="943" y="205"/>
                  </a:lnTo>
                  <a:lnTo>
                    <a:pt x="968" y="232"/>
                  </a:lnTo>
                  <a:lnTo>
                    <a:pt x="991" y="261"/>
                  </a:lnTo>
                  <a:lnTo>
                    <a:pt x="1012" y="292"/>
                  </a:lnTo>
                  <a:lnTo>
                    <a:pt x="1032" y="324"/>
                  </a:lnTo>
                  <a:lnTo>
                    <a:pt x="1050" y="356"/>
                  </a:lnTo>
                  <a:lnTo>
                    <a:pt x="1066" y="390"/>
                  </a:lnTo>
                  <a:lnTo>
                    <a:pt x="1080" y="425"/>
                  </a:lnTo>
                  <a:lnTo>
                    <a:pt x="1092" y="461"/>
                  </a:lnTo>
                  <a:lnTo>
                    <a:pt x="1102" y="498"/>
                  </a:lnTo>
                  <a:lnTo>
                    <a:pt x="1110" y="535"/>
                  </a:lnTo>
                  <a:lnTo>
                    <a:pt x="1116" y="574"/>
                  </a:lnTo>
                  <a:lnTo>
                    <a:pt x="1120" y="613"/>
                  </a:lnTo>
                  <a:lnTo>
                    <a:pt x="1121" y="652"/>
                  </a:lnTo>
                  <a:lnTo>
                    <a:pt x="1120" y="692"/>
                  </a:lnTo>
                  <a:lnTo>
                    <a:pt x="1116" y="731"/>
                  </a:lnTo>
                  <a:lnTo>
                    <a:pt x="1110" y="769"/>
                  </a:lnTo>
                  <a:lnTo>
                    <a:pt x="1103" y="806"/>
                  </a:lnTo>
                  <a:lnTo>
                    <a:pt x="1093" y="843"/>
                  </a:lnTo>
                  <a:lnTo>
                    <a:pt x="1081" y="878"/>
                  </a:lnTo>
                  <a:lnTo>
                    <a:pt x="1067" y="913"/>
                  </a:lnTo>
                  <a:lnTo>
                    <a:pt x="1051" y="947"/>
                  </a:lnTo>
                  <a:lnTo>
                    <a:pt x="1033" y="979"/>
                  </a:lnTo>
                  <a:lnTo>
                    <a:pt x="1014" y="1011"/>
                  </a:lnTo>
                  <a:lnTo>
                    <a:pt x="993" y="1041"/>
                  </a:lnTo>
                  <a:lnTo>
                    <a:pt x="970" y="1070"/>
                  </a:lnTo>
                  <a:lnTo>
                    <a:pt x="945" y="1098"/>
                  </a:lnTo>
                  <a:lnTo>
                    <a:pt x="919" y="1124"/>
                  </a:lnTo>
                  <a:lnTo>
                    <a:pt x="0" y="202"/>
                  </a:lnTo>
                  <a:lnTo>
                    <a:pt x="26" y="176"/>
                  </a:lnTo>
                  <a:lnTo>
                    <a:pt x="54" y="152"/>
                  </a:lnTo>
                  <a:lnTo>
                    <a:pt x="83" y="129"/>
                  </a:lnTo>
                  <a:lnTo>
                    <a:pt x="113" y="108"/>
                  </a:lnTo>
                  <a:lnTo>
                    <a:pt x="144" y="88"/>
                  </a:lnTo>
                  <a:lnTo>
                    <a:pt x="177" y="71"/>
                  </a:lnTo>
                  <a:lnTo>
                    <a:pt x="210" y="55"/>
                  </a:lnTo>
                  <a:lnTo>
                    <a:pt x="245" y="41"/>
                  </a:lnTo>
                  <a:lnTo>
                    <a:pt x="280" y="29"/>
                  </a:lnTo>
                  <a:lnTo>
                    <a:pt x="317" y="19"/>
                  </a:lnTo>
                  <a:lnTo>
                    <a:pt x="354" y="11"/>
                  </a:lnTo>
                  <a:lnTo>
                    <a:pt x="392" y="5"/>
                  </a:lnTo>
                  <a:lnTo>
                    <a:pt x="431" y="2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rgbClr val="EFEFE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" name="Freeform 854"/>
            <p:cNvSpPr>
              <a:spLocks/>
            </p:cNvSpPr>
            <p:nvPr/>
          </p:nvSpPr>
          <p:spPr bwMode="auto">
            <a:xfrm>
              <a:off x="810" y="1778"/>
              <a:ext cx="1099" cy="1102"/>
            </a:xfrm>
            <a:custGeom>
              <a:avLst/>
              <a:gdLst/>
              <a:ahLst/>
              <a:cxnLst>
                <a:cxn ang="0">
                  <a:pos x="180" y="0"/>
                </a:cxn>
                <a:cxn ang="0">
                  <a:pos x="1099" y="922"/>
                </a:cxn>
                <a:cxn ang="0">
                  <a:pos x="1072" y="947"/>
                </a:cxn>
                <a:cxn ang="0">
                  <a:pos x="1043" y="970"/>
                </a:cxn>
                <a:cxn ang="0">
                  <a:pos x="1012" y="992"/>
                </a:cxn>
                <a:cxn ang="0">
                  <a:pos x="981" y="1012"/>
                </a:cxn>
                <a:cxn ang="0">
                  <a:pos x="948" y="1030"/>
                </a:cxn>
                <a:cxn ang="0">
                  <a:pos x="914" y="1046"/>
                </a:cxn>
                <a:cxn ang="0">
                  <a:pos x="879" y="1061"/>
                </a:cxn>
                <a:cxn ang="0">
                  <a:pos x="843" y="1073"/>
                </a:cxn>
                <a:cxn ang="0">
                  <a:pos x="806" y="1083"/>
                </a:cxn>
                <a:cxn ang="0">
                  <a:pos x="768" y="1091"/>
                </a:cxn>
                <a:cxn ang="0">
                  <a:pos x="729" y="1097"/>
                </a:cxn>
                <a:cxn ang="0">
                  <a:pos x="690" y="1101"/>
                </a:cxn>
                <a:cxn ang="0">
                  <a:pos x="650" y="1102"/>
                </a:cxn>
                <a:cxn ang="0">
                  <a:pos x="611" y="1101"/>
                </a:cxn>
                <a:cxn ang="0">
                  <a:pos x="572" y="1097"/>
                </a:cxn>
                <a:cxn ang="0">
                  <a:pos x="533" y="1092"/>
                </a:cxn>
                <a:cxn ang="0">
                  <a:pos x="496" y="1083"/>
                </a:cxn>
                <a:cxn ang="0">
                  <a:pos x="459" y="1074"/>
                </a:cxn>
                <a:cxn ang="0">
                  <a:pos x="423" y="1061"/>
                </a:cxn>
                <a:cxn ang="0">
                  <a:pos x="388" y="1047"/>
                </a:cxn>
                <a:cxn ang="0">
                  <a:pos x="355" y="1031"/>
                </a:cxn>
                <a:cxn ang="0">
                  <a:pos x="322" y="1013"/>
                </a:cxn>
                <a:cxn ang="0">
                  <a:pos x="291" y="993"/>
                </a:cxn>
                <a:cxn ang="0">
                  <a:pos x="260" y="972"/>
                </a:cxn>
                <a:cxn ang="0">
                  <a:pos x="231" y="949"/>
                </a:cxn>
                <a:cxn ang="0">
                  <a:pos x="204" y="924"/>
                </a:cxn>
                <a:cxn ang="0">
                  <a:pos x="178" y="898"/>
                </a:cxn>
                <a:cxn ang="0">
                  <a:pos x="153" y="870"/>
                </a:cxn>
                <a:cxn ang="0">
                  <a:pos x="130" y="841"/>
                </a:cxn>
                <a:cxn ang="0">
                  <a:pos x="108" y="811"/>
                </a:cxn>
                <a:cxn ang="0">
                  <a:pos x="89" y="779"/>
                </a:cxn>
                <a:cxn ang="0">
                  <a:pos x="71" y="746"/>
                </a:cxn>
                <a:cxn ang="0">
                  <a:pos x="55" y="713"/>
                </a:cxn>
                <a:cxn ang="0">
                  <a:pos x="41" y="678"/>
                </a:cxn>
                <a:cxn ang="0">
                  <a:pos x="28" y="642"/>
                </a:cxn>
                <a:cxn ang="0">
                  <a:pos x="19" y="605"/>
                </a:cxn>
                <a:cxn ang="0">
                  <a:pos x="10" y="568"/>
                </a:cxn>
                <a:cxn ang="0">
                  <a:pos x="5" y="529"/>
                </a:cxn>
                <a:cxn ang="0">
                  <a:pos x="1" y="490"/>
                </a:cxn>
                <a:cxn ang="0">
                  <a:pos x="0" y="450"/>
                </a:cxn>
                <a:cxn ang="0">
                  <a:pos x="1" y="410"/>
                </a:cxn>
                <a:cxn ang="0">
                  <a:pos x="5" y="371"/>
                </a:cxn>
                <a:cxn ang="0">
                  <a:pos x="11" y="332"/>
                </a:cxn>
                <a:cxn ang="0">
                  <a:pos x="19" y="294"/>
                </a:cxn>
                <a:cxn ang="0">
                  <a:pos x="29" y="258"/>
                </a:cxn>
                <a:cxn ang="0">
                  <a:pos x="41" y="221"/>
                </a:cxn>
                <a:cxn ang="0">
                  <a:pos x="56" y="186"/>
                </a:cxn>
                <a:cxn ang="0">
                  <a:pos x="72" y="152"/>
                </a:cxn>
                <a:cxn ang="0">
                  <a:pos x="90" y="119"/>
                </a:cxn>
                <a:cxn ang="0">
                  <a:pos x="110" y="87"/>
                </a:cxn>
                <a:cxn ang="0">
                  <a:pos x="132" y="57"/>
                </a:cxn>
                <a:cxn ang="0">
                  <a:pos x="155" y="28"/>
                </a:cxn>
                <a:cxn ang="0">
                  <a:pos x="180" y="0"/>
                </a:cxn>
              </a:cxnLst>
              <a:rect l="0" t="0" r="r" b="b"/>
              <a:pathLst>
                <a:path w="1099" h="1102">
                  <a:moveTo>
                    <a:pt x="180" y="0"/>
                  </a:moveTo>
                  <a:lnTo>
                    <a:pt x="1099" y="922"/>
                  </a:lnTo>
                  <a:lnTo>
                    <a:pt x="1072" y="947"/>
                  </a:lnTo>
                  <a:lnTo>
                    <a:pt x="1043" y="970"/>
                  </a:lnTo>
                  <a:lnTo>
                    <a:pt x="1012" y="992"/>
                  </a:lnTo>
                  <a:lnTo>
                    <a:pt x="981" y="1012"/>
                  </a:lnTo>
                  <a:lnTo>
                    <a:pt x="948" y="1030"/>
                  </a:lnTo>
                  <a:lnTo>
                    <a:pt x="914" y="1046"/>
                  </a:lnTo>
                  <a:lnTo>
                    <a:pt x="879" y="1061"/>
                  </a:lnTo>
                  <a:lnTo>
                    <a:pt x="843" y="1073"/>
                  </a:lnTo>
                  <a:lnTo>
                    <a:pt x="806" y="1083"/>
                  </a:lnTo>
                  <a:lnTo>
                    <a:pt x="768" y="1091"/>
                  </a:lnTo>
                  <a:lnTo>
                    <a:pt x="729" y="1097"/>
                  </a:lnTo>
                  <a:lnTo>
                    <a:pt x="690" y="1101"/>
                  </a:lnTo>
                  <a:lnTo>
                    <a:pt x="650" y="1102"/>
                  </a:lnTo>
                  <a:lnTo>
                    <a:pt x="611" y="1101"/>
                  </a:lnTo>
                  <a:lnTo>
                    <a:pt x="572" y="1097"/>
                  </a:lnTo>
                  <a:lnTo>
                    <a:pt x="533" y="1092"/>
                  </a:lnTo>
                  <a:lnTo>
                    <a:pt x="496" y="1083"/>
                  </a:lnTo>
                  <a:lnTo>
                    <a:pt x="459" y="1074"/>
                  </a:lnTo>
                  <a:lnTo>
                    <a:pt x="423" y="1061"/>
                  </a:lnTo>
                  <a:lnTo>
                    <a:pt x="388" y="1047"/>
                  </a:lnTo>
                  <a:lnTo>
                    <a:pt x="355" y="1031"/>
                  </a:lnTo>
                  <a:lnTo>
                    <a:pt x="322" y="1013"/>
                  </a:lnTo>
                  <a:lnTo>
                    <a:pt x="291" y="993"/>
                  </a:lnTo>
                  <a:lnTo>
                    <a:pt x="260" y="972"/>
                  </a:lnTo>
                  <a:lnTo>
                    <a:pt x="231" y="949"/>
                  </a:lnTo>
                  <a:lnTo>
                    <a:pt x="204" y="924"/>
                  </a:lnTo>
                  <a:lnTo>
                    <a:pt x="178" y="898"/>
                  </a:lnTo>
                  <a:lnTo>
                    <a:pt x="153" y="870"/>
                  </a:lnTo>
                  <a:lnTo>
                    <a:pt x="130" y="841"/>
                  </a:lnTo>
                  <a:lnTo>
                    <a:pt x="108" y="811"/>
                  </a:lnTo>
                  <a:lnTo>
                    <a:pt x="89" y="779"/>
                  </a:lnTo>
                  <a:lnTo>
                    <a:pt x="71" y="746"/>
                  </a:lnTo>
                  <a:lnTo>
                    <a:pt x="55" y="713"/>
                  </a:lnTo>
                  <a:lnTo>
                    <a:pt x="41" y="678"/>
                  </a:lnTo>
                  <a:lnTo>
                    <a:pt x="28" y="642"/>
                  </a:lnTo>
                  <a:lnTo>
                    <a:pt x="19" y="605"/>
                  </a:lnTo>
                  <a:lnTo>
                    <a:pt x="10" y="568"/>
                  </a:lnTo>
                  <a:lnTo>
                    <a:pt x="5" y="529"/>
                  </a:lnTo>
                  <a:lnTo>
                    <a:pt x="1" y="490"/>
                  </a:lnTo>
                  <a:lnTo>
                    <a:pt x="0" y="450"/>
                  </a:lnTo>
                  <a:lnTo>
                    <a:pt x="1" y="410"/>
                  </a:lnTo>
                  <a:lnTo>
                    <a:pt x="5" y="371"/>
                  </a:lnTo>
                  <a:lnTo>
                    <a:pt x="11" y="332"/>
                  </a:lnTo>
                  <a:lnTo>
                    <a:pt x="19" y="294"/>
                  </a:lnTo>
                  <a:lnTo>
                    <a:pt x="29" y="258"/>
                  </a:lnTo>
                  <a:lnTo>
                    <a:pt x="41" y="221"/>
                  </a:lnTo>
                  <a:lnTo>
                    <a:pt x="56" y="186"/>
                  </a:lnTo>
                  <a:lnTo>
                    <a:pt x="72" y="152"/>
                  </a:lnTo>
                  <a:lnTo>
                    <a:pt x="90" y="119"/>
                  </a:lnTo>
                  <a:lnTo>
                    <a:pt x="110" y="87"/>
                  </a:lnTo>
                  <a:lnTo>
                    <a:pt x="132" y="57"/>
                  </a:lnTo>
                  <a:lnTo>
                    <a:pt x="155" y="28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" name="Freeform 855"/>
            <p:cNvSpPr>
              <a:spLocks/>
            </p:cNvSpPr>
            <p:nvPr/>
          </p:nvSpPr>
          <p:spPr bwMode="auto">
            <a:xfrm>
              <a:off x="971" y="1764"/>
              <a:ext cx="118" cy="117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0" y="1"/>
                </a:cxn>
                <a:cxn ang="0">
                  <a:pos x="82" y="4"/>
                </a:cxn>
                <a:cxn ang="0">
                  <a:pos x="91" y="9"/>
                </a:cxn>
                <a:cxn ang="0">
                  <a:pos x="100" y="17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6" y="47"/>
                </a:cxn>
                <a:cxn ang="0">
                  <a:pos x="118" y="58"/>
                </a:cxn>
                <a:cxn ang="0">
                  <a:pos x="116" y="70"/>
                </a:cxn>
                <a:cxn ang="0">
                  <a:pos x="113" y="81"/>
                </a:cxn>
                <a:cxn ang="0">
                  <a:pos x="108" y="91"/>
                </a:cxn>
                <a:cxn ang="0">
                  <a:pos x="100" y="100"/>
                </a:cxn>
                <a:cxn ang="0">
                  <a:pos x="91" y="107"/>
                </a:cxn>
                <a:cxn ang="0">
                  <a:pos x="82" y="113"/>
                </a:cxn>
                <a:cxn ang="0">
                  <a:pos x="70" y="116"/>
                </a:cxn>
                <a:cxn ang="0">
                  <a:pos x="59" y="117"/>
                </a:cxn>
                <a:cxn ang="0">
                  <a:pos x="47" y="116"/>
                </a:cxn>
                <a:cxn ang="0">
                  <a:pos x="36" y="113"/>
                </a:cxn>
                <a:cxn ang="0">
                  <a:pos x="26" y="107"/>
                </a:cxn>
                <a:cxn ang="0">
                  <a:pos x="17" y="100"/>
                </a:cxn>
                <a:cxn ang="0">
                  <a:pos x="10" y="91"/>
                </a:cxn>
                <a:cxn ang="0">
                  <a:pos x="5" y="81"/>
                </a:cxn>
                <a:cxn ang="0">
                  <a:pos x="1" y="70"/>
                </a:cxn>
                <a:cxn ang="0">
                  <a:pos x="0" y="58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0" y="26"/>
                </a:cxn>
                <a:cxn ang="0">
                  <a:pos x="17" y="17"/>
                </a:cxn>
                <a:cxn ang="0">
                  <a:pos x="26" y="9"/>
                </a:cxn>
                <a:cxn ang="0">
                  <a:pos x="36" y="4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7">
                  <a:moveTo>
                    <a:pt x="59" y="0"/>
                  </a:moveTo>
                  <a:lnTo>
                    <a:pt x="70" y="1"/>
                  </a:lnTo>
                  <a:lnTo>
                    <a:pt x="82" y="4"/>
                  </a:lnTo>
                  <a:lnTo>
                    <a:pt x="91" y="9"/>
                  </a:lnTo>
                  <a:lnTo>
                    <a:pt x="100" y="17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6" y="47"/>
                  </a:lnTo>
                  <a:lnTo>
                    <a:pt x="118" y="58"/>
                  </a:lnTo>
                  <a:lnTo>
                    <a:pt x="116" y="70"/>
                  </a:lnTo>
                  <a:lnTo>
                    <a:pt x="113" y="81"/>
                  </a:lnTo>
                  <a:lnTo>
                    <a:pt x="108" y="91"/>
                  </a:lnTo>
                  <a:lnTo>
                    <a:pt x="100" y="100"/>
                  </a:lnTo>
                  <a:lnTo>
                    <a:pt x="91" y="107"/>
                  </a:lnTo>
                  <a:lnTo>
                    <a:pt x="82" y="113"/>
                  </a:lnTo>
                  <a:lnTo>
                    <a:pt x="70" y="116"/>
                  </a:lnTo>
                  <a:lnTo>
                    <a:pt x="59" y="117"/>
                  </a:lnTo>
                  <a:lnTo>
                    <a:pt x="47" y="116"/>
                  </a:lnTo>
                  <a:lnTo>
                    <a:pt x="36" y="113"/>
                  </a:lnTo>
                  <a:lnTo>
                    <a:pt x="26" y="107"/>
                  </a:lnTo>
                  <a:lnTo>
                    <a:pt x="17" y="100"/>
                  </a:lnTo>
                  <a:lnTo>
                    <a:pt x="10" y="91"/>
                  </a:lnTo>
                  <a:lnTo>
                    <a:pt x="5" y="81"/>
                  </a:lnTo>
                  <a:lnTo>
                    <a:pt x="1" y="70"/>
                  </a:lnTo>
                  <a:lnTo>
                    <a:pt x="0" y="58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0" y="26"/>
                  </a:lnTo>
                  <a:lnTo>
                    <a:pt x="17" y="17"/>
                  </a:lnTo>
                  <a:lnTo>
                    <a:pt x="26" y="9"/>
                  </a:lnTo>
                  <a:lnTo>
                    <a:pt x="36" y="4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" name="Freeform 856"/>
            <p:cNvSpPr>
              <a:spLocks/>
            </p:cNvSpPr>
            <p:nvPr/>
          </p:nvSpPr>
          <p:spPr bwMode="auto">
            <a:xfrm>
              <a:off x="1813" y="2596"/>
              <a:ext cx="118" cy="1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1" y="1"/>
                </a:cxn>
                <a:cxn ang="0">
                  <a:pos x="82" y="5"/>
                </a:cxn>
                <a:cxn ang="0">
                  <a:pos x="92" y="11"/>
                </a:cxn>
                <a:cxn ang="0">
                  <a:pos x="101" y="18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7" y="47"/>
                </a:cxn>
                <a:cxn ang="0">
                  <a:pos x="118" y="59"/>
                </a:cxn>
                <a:cxn ang="0">
                  <a:pos x="117" y="71"/>
                </a:cxn>
                <a:cxn ang="0">
                  <a:pos x="113" y="82"/>
                </a:cxn>
                <a:cxn ang="0">
                  <a:pos x="108" y="92"/>
                </a:cxn>
                <a:cxn ang="0">
                  <a:pos x="101" y="101"/>
                </a:cxn>
                <a:cxn ang="0">
                  <a:pos x="92" y="108"/>
                </a:cxn>
                <a:cxn ang="0">
                  <a:pos x="82" y="114"/>
                </a:cxn>
                <a:cxn ang="0">
                  <a:pos x="71" y="117"/>
                </a:cxn>
                <a:cxn ang="0">
                  <a:pos x="59" y="118"/>
                </a:cxn>
                <a:cxn ang="0">
                  <a:pos x="47" y="117"/>
                </a:cxn>
                <a:cxn ang="0">
                  <a:pos x="36" y="114"/>
                </a:cxn>
                <a:cxn ang="0">
                  <a:pos x="26" y="108"/>
                </a:cxn>
                <a:cxn ang="0">
                  <a:pos x="18" y="101"/>
                </a:cxn>
                <a:cxn ang="0">
                  <a:pos x="11" y="92"/>
                </a:cxn>
                <a:cxn ang="0">
                  <a:pos x="5" y="82"/>
                </a:cxn>
                <a:cxn ang="0">
                  <a:pos x="1" y="71"/>
                </a:cxn>
                <a:cxn ang="0">
                  <a:pos x="0" y="59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1" y="26"/>
                </a:cxn>
                <a:cxn ang="0">
                  <a:pos x="18" y="18"/>
                </a:cxn>
                <a:cxn ang="0">
                  <a:pos x="26" y="11"/>
                </a:cxn>
                <a:cxn ang="0">
                  <a:pos x="36" y="5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8">
                  <a:moveTo>
                    <a:pt x="59" y="0"/>
                  </a:moveTo>
                  <a:lnTo>
                    <a:pt x="71" y="1"/>
                  </a:lnTo>
                  <a:lnTo>
                    <a:pt x="82" y="5"/>
                  </a:lnTo>
                  <a:lnTo>
                    <a:pt x="92" y="11"/>
                  </a:lnTo>
                  <a:lnTo>
                    <a:pt x="101" y="18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7" y="47"/>
                  </a:lnTo>
                  <a:lnTo>
                    <a:pt x="118" y="59"/>
                  </a:lnTo>
                  <a:lnTo>
                    <a:pt x="117" y="71"/>
                  </a:lnTo>
                  <a:lnTo>
                    <a:pt x="113" y="82"/>
                  </a:lnTo>
                  <a:lnTo>
                    <a:pt x="108" y="92"/>
                  </a:lnTo>
                  <a:lnTo>
                    <a:pt x="101" y="101"/>
                  </a:lnTo>
                  <a:lnTo>
                    <a:pt x="92" y="108"/>
                  </a:lnTo>
                  <a:lnTo>
                    <a:pt x="82" y="114"/>
                  </a:lnTo>
                  <a:lnTo>
                    <a:pt x="71" y="117"/>
                  </a:lnTo>
                  <a:lnTo>
                    <a:pt x="59" y="118"/>
                  </a:lnTo>
                  <a:lnTo>
                    <a:pt x="47" y="117"/>
                  </a:lnTo>
                  <a:lnTo>
                    <a:pt x="36" y="114"/>
                  </a:lnTo>
                  <a:lnTo>
                    <a:pt x="26" y="108"/>
                  </a:lnTo>
                  <a:lnTo>
                    <a:pt x="18" y="101"/>
                  </a:lnTo>
                  <a:lnTo>
                    <a:pt x="11" y="92"/>
                  </a:lnTo>
                  <a:lnTo>
                    <a:pt x="5" y="82"/>
                  </a:lnTo>
                  <a:lnTo>
                    <a:pt x="1" y="71"/>
                  </a:lnTo>
                  <a:lnTo>
                    <a:pt x="0" y="59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1" y="26"/>
                  </a:lnTo>
                  <a:lnTo>
                    <a:pt x="18" y="18"/>
                  </a:lnTo>
                  <a:lnTo>
                    <a:pt x="26" y="11"/>
                  </a:lnTo>
                  <a:lnTo>
                    <a:pt x="36" y="5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9" name="Freeform 857"/>
            <p:cNvSpPr>
              <a:spLocks/>
            </p:cNvSpPr>
            <p:nvPr/>
          </p:nvSpPr>
          <p:spPr bwMode="auto">
            <a:xfrm>
              <a:off x="920" y="1687"/>
              <a:ext cx="1080" cy="1082"/>
            </a:xfrm>
            <a:custGeom>
              <a:avLst/>
              <a:gdLst/>
              <a:ahLst/>
              <a:cxnLst>
                <a:cxn ang="0">
                  <a:pos x="577" y="2"/>
                </a:cxn>
                <a:cxn ang="0">
                  <a:pos x="649" y="11"/>
                </a:cxn>
                <a:cxn ang="0">
                  <a:pos x="718" y="30"/>
                </a:cxn>
                <a:cxn ang="0">
                  <a:pos x="782" y="58"/>
                </a:cxn>
                <a:cxn ang="0">
                  <a:pos x="842" y="93"/>
                </a:cxn>
                <a:cxn ang="0">
                  <a:pos x="897" y="135"/>
                </a:cxn>
                <a:cxn ang="0">
                  <a:pos x="946" y="184"/>
                </a:cxn>
                <a:cxn ang="0">
                  <a:pos x="988" y="239"/>
                </a:cxn>
                <a:cxn ang="0">
                  <a:pos x="1023" y="299"/>
                </a:cxn>
                <a:cxn ang="0">
                  <a:pos x="1050" y="364"/>
                </a:cxn>
                <a:cxn ang="0">
                  <a:pos x="1069" y="432"/>
                </a:cxn>
                <a:cxn ang="0">
                  <a:pos x="1079" y="504"/>
                </a:cxn>
                <a:cxn ang="0">
                  <a:pos x="1079" y="579"/>
                </a:cxn>
                <a:cxn ang="0">
                  <a:pos x="1069" y="650"/>
                </a:cxn>
                <a:cxn ang="0">
                  <a:pos x="1050" y="719"/>
                </a:cxn>
                <a:cxn ang="0">
                  <a:pos x="1023" y="784"/>
                </a:cxn>
                <a:cxn ang="0">
                  <a:pos x="988" y="844"/>
                </a:cxn>
                <a:cxn ang="0">
                  <a:pos x="946" y="899"/>
                </a:cxn>
                <a:cxn ang="0">
                  <a:pos x="897" y="948"/>
                </a:cxn>
                <a:cxn ang="0">
                  <a:pos x="842" y="990"/>
                </a:cxn>
                <a:cxn ang="0">
                  <a:pos x="782" y="1025"/>
                </a:cxn>
                <a:cxn ang="0">
                  <a:pos x="718" y="1052"/>
                </a:cxn>
                <a:cxn ang="0">
                  <a:pos x="649" y="1071"/>
                </a:cxn>
                <a:cxn ang="0">
                  <a:pos x="577" y="1081"/>
                </a:cxn>
                <a:cxn ang="0">
                  <a:pos x="504" y="1081"/>
                </a:cxn>
                <a:cxn ang="0">
                  <a:pos x="432" y="1071"/>
                </a:cxn>
                <a:cxn ang="0">
                  <a:pos x="363" y="1052"/>
                </a:cxn>
                <a:cxn ang="0">
                  <a:pos x="299" y="1025"/>
                </a:cxn>
                <a:cxn ang="0">
                  <a:pos x="239" y="990"/>
                </a:cxn>
                <a:cxn ang="0">
                  <a:pos x="184" y="948"/>
                </a:cxn>
                <a:cxn ang="0">
                  <a:pos x="135" y="899"/>
                </a:cxn>
                <a:cxn ang="0">
                  <a:pos x="93" y="844"/>
                </a:cxn>
                <a:cxn ang="0">
                  <a:pos x="58" y="784"/>
                </a:cxn>
                <a:cxn ang="0">
                  <a:pos x="30" y="719"/>
                </a:cxn>
                <a:cxn ang="0">
                  <a:pos x="11" y="650"/>
                </a:cxn>
                <a:cxn ang="0">
                  <a:pos x="2" y="579"/>
                </a:cxn>
                <a:cxn ang="0">
                  <a:pos x="2" y="504"/>
                </a:cxn>
                <a:cxn ang="0">
                  <a:pos x="11" y="432"/>
                </a:cxn>
                <a:cxn ang="0">
                  <a:pos x="30" y="364"/>
                </a:cxn>
                <a:cxn ang="0">
                  <a:pos x="58" y="299"/>
                </a:cxn>
                <a:cxn ang="0">
                  <a:pos x="93" y="239"/>
                </a:cxn>
                <a:cxn ang="0">
                  <a:pos x="135" y="184"/>
                </a:cxn>
                <a:cxn ang="0">
                  <a:pos x="184" y="135"/>
                </a:cxn>
                <a:cxn ang="0">
                  <a:pos x="239" y="93"/>
                </a:cxn>
                <a:cxn ang="0">
                  <a:pos x="299" y="58"/>
                </a:cxn>
                <a:cxn ang="0">
                  <a:pos x="363" y="30"/>
                </a:cxn>
                <a:cxn ang="0">
                  <a:pos x="432" y="11"/>
                </a:cxn>
                <a:cxn ang="0">
                  <a:pos x="504" y="2"/>
                </a:cxn>
              </a:cxnLst>
              <a:rect l="0" t="0" r="r" b="b"/>
              <a:pathLst>
                <a:path w="1080" h="1082">
                  <a:moveTo>
                    <a:pt x="540" y="0"/>
                  </a:moveTo>
                  <a:lnTo>
                    <a:pt x="577" y="2"/>
                  </a:lnTo>
                  <a:lnTo>
                    <a:pt x="614" y="5"/>
                  </a:lnTo>
                  <a:lnTo>
                    <a:pt x="649" y="11"/>
                  </a:lnTo>
                  <a:lnTo>
                    <a:pt x="684" y="19"/>
                  </a:lnTo>
                  <a:lnTo>
                    <a:pt x="718" y="30"/>
                  </a:lnTo>
                  <a:lnTo>
                    <a:pt x="750" y="43"/>
                  </a:lnTo>
                  <a:lnTo>
                    <a:pt x="782" y="58"/>
                  </a:lnTo>
                  <a:lnTo>
                    <a:pt x="813" y="74"/>
                  </a:lnTo>
                  <a:lnTo>
                    <a:pt x="842" y="93"/>
                  </a:lnTo>
                  <a:lnTo>
                    <a:pt x="870" y="113"/>
                  </a:lnTo>
                  <a:lnTo>
                    <a:pt x="897" y="135"/>
                  </a:lnTo>
                  <a:lnTo>
                    <a:pt x="922" y="159"/>
                  </a:lnTo>
                  <a:lnTo>
                    <a:pt x="946" y="184"/>
                  </a:lnTo>
                  <a:lnTo>
                    <a:pt x="968" y="211"/>
                  </a:lnTo>
                  <a:lnTo>
                    <a:pt x="988" y="239"/>
                  </a:lnTo>
                  <a:lnTo>
                    <a:pt x="1006" y="268"/>
                  </a:lnTo>
                  <a:lnTo>
                    <a:pt x="1023" y="299"/>
                  </a:lnTo>
                  <a:lnTo>
                    <a:pt x="1038" y="331"/>
                  </a:lnTo>
                  <a:lnTo>
                    <a:pt x="1050" y="364"/>
                  </a:lnTo>
                  <a:lnTo>
                    <a:pt x="1061" y="397"/>
                  </a:lnTo>
                  <a:lnTo>
                    <a:pt x="1069" y="432"/>
                  </a:lnTo>
                  <a:lnTo>
                    <a:pt x="1075" y="468"/>
                  </a:lnTo>
                  <a:lnTo>
                    <a:pt x="1079" y="504"/>
                  </a:lnTo>
                  <a:lnTo>
                    <a:pt x="1080" y="541"/>
                  </a:lnTo>
                  <a:lnTo>
                    <a:pt x="1079" y="579"/>
                  </a:lnTo>
                  <a:lnTo>
                    <a:pt x="1075" y="615"/>
                  </a:lnTo>
                  <a:lnTo>
                    <a:pt x="1069" y="650"/>
                  </a:lnTo>
                  <a:lnTo>
                    <a:pt x="1061" y="685"/>
                  </a:lnTo>
                  <a:lnTo>
                    <a:pt x="1050" y="719"/>
                  </a:lnTo>
                  <a:lnTo>
                    <a:pt x="1038" y="752"/>
                  </a:lnTo>
                  <a:lnTo>
                    <a:pt x="1023" y="784"/>
                  </a:lnTo>
                  <a:lnTo>
                    <a:pt x="1006" y="814"/>
                  </a:lnTo>
                  <a:lnTo>
                    <a:pt x="988" y="844"/>
                  </a:lnTo>
                  <a:lnTo>
                    <a:pt x="968" y="872"/>
                  </a:lnTo>
                  <a:lnTo>
                    <a:pt x="946" y="899"/>
                  </a:lnTo>
                  <a:lnTo>
                    <a:pt x="922" y="924"/>
                  </a:lnTo>
                  <a:lnTo>
                    <a:pt x="897" y="948"/>
                  </a:lnTo>
                  <a:lnTo>
                    <a:pt x="870" y="969"/>
                  </a:lnTo>
                  <a:lnTo>
                    <a:pt x="842" y="990"/>
                  </a:lnTo>
                  <a:lnTo>
                    <a:pt x="813" y="1008"/>
                  </a:lnTo>
                  <a:lnTo>
                    <a:pt x="782" y="1025"/>
                  </a:lnTo>
                  <a:lnTo>
                    <a:pt x="750" y="1040"/>
                  </a:lnTo>
                  <a:lnTo>
                    <a:pt x="718" y="1052"/>
                  </a:lnTo>
                  <a:lnTo>
                    <a:pt x="684" y="1063"/>
                  </a:lnTo>
                  <a:lnTo>
                    <a:pt x="649" y="1071"/>
                  </a:lnTo>
                  <a:lnTo>
                    <a:pt x="614" y="1077"/>
                  </a:lnTo>
                  <a:lnTo>
                    <a:pt x="577" y="1081"/>
                  </a:lnTo>
                  <a:lnTo>
                    <a:pt x="540" y="1082"/>
                  </a:lnTo>
                  <a:lnTo>
                    <a:pt x="504" y="1081"/>
                  </a:lnTo>
                  <a:lnTo>
                    <a:pt x="467" y="1077"/>
                  </a:lnTo>
                  <a:lnTo>
                    <a:pt x="432" y="1071"/>
                  </a:lnTo>
                  <a:lnTo>
                    <a:pt x="397" y="1063"/>
                  </a:lnTo>
                  <a:lnTo>
                    <a:pt x="363" y="1052"/>
                  </a:lnTo>
                  <a:lnTo>
                    <a:pt x="330" y="1040"/>
                  </a:lnTo>
                  <a:lnTo>
                    <a:pt x="299" y="1025"/>
                  </a:lnTo>
                  <a:lnTo>
                    <a:pt x="268" y="1008"/>
                  </a:lnTo>
                  <a:lnTo>
                    <a:pt x="239" y="990"/>
                  </a:lnTo>
                  <a:lnTo>
                    <a:pt x="210" y="969"/>
                  </a:lnTo>
                  <a:lnTo>
                    <a:pt x="184" y="948"/>
                  </a:lnTo>
                  <a:lnTo>
                    <a:pt x="159" y="924"/>
                  </a:lnTo>
                  <a:lnTo>
                    <a:pt x="135" y="899"/>
                  </a:lnTo>
                  <a:lnTo>
                    <a:pt x="113" y="872"/>
                  </a:lnTo>
                  <a:lnTo>
                    <a:pt x="93" y="844"/>
                  </a:lnTo>
                  <a:lnTo>
                    <a:pt x="74" y="814"/>
                  </a:lnTo>
                  <a:lnTo>
                    <a:pt x="58" y="784"/>
                  </a:lnTo>
                  <a:lnTo>
                    <a:pt x="43" y="752"/>
                  </a:lnTo>
                  <a:lnTo>
                    <a:pt x="30" y="719"/>
                  </a:lnTo>
                  <a:lnTo>
                    <a:pt x="20" y="685"/>
                  </a:lnTo>
                  <a:lnTo>
                    <a:pt x="11" y="650"/>
                  </a:lnTo>
                  <a:lnTo>
                    <a:pt x="6" y="615"/>
                  </a:lnTo>
                  <a:lnTo>
                    <a:pt x="2" y="579"/>
                  </a:lnTo>
                  <a:lnTo>
                    <a:pt x="0" y="541"/>
                  </a:lnTo>
                  <a:lnTo>
                    <a:pt x="2" y="504"/>
                  </a:lnTo>
                  <a:lnTo>
                    <a:pt x="6" y="468"/>
                  </a:lnTo>
                  <a:lnTo>
                    <a:pt x="11" y="432"/>
                  </a:lnTo>
                  <a:lnTo>
                    <a:pt x="20" y="397"/>
                  </a:lnTo>
                  <a:lnTo>
                    <a:pt x="30" y="364"/>
                  </a:lnTo>
                  <a:lnTo>
                    <a:pt x="43" y="331"/>
                  </a:lnTo>
                  <a:lnTo>
                    <a:pt x="58" y="299"/>
                  </a:lnTo>
                  <a:lnTo>
                    <a:pt x="74" y="268"/>
                  </a:lnTo>
                  <a:lnTo>
                    <a:pt x="93" y="239"/>
                  </a:lnTo>
                  <a:lnTo>
                    <a:pt x="113" y="211"/>
                  </a:lnTo>
                  <a:lnTo>
                    <a:pt x="135" y="184"/>
                  </a:lnTo>
                  <a:lnTo>
                    <a:pt x="159" y="159"/>
                  </a:lnTo>
                  <a:lnTo>
                    <a:pt x="184" y="135"/>
                  </a:lnTo>
                  <a:lnTo>
                    <a:pt x="210" y="113"/>
                  </a:lnTo>
                  <a:lnTo>
                    <a:pt x="239" y="93"/>
                  </a:lnTo>
                  <a:lnTo>
                    <a:pt x="268" y="74"/>
                  </a:lnTo>
                  <a:lnTo>
                    <a:pt x="299" y="58"/>
                  </a:lnTo>
                  <a:lnTo>
                    <a:pt x="330" y="43"/>
                  </a:lnTo>
                  <a:lnTo>
                    <a:pt x="363" y="30"/>
                  </a:lnTo>
                  <a:lnTo>
                    <a:pt x="397" y="19"/>
                  </a:lnTo>
                  <a:lnTo>
                    <a:pt x="432" y="11"/>
                  </a:lnTo>
                  <a:lnTo>
                    <a:pt x="467" y="5"/>
                  </a:lnTo>
                  <a:lnTo>
                    <a:pt x="504" y="2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0" name="타원 9"/>
          <p:cNvSpPr/>
          <p:nvPr/>
        </p:nvSpPr>
        <p:spPr>
          <a:xfrm>
            <a:off x="1494000" y="2646000"/>
            <a:ext cx="1663892" cy="1663892"/>
          </a:xfrm>
          <a:prstGeom prst="ellipse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나눔고딕" pitchFamily="50" charset="-127"/>
                <a:ea typeface="나눔고딕" pitchFamily="50" charset="-127"/>
              </a:rPr>
              <a:t> </a:t>
            </a: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9" name="제목 1"/>
          <p:cNvSpPr txBox="1">
            <a:spLocks/>
          </p:cNvSpPr>
          <p:nvPr/>
        </p:nvSpPr>
        <p:spPr>
          <a:xfrm>
            <a:off x="3667116" y="2492896"/>
            <a:ext cx="5969254" cy="20036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lnSpc>
                <a:spcPct val="120000"/>
              </a:lnSpc>
              <a:spcBef>
                <a:spcPct val="0"/>
              </a:spcBef>
              <a:defRPr/>
            </a:pP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막대그래프에서</a:t>
            </a:r>
            <a:endParaRPr kumimoji="0" lang="en-US" altLang="ko-KR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나눔고딕 ExtraBold" pitchFamily="50" charset="-127"/>
              <a:ea typeface="나눔고딕 ExtraBold" pitchFamily="50" charset="-127"/>
              <a:cs typeface="+mj-cs"/>
            </a:endParaRPr>
          </a:p>
          <a:p>
            <a:pPr lvl="0">
              <a:lnSpc>
                <a:spcPct val="120000"/>
              </a:lnSpc>
              <a:spcBef>
                <a:spcPct val="0"/>
              </a:spcBef>
              <a:defRPr/>
            </a:pPr>
            <a:r>
              <a:rPr lang="ko-KR" altLang="en-US" sz="3600" dirty="0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무엇을 알 수 있을까요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나눔고딕 ExtraBold" pitchFamily="50" charset="-127"/>
              <a:ea typeface="나눔고딕 ExtraBold" pitchFamily="50" charset="-127"/>
              <a:cs typeface="+mj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59632" y="1700808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solidFill>
                  <a:srgbClr val="6FBA2C"/>
                </a:solidFill>
                <a:latin typeface="나눔고딕 ExtraBold" pitchFamily="50" charset="-127"/>
                <a:ea typeface="나눔고딕 ExtraBold" pitchFamily="50" charset="-127"/>
              </a:rPr>
              <a:t>다음 시간에 배울 내용 알아보기</a:t>
            </a:r>
            <a:endParaRPr lang="ko-KR" altLang="en-US" sz="2000" dirty="0">
              <a:solidFill>
                <a:srgbClr val="6FBA2C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43042" y="3143248"/>
            <a:ext cx="135732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3600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3</a:t>
            </a:r>
            <a:r>
              <a:rPr lang="ko-KR" altLang="en-US" sz="3600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sz="36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63" name="그룹 15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64" name="타원 63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5" name="이등변 삼각형 64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32" name="모서리가 둥근 직사각형 31"/>
          <p:cNvSpPr/>
          <p:nvPr/>
        </p:nvSpPr>
        <p:spPr>
          <a:xfrm>
            <a:off x="395536" y="476672"/>
            <a:ext cx="3549352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3" name="모서리가 둥근 직사각형 32"/>
          <p:cNvSpPr/>
          <p:nvPr/>
        </p:nvSpPr>
        <p:spPr>
          <a:xfrm>
            <a:off x="395536" y="476672"/>
            <a:ext cx="1008112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                 </a:t>
            </a:r>
            <a:endParaRPr lang="ko-KR" altLang="en-US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83568" y="53938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467544" y="476672"/>
            <a:ext cx="3706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dirty="0" smtClean="0">
                <a:solidFill>
                  <a:srgbClr val="E94829"/>
                </a:solidFill>
                <a:latin typeface="나눔고딕 ExtraBold" pitchFamily="50" charset="-127"/>
                <a:ea typeface="나눔고딕 ExtraBold" pitchFamily="50" charset="-127"/>
              </a:rPr>
              <a:t>2</a:t>
            </a:r>
            <a:endParaRPr lang="ko-KR" altLang="en-US" sz="2400" dirty="0">
              <a:solidFill>
                <a:srgbClr val="E94829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403648" y="548680"/>
            <a:ext cx="2901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막대그래프를 알아볼까요</a:t>
            </a:r>
            <a:endParaRPr lang="ko-KR" altLang="en-US" sz="14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23" name="그림 22" descr="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12000" y="32400"/>
            <a:ext cx="2789873" cy="911543"/>
          </a:xfrm>
          <a:prstGeom prst="rect">
            <a:avLst/>
          </a:prstGeom>
        </p:spPr>
      </p:pic>
      <p:sp>
        <p:nvSpPr>
          <p:cNvPr id="27" name="타원 26">
            <a:hlinkClick r:id="rId4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8" name="타원 27">
            <a:hlinkClick r:id="rId5" action="ppaction://hlinksldjump"/>
          </p:cNvPr>
          <p:cNvSpPr/>
          <p:nvPr/>
        </p:nvSpPr>
        <p:spPr>
          <a:xfrm>
            <a:off x="7429482" y="5486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9" name="타원 28">
            <a:hlinkClick r:id="rId6" action="ppaction://hlinksldjump"/>
          </p:cNvPr>
          <p:cNvSpPr/>
          <p:nvPr/>
        </p:nvSpPr>
        <p:spPr>
          <a:xfrm>
            <a:off x="7897482" y="5486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0" name="타원 29">
            <a:hlinkClick r:id="rId7" action="ppaction://hlinksldjump"/>
          </p:cNvPr>
          <p:cNvSpPr/>
          <p:nvPr/>
        </p:nvSpPr>
        <p:spPr>
          <a:xfrm>
            <a:off x="8363440" y="5486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1" name="타원 30">
            <a:hlinkClick r:id="rId8" action="ppaction://hlinksldjump"/>
          </p:cNvPr>
          <p:cNvSpPr/>
          <p:nvPr/>
        </p:nvSpPr>
        <p:spPr>
          <a:xfrm>
            <a:off x="8844282" y="5486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7" name="타원 36">
            <a:hlinkClick r:id="rId9" action="ppaction://hlinksldjump"/>
          </p:cNvPr>
          <p:cNvSpPr/>
          <p:nvPr/>
        </p:nvSpPr>
        <p:spPr>
          <a:xfrm>
            <a:off x="6961482" y="5486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666720" y="410956"/>
            <a:ext cx="442915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올림픽에 참가한 우리나라 선수 </a:t>
            </a:r>
            <a:endParaRPr lang="en-US" altLang="ko-KR" sz="2300" dirty="0" smtClean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수에 대해 알아보기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20" name="그룹 15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21" name="타원 20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2" name="이등변 삼각형 21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23" name="그룹 15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24" name="타원 23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5" name="이등변 삼각형 24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6" name="그룹 5"/>
          <p:cNvGrpSpPr/>
          <p:nvPr/>
        </p:nvGrpSpPr>
        <p:grpSpPr>
          <a:xfrm>
            <a:off x="6912000" y="32400"/>
            <a:ext cx="2789873" cy="911543"/>
            <a:chOff x="6912000" y="32400"/>
            <a:chExt cx="2789873" cy="911543"/>
          </a:xfrm>
        </p:grpSpPr>
        <p:sp>
          <p:nvSpPr>
            <p:cNvPr id="29" name="타원 28">
              <a:hlinkClick r:id="rId2" action="ppaction://hlinksldjump"/>
            </p:cNvPr>
            <p:cNvSpPr/>
            <p:nvPr/>
          </p:nvSpPr>
          <p:spPr>
            <a:xfrm>
              <a:off x="7430400" y="558000"/>
              <a:ext cx="357190" cy="357190"/>
            </a:xfrm>
            <a:prstGeom prst="ellipse">
              <a:avLst/>
            </a:prstGeom>
            <a:solidFill>
              <a:srgbClr val="7F7F7F">
                <a:alpha val="0"/>
              </a:srgbClr>
            </a:solidFill>
            <a:ln>
              <a:solidFill>
                <a:srgbClr val="385D8A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0" name="타원 29">
              <a:hlinkClick r:id="rId3" action="ppaction://hlinksldjump"/>
            </p:cNvPr>
            <p:cNvSpPr/>
            <p:nvPr/>
          </p:nvSpPr>
          <p:spPr>
            <a:xfrm>
              <a:off x="7891200" y="540000"/>
              <a:ext cx="357190" cy="357190"/>
            </a:xfrm>
            <a:prstGeom prst="ellipse">
              <a:avLst/>
            </a:prstGeom>
            <a:solidFill>
              <a:srgbClr val="7F7F7F">
                <a:alpha val="0"/>
              </a:srgbClr>
            </a:solidFill>
            <a:ln>
              <a:solidFill>
                <a:srgbClr val="385D8A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1" name="타원 30">
              <a:hlinkClick r:id="rId3" action="ppaction://hlinksldjump"/>
            </p:cNvPr>
            <p:cNvSpPr/>
            <p:nvPr/>
          </p:nvSpPr>
          <p:spPr>
            <a:xfrm>
              <a:off x="8362800" y="540000"/>
              <a:ext cx="357190" cy="357190"/>
            </a:xfrm>
            <a:prstGeom prst="ellipse">
              <a:avLst/>
            </a:prstGeom>
            <a:solidFill>
              <a:srgbClr val="7F7F7F">
                <a:alpha val="0"/>
              </a:srgbClr>
            </a:solidFill>
            <a:ln>
              <a:solidFill>
                <a:srgbClr val="385D8A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2" name="타원 31"/>
            <p:cNvSpPr/>
            <p:nvPr/>
          </p:nvSpPr>
          <p:spPr>
            <a:xfrm>
              <a:off x="8830800" y="540000"/>
              <a:ext cx="357190" cy="357190"/>
            </a:xfrm>
            <a:prstGeom prst="ellipse">
              <a:avLst/>
            </a:prstGeom>
            <a:solidFill>
              <a:srgbClr val="7F7F7F">
                <a:alpha val="0"/>
              </a:srgbClr>
            </a:solidFill>
            <a:ln>
              <a:solidFill>
                <a:srgbClr val="385D8A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47" name="그룹 46"/>
            <p:cNvGrpSpPr/>
            <p:nvPr/>
          </p:nvGrpSpPr>
          <p:grpSpPr>
            <a:xfrm>
              <a:off x="6912000" y="32400"/>
              <a:ext cx="2789873" cy="911543"/>
              <a:chOff x="6912000" y="32400"/>
              <a:chExt cx="2789873" cy="911543"/>
            </a:xfrm>
          </p:grpSpPr>
          <p:pic>
            <p:nvPicPr>
              <p:cNvPr id="48" name="그림 47" descr="3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6912000" y="32400"/>
                <a:ext cx="2789873" cy="911543"/>
              </a:xfrm>
              <a:prstGeom prst="rect">
                <a:avLst/>
              </a:prstGeom>
            </p:spPr>
          </p:pic>
          <p:sp>
            <p:nvSpPr>
              <p:cNvPr id="49" name="타원 48">
                <a:hlinkClick r:id="rId2" action="ppaction://hlinksldjump"/>
              </p:cNvPr>
              <p:cNvSpPr/>
              <p:nvPr/>
            </p:nvSpPr>
            <p:spPr>
              <a:xfrm>
                <a:off x="6959918" y="571480"/>
                <a:ext cx="357190" cy="357190"/>
              </a:xfrm>
              <a:prstGeom prst="ellipse">
                <a:avLst/>
              </a:prstGeom>
              <a:solidFill>
                <a:srgbClr val="7F7F7F">
                  <a:alpha val="0"/>
                </a:srgbClr>
              </a:solidFill>
              <a:ln>
                <a:solidFill>
                  <a:srgbClr val="385D8A">
                    <a:alpha val="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51" name="타원 50">
                <a:hlinkClick r:id="rId3" action="ppaction://hlinksldjump"/>
              </p:cNvPr>
              <p:cNvSpPr/>
              <p:nvPr/>
            </p:nvSpPr>
            <p:spPr>
              <a:xfrm>
                <a:off x="7427918" y="571480"/>
                <a:ext cx="357190" cy="357190"/>
              </a:xfrm>
              <a:prstGeom prst="ellipse">
                <a:avLst/>
              </a:prstGeom>
              <a:solidFill>
                <a:srgbClr val="7F7F7F">
                  <a:alpha val="0"/>
                </a:srgbClr>
              </a:solidFill>
              <a:ln>
                <a:solidFill>
                  <a:srgbClr val="385D8A">
                    <a:alpha val="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52" name="타원 51"/>
              <p:cNvSpPr/>
              <p:nvPr/>
            </p:nvSpPr>
            <p:spPr>
              <a:xfrm>
                <a:off x="7893876" y="571480"/>
                <a:ext cx="357190" cy="357190"/>
              </a:xfrm>
              <a:prstGeom prst="ellipse">
                <a:avLst/>
              </a:prstGeom>
              <a:solidFill>
                <a:srgbClr val="7F7F7F">
                  <a:alpha val="0"/>
                </a:srgbClr>
              </a:solidFill>
              <a:ln>
                <a:solidFill>
                  <a:srgbClr val="385D8A">
                    <a:alpha val="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53" name="타원 52">
                <a:hlinkClick r:id="rId5" action="ppaction://hlinksldjump"/>
              </p:cNvPr>
              <p:cNvSpPr/>
              <p:nvPr/>
            </p:nvSpPr>
            <p:spPr>
              <a:xfrm>
                <a:off x="8374718" y="571480"/>
                <a:ext cx="357190" cy="357190"/>
              </a:xfrm>
              <a:prstGeom prst="ellipse">
                <a:avLst/>
              </a:prstGeom>
              <a:solidFill>
                <a:srgbClr val="7F7F7F">
                  <a:alpha val="0"/>
                </a:srgbClr>
              </a:solidFill>
              <a:ln>
                <a:solidFill>
                  <a:srgbClr val="385D8A">
                    <a:alpha val="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55" name="타원 54">
                <a:hlinkClick r:id="rId6" action="ppaction://hlinksldjump"/>
              </p:cNvPr>
              <p:cNvSpPr/>
              <p:nvPr/>
            </p:nvSpPr>
            <p:spPr>
              <a:xfrm>
                <a:off x="8842718" y="571480"/>
                <a:ext cx="357190" cy="357190"/>
              </a:xfrm>
              <a:prstGeom prst="ellipse">
                <a:avLst/>
              </a:prstGeom>
              <a:solidFill>
                <a:srgbClr val="7F7F7F">
                  <a:alpha val="0"/>
                </a:srgbClr>
              </a:solidFill>
              <a:ln>
                <a:solidFill>
                  <a:srgbClr val="385D8A">
                    <a:alpha val="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56" name="타원 55">
                <a:hlinkClick r:id="rId7" action="ppaction://hlinksldjump"/>
              </p:cNvPr>
              <p:cNvSpPr/>
              <p:nvPr/>
            </p:nvSpPr>
            <p:spPr>
              <a:xfrm>
                <a:off x="9310718" y="571480"/>
                <a:ext cx="357190" cy="357190"/>
              </a:xfrm>
              <a:prstGeom prst="ellipse">
                <a:avLst/>
              </a:prstGeom>
              <a:solidFill>
                <a:srgbClr val="7F7F7F">
                  <a:alpha val="0"/>
                </a:srgbClr>
              </a:solidFill>
              <a:ln>
                <a:solidFill>
                  <a:srgbClr val="385D8A">
                    <a:alpha val="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grpSp>
        <p:nvGrpSpPr>
          <p:cNvPr id="7" name="그룹 6"/>
          <p:cNvGrpSpPr/>
          <p:nvPr/>
        </p:nvGrpSpPr>
        <p:grpSpPr>
          <a:xfrm>
            <a:off x="914232" y="1446643"/>
            <a:ext cx="8056304" cy="769441"/>
            <a:chOff x="968662" y="1484313"/>
            <a:chExt cx="8056304" cy="769441"/>
          </a:xfrm>
        </p:grpSpPr>
        <p:sp>
          <p:nvSpPr>
            <p:cNvPr id="37" name="TextBox 19"/>
            <p:cNvSpPr txBox="1">
              <a:spLocks noChangeArrowheads="1"/>
            </p:cNvSpPr>
            <p:nvPr/>
          </p:nvSpPr>
          <p:spPr bwMode="auto">
            <a:xfrm>
              <a:off x="1274181" y="1484313"/>
              <a:ext cx="7750785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슬기는 올림픽 조사 보고서를 쓰려고 합니다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역대 올림픽에 참가한 우리나라 선수 수를 표로 나타냈습니다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</a:t>
              </a:r>
              <a:endParaRPr lang="en-US" altLang="ko-KR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58" name="그룹 57"/>
            <p:cNvGrpSpPr/>
            <p:nvPr/>
          </p:nvGrpSpPr>
          <p:grpSpPr>
            <a:xfrm>
              <a:off x="968662" y="1598656"/>
              <a:ext cx="219266" cy="218283"/>
              <a:chOff x="668145" y="1363023"/>
              <a:chExt cx="219266" cy="218283"/>
            </a:xfrm>
          </p:grpSpPr>
          <p:sp>
            <p:nvSpPr>
              <p:cNvPr id="59" name="Freeform 14"/>
              <p:cNvSpPr>
                <a:spLocks/>
              </p:cNvSpPr>
              <p:nvPr/>
            </p:nvSpPr>
            <p:spPr bwMode="auto">
              <a:xfrm>
                <a:off x="702039" y="1411270"/>
                <a:ext cx="146505" cy="145522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solidFill>
                  <a:srgbClr val="99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60" name="Freeform 15"/>
              <p:cNvSpPr>
                <a:spLocks noEditPoints="1"/>
              </p:cNvSpPr>
              <p:nvPr/>
            </p:nvSpPr>
            <p:spPr bwMode="auto">
              <a:xfrm>
                <a:off x="668145" y="1363023"/>
                <a:ext cx="219266" cy="218283"/>
              </a:xfrm>
              <a:custGeom>
                <a:avLst/>
                <a:gdLst/>
                <a:ahLst/>
                <a:cxnLst>
                  <a:cxn ang="0">
                    <a:pos x="86" y="74"/>
                  </a:cxn>
                  <a:cxn ang="0">
                    <a:pos x="80" y="77"/>
                  </a:cxn>
                  <a:cxn ang="0">
                    <a:pos x="76" y="80"/>
                  </a:cxn>
                  <a:cxn ang="0">
                    <a:pos x="74" y="85"/>
                  </a:cxn>
                  <a:cxn ang="0">
                    <a:pos x="74" y="131"/>
                  </a:cxn>
                  <a:cxn ang="0">
                    <a:pos x="75" y="137"/>
                  </a:cxn>
                  <a:cxn ang="0">
                    <a:pos x="77" y="143"/>
                  </a:cxn>
                  <a:cxn ang="0">
                    <a:pos x="82" y="147"/>
                  </a:cxn>
                  <a:cxn ang="0">
                    <a:pos x="86" y="148"/>
                  </a:cxn>
                  <a:cxn ang="0">
                    <a:pos x="134" y="148"/>
                  </a:cxn>
                  <a:cxn ang="0">
                    <a:pos x="142" y="146"/>
                  </a:cxn>
                  <a:cxn ang="0">
                    <a:pos x="147" y="142"/>
                  </a:cxn>
                  <a:cxn ang="0">
                    <a:pos x="149" y="137"/>
                  </a:cxn>
                  <a:cxn ang="0">
                    <a:pos x="149" y="88"/>
                  </a:cxn>
                  <a:cxn ang="0">
                    <a:pos x="147" y="82"/>
                  </a:cxn>
                  <a:cxn ang="0">
                    <a:pos x="142" y="76"/>
                  </a:cxn>
                  <a:cxn ang="0">
                    <a:pos x="137" y="74"/>
                  </a:cxn>
                  <a:cxn ang="0">
                    <a:pos x="131" y="0"/>
                  </a:cxn>
                  <a:cxn ang="0">
                    <a:pos x="153" y="2"/>
                  </a:cxn>
                  <a:cxn ang="0">
                    <a:pos x="171" y="8"/>
                  </a:cxn>
                  <a:cxn ang="0">
                    <a:pos x="189" y="19"/>
                  </a:cxn>
                  <a:cxn ang="0">
                    <a:pos x="201" y="31"/>
                  </a:cxn>
                  <a:cxn ang="0">
                    <a:pos x="210" y="44"/>
                  </a:cxn>
                  <a:cxn ang="0">
                    <a:pos x="216" y="58"/>
                  </a:cxn>
                  <a:cxn ang="0">
                    <a:pos x="220" y="71"/>
                  </a:cxn>
                  <a:cxn ang="0">
                    <a:pos x="222" y="82"/>
                  </a:cxn>
                  <a:cxn ang="0">
                    <a:pos x="223" y="131"/>
                  </a:cxn>
                  <a:cxn ang="0">
                    <a:pos x="221" y="152"/>
                  </a:cxn>
                  <a:cxn ang="0">
                    <a:pos x="215" y="171"/>
                  </a:cxn>
                  <a:cxn ang="0">
                    <a:pos x="204" y="189"/>
                  </a:cxn>
                  <a:cxn ang="0">
                    <a:pos x="192" y="200"/>
                  </a:cxn>
                  <a:cxn ang="0">
                    <a:pos x="179" y="210"/>
                  </a:cxn>
                  <a:cxn ang="0">
                    <a:pos x="164" y="216"/>
                  </a:cxn>
                  <a:cxn ang="0">
                    <a:pos x="151" y="220"/>
                  </a:cxn>
                  <a:cxn ang="0">
                    <a:pos x="140" y="222"/>
                  </a:cxn>
                  <a:cxn ang="0">
                    <a:pos x="91" y="222"/>
                  </a:cxn>
                  <a:cxn ang="0">
                    <a:pos x="70" y="220"/>
                  </a:cxn>
                  <a:cxn ang="0">
                    <a:pos x="52" y="214"/>
                  </a:cxn>
                  <a:cxn ang="0">
                    <a:pos x="34" y="203"/>
                  </a:cxn>
                  <a:cxn ang="0">
                    <a:pos x="22" y="192"/>
                  </a:cxn>
                  <a:cxn ang="0">
                    <a:pos x="13" y="178"/>
                  </a:cxn>
                  <a:cxn ang="0">
                    <a:pos x="6" y="164"/>
                  </a:cxn>
                  <a:cxn ang="0">
                    <a:pos x="2" y="151"/>
                  </a:cxn>
                  <a:cxn ang="0">
                    <a:pos x="1" y="140"/>
                  </a:cxn>
                  <a:cxn ang="0">
                    <a:pos x="0" y="91"/>
                  </a:cxn>
                  <a:cxn ang="0">
                    <a:pos x="2" y="70"/>
                  </a:cxn>
                  <a:cxn ang="0">
                    <a:pos x="8" y="52"/>
                  </a:cxn>
                  <a:cxn ang="0">
                    <a:pos x="19" y="34"/>
                  </a:cxn>
                  <a:cxn ang="0">
                    <a:pos x="31" y="22"/>
                  </a:cxn>
                  <a:cxn ang="0">
                    <a:pos x="44" y="13"/>
                  </a:cxn>
                  <a:cxn ang="0">
                    <a:pos x="58" y="6"/>
                  </a:cxn>
                  <a:cxn ang="0">
                    <a:pos x="71" y="3"/>
                  </a:cxn>
                  <a:cxn ang="0">
                    <a:pos x="83" y="1"/>
                  </a:cxn>
                </a:cxnLst>
                <a:rect l="0" t="0" r="r" b="b"/>
                <a:pathLst>
                  <a:path w="223" h="222">
                    <a:moveTo>
                      <a:pt x="92" y="74"/>
                    </a:moveTo>
                    <a:lnTo>
                      <a:pt x="90" y="74"/>
                    </a:lnTo>
                    <a:lnTo>
                      <a:pt x="88" y="74"/>
                    </a:lnTo>
                    <a:lnTo>
                      <a:pt x="88" y="74"/>
                    </a:lnTo>
                    <a:lnTo>
                      <a:pt x="86" y="74"/>
                    </a:lnTo>
                    <a:lnTo>
                      <a:pt x="85" y="75"/>
                    </a:lnTo>
                    <a:lnTo>
                      <a:pt x="83" y="76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80" y="77"/>
                    </a:lnTo>
                    <a:lnTo>
                      <a:pt x="80" y="77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6" y="80"/>
                    </a:lnTo>
                    <a:lnTo>
                      <a:pt x="76" y="80"/>
                    </a:lnTo>
                    <a:lnTo>
                      <a:pt x="75" y="82"/>
                    </a:lnTo>
                    <a:lnTo>
                      <a:pt x="74" y="84"/>
                    </a:lnTo>
                    <a:lnTo>
                      <a:pt x="74" y="84"/>
                    </a:lnTo>
                    <a:lnTo>
                      <a:pt x="74" y="85"/>
                    </a:lnTo>
                    <a:lnTo>
                      <a:pt x="74" y="86"/>
                    </a:lnTo>
                    <a:lnTo>
                      <a:pt x="74" y="86"/>
                    </a:lnTo>
                    <a:lnTo>
                      <a:pt x="74" y="90"/>
                    </a:lnTo>
                    <a:lnTo>
                      <a:pt x="74" y="91"/>
                    </a:lnTo>
                    <a:lnTo>
                      <a:pt x="74" y="131"/>
                    </a:lnTo>
                    <a:lnTo>
                      <a:pt x="74" y="132"/>
                    </a:lnTo>
                    <a:lnTo>
                      <a:pt x="74" y="134"/>
                    </a:lnTo>
                    <a:lnTo>
                      <a:pt x="74" y="134"/>
                    </a:lnTo>
                    <a:lnTo>
                      <a:pt x="74" y="136"/>
                    </a:lnTo>
                    <a:lnTo>
                      <a:pt x="75" y="137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1"/>
                    </a:lnTo>
                    <a:lnTo>
                      <a:pt x="77" y="143"/>
                    </a:lnTo>
                    <a:lnTo>
                      <a:pt x="77" y="143"/>
                    </a:lnTo>
                    <a:lnTo>
                      <a:pt x="78" y="144"/>
                    </a:lnTo>
                    <a:lnTo>
                      <a:pt x="79" y="145"/>
                    </a:lnTo>
                    <a:lnTo>
                      <a:pt x="80" y="146"/>
                    </a:lnTo>
                    <a:lnTo>
                      <a:pt x="80" y="147"/>
                    </a:lnTo>
                    <a:lnTo>
                      <a:pt x="82" y="147"/>
                    </a:lnTo>
                    <a:lnTo>
                      <a:pt x="82" y="148"/>
                    </a:lnTo>
                    <a:lnTo>
                      <a:pt x="84" y="148"/>
                    </a:lnTo>
                    <a:lnTo>
                      <a:pt x="85" y="148"/>
                    </a:lnTo>
                    <a:lnTo>
                      <a:pt x="86" y="148"/>
                    </a:lnTo>
                    <a:lnTo>
                      <a:pt x="86" y="148"/>
                    </a:lnTo>
                    <a:lnTo>
                      <a:pt x="90" y="149"/>
                    </a:lnTo>
                    <a:lnTo>
                      <a:pt x="91" y="149"/>
                    </a:lnTo>
                    <a:lnTo>
                      <a:pt x="131" y="149"/>
                    </a:lnTo>
                    <a:lnTo>
                      <a:pt x="133" y="149"/>
                    </a:lnTo>
                    <a:lnTo>
                      <a:pt x="134" y="148"/>
                    </a:lnTo>
                    <a:lnTo>
                      <a:pt x="134" y="148"/>
                    </a:lnTo>
                    <a:lnTo>
                      <a:pt x="136" y="148"/>
                    </a:lnTo>
                    <a:lnTo>
                      <a:pt x="138" y="148"/>
                    </a:lnTo>
                    <a:lnTo>
                      <a:pt x="139" y="147"/>
                    </a:lnTo>
                    <a:lnTo>
                      <a:pt x="142" y="146"/>
                    </a:lnTo>
                    <a:lnTo>
                      <a:pt x="143" y="145"/>
                    </a:lnTo>
                    <a:lnTo>
                      <a:pt x="144" y="145"/>
                    </a:lnTo>
                    <a:lnTo>
                      <a:pt x="145" y="144"/>
                    </a:lnTo>
                    <a:lnTo>
                      <a:pt x="146" y="143"/>
                    </a:lnTo>
                    <a:lnTo>
                      <a:pt x="147" y="142"/>
                    </a:lnTo>
                    <a:lnTo>
                      <a:pt x="148" y="140"/>
                    </a:lnTo>
                    <a:lnTo>
                      <a:pt x="148" y="140"/>
                    </a:lnTo>
                    <a:lnTo>
                      <a:pt x="148" y="138"/>
                    </a:lnTo>
                    <a:lnTo>
                      <a:pt x="148" y="138"/>
                    </a:lnTo>
                    <a:lnTo>
                      <a:pt x="149" y="137"/>
                    </a:lnTo>
                    <a:lnTo>
                      <a:pt x="149" y="133"/>
                    </a:lnTo>
                    <a:lnTo>
                      <a:pt x="149" y="131"/>
                    </a:lnTo>
                    <a:lnTo>
                      <a:pt x="149" y="92"/>
                    </a:lnTo>
                    <a:lnTo>
                      <a:pt x="149" y="90"/>
                    </a:lnTo>
                    <a:lnTo>
                      <a:pt x="149" y="88"/>
                    </a:lnTo>
                    <a:lnTo>
                      <a:pt x="149" y="88"/>
                    </a:lnTo>
                    <a:lnTo>
                      <a:pt x="148" y="86"/>
                    </a:lnTo>
                    <a:lnTo>
                      <a:pt x="148" y="85"/>
                    </a:lnTo>
                    <a:lnTo>
                      <a:pt x="147" y="83"/>
                    </a:lnTo>
                    <a:lnTo>
                      <a:pt x="147" y="82"/>
                    </a:lnTo>
                    <a:lnTo>
                      <a:pt x="145" y="79"/>
                    </a:lnTo>
                    <a:lnTo>
                      <a:pt x="145" y="79"/>
                    </a:lnTo>
                    <a:lnTo>
                      <a:pt x="144" y="77"/>
                    </a:lnTo>
                    <a:lnTo>
                      <a:pt x="143" y="76"/>
                    </a:lnTo>
                    <a:lnTo>
                      <a:pt x="142" y="76"/>
                    </a:lnTo>
                    <a:lnTo>
                      <a:pt x="141" y="75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7" y="74"/>
                    </a:lnTo>
                    <a:lnTo>
                      <a:pt x="133" y="74"/>
                    </a:lnTo>
                    <a:lnTo>
                      <a:pt x="131" y="74"/>
                    </a:lnTo>
                    <a:lnTo>
                      <a:pt x="92" y="74"/>
                    </a:lnTo>
                    <a:close/>
                    <a:moveTo>
                      <a:pt x="90" y="0"/>
                    </a:moveTo>
                    <a:lnTo>
                      <a:pt x="131" y="0"/>
                    </a:lnTo>
                    <a:lnTo>
                      <a:pt x="136" y="0"/>
                    </a:lnTo>
                    <a:lnTo>
                      <a:pt x="140" y="1"/>
                    </a:lnTo>
                    <a:lnTo>
                      <a:pt x="145" y="1"/>
                    </a:lnTo>
                    <a:lnTo>
                      <a:pt x="148" y="2"/>
                    </a:lnTo>
                    <a:lnTo>
                      <a:pt x="153" y="2"/>
                    </a:lnTo>
                    <a:lnTo>
                      <a:pt x="157" y="3"/>
                    </a:lnTo>
                    <a:lnTo>
                      <a:pt x="160" y="4"/>
                    </a:lnTo>
                    <a:lnTo>
                      <a:pt x="164" y="5"/>
                    </a:lnTo>
                    <a:lnTo>
                      <a:pt x="167" y="7"/>
                    </a:lnTo>
                    <a:lnTo>
                      <a:pt x="171" y="8"/>
                    </a:lnTo>
                    <a:lnTo>
                      <a:pt x="174" y="10"/>
                    </a:lnTo>
                    <a:lnTo>
                      <a:pt x="177" y="11"/>
                    </a:lnTo>
                    <a:lnTo>
                      <a:pt x="183" y="15"/>
                    </a:lnTo>
                    <a:lnTo>
                      <a:pt x="186" y="17"/>
                    </a:lnTo>
                    <a:lnTo>
                      <a:pt x="189" y="19"/>
                    </a:lnTo>
                    <a:lnTo>
                      <a:pt x="192" y="21"/>
                    </a:lnTo>
                    <a:lnTo>
                      <a:pt x="194" y="24"/>
                    </a:lnTo>
                    <a:lnTo>
                      <a:pt x="196" y="26"/>
                    </a:lnTo>
                    <a:lnTo>
                      <a:pt x="199" y="28"/>
                    </a:lnTo>
                    <a:lnTo>
                      <a:pt x="201" y="31"/>
                    </a:lnTo>
                    <a:lnTo>
                      <a:pt x="203" y="33"/>
                    </a:lnTo>
                    <a:lnTo>
                      <a:pt x="205" y="36"/>
                    </a:lnTo>
                    <a:lnTo>
                      <a:pt x="207" y="39"/>
                    </a:lnTo>
                    <a:lnTo>
                      <a:pt x="209" y="42"/>
                    </a:lnTo>
                    <a:lnTo>
                      <a:pt x="210" y="44"/>
                    </a:lnTo>
                    <a:lnTo>
                      <a:pt x="211" y="47"/>
                    </a:lnTo>
                    <a:lnTo>
                      <a:pt x="213" y="50"/>
                    </a:lnTo>
                    <a:lnTo>
                      <a:pt x="214" y="52"/>
                    </a:lnTo>
                    <a:lnTo>
                      <a:pt x="215" y="55"/>
                    </a:lnTo>
                    <a:lnTo>
                      <a:pt x="216" y="58"/>
                    </a:lnTo>
                    <a:lnTo>
                      <a:pt x="217" y="61"/>
                    </a:lnTo>
                    <a:lnTo>
                      <a:pt x="218" y="63"/>
                    </a:lnTo>
                    <a:lnTo>
                      <a:pt x="219" y="66"/>
                    </a:lnTo>
                    <a:lnTo>
                      <a:pt x="220" y="69"/>
                    </a:lnTo>
                    <a:lnTo>
                      <a:pt x="220" y="71"/>
                    </a:lnTo>
                    <a:lnTo>
                      <a:pt x="221" y="73"/>
                    </a:lnTo>
                    <a:lnTo>
                      <a:pt x="221" y="75"/>
                    </a:lnTo>
                    <a:lnTo>
                      <a:pt x="222" y="79"/>
                    </a:lnTo>
                    <a:lnTo>
                      <a:pt x="222" y="81"/>
                    </a:lnTo>
                    <a:lnTo>
                      <a:pt x="222" y="82"/>
                    </a:lnTo>
                    <a:lnTo>
                      <a:pt x="222" y="84"/>
                    </a:lnTo>
                    <a:lnTo>
                      <a:pt x="222" y="85"/>
                    </a:lnTo>
                    <a:lnTo>
                      <a:pt x="222" y="86"/>
                    </a:lnTo>
                    <a:lnTo>
                      <a:pt x="223" y="90"/>
                    </a:lnTo>
                    <a:lnTo>
                      <a:pt x="223" y="131"/>
                    </a:lnTo>
                    <a:lnTo>
                      <a:pt x="223" y="136"/>
                    </a:lnTo>
                    <a:lnTo>
                      <a:pt x="222" y="140"/>
                    </a:lnTo>
                    <a:lnTo>
                      <a:pt x="222" y="144"/>
                    </a:lnTo>
                    <a:lnTo>
                      <a:pt x="221" y="148"/>
                    </a:lnTo>
                    <a:lnTo>
                      <a:pt x="221" y="152"/>
                    </a:lnTo>
                    <a:lnTo>
                      <a:pt x="220" y="156"/>
                    </a:lnTo>
                    <a:lnTo>
                      <a:pt x="219" y="160"/>
                    </a:lnTo>
                    <a:lnTo>
                      <a:pt x="217" y="164"/>
                    </a:lnTo>
                    <a:lnTo>
                      <a:pt x="216" y="167"/>
                    </a:lnTo>
                    <a:lnTo>
                      <a:pt x="215" y="171"/>
                    </a:lnTo>
                    <a:lnTo>
                      <a:pt x="213" y="174"/>
                    </a:lnTo>
                    <a:lnTo>
                      <a:pt x="211" y="177"/>
                    </a:lnTo>
                    <a:lnTo>
                      <a:pt x="208" y="183"/>
                    </a:lnTo>
                    <a:lnTo>
                      <a:pt x="206" y="186"/>
                    </a:lnTo>
                    <a:lnTo>
                      <a:pt x="204" y="189"/>
                    </a:lnTo>
                    <a:lnTo>
                      <a:pt x="202" y="191"/>
                    </a:lnTo>
                    <a:lnTo>
                      <a:pt x="199" y="194"/>
                    </a:lnTo>
                    <a:lnTo>
                      <a:pt x="197" y="196"/>
                    </a:lnTo>
                    <a:lnTo>
                      <a:pt x="194" y="198"/>
                    </a:lnTo>
                    <a:lnTo>
                      <a:pt x="192" y="200"/>
                    </a:lnTo>
                    <a:lnTo>
                      <a:pt x="190" y="202"/>
                    </a:lnTo>
                    <a:lnTo>
                      <a:pt x="187" y="205"/>
                    </a:lnTo>
                    <a:lnTo>
                      <a:pt x="184" y="206"/>
                    </a:lnTo>
                    <a:lnTo>
                      <a:pt x="181" y="208"/>
                    </a:lnTo>
                    <a:lnTo>
                      <a:pt x="179" y="210"/>
                    </a:lnTo>
                    <a:lnTo>
                      <a:pt x="176" y="211"/>
                    </a:lnTo>
                    <a:lnTo>
                      <a:pt x="173" y="212"/>
                    </a:lnTo>
                    <a:lnTo>
                      <a:pt x="170" y="214"/>
                    </a:lnTo>
                    <a:lnTo>
                      <a:pt x="168" y="215"/>
                    </a:lnTo>
                    <a:lnTo>
                      <a:pt x="164" y="216"/>
                    </a:lnTo>
                    <a:lnTo>
                      <a:pt x="162" y="217"/>
                    </a:lnTo>
                    <a:lnTo>
                      <a:pt x="159" y="218"/>
                    </a:lnTo>
                    <a:lnTo>
                      <a:pt x="157" y="218"/>
                    </a:lnTo>
                    <a:lnTo>
                      <a:pt x="154" y="219"/>
                    </a:lnTo>
                    <a:lnTo>
                      <a:pt x="151" y="220"/>
                    </a:lnTo>
                    <a:lnTo>
                      <a:pt x="149" y="220"/>
                    </a:lnTo>
                    <a:lnTo>
                      <a:pt x="147" y="221"/>
                    </a:lnTo>
                    <a:lnTo>
                      <a:pt x="144" y="221"/>
                    </a:lnTo>
                    <a:lnTo>
                      <a:pt x="142" y="221"/>
                    </a:lnTo>
                    <a:lnTo>
                      <a:pt x="140" y="222"/>
                    </a:lnTo>
                    <a:lnTo>
                      <a:pt x="139" y="222"/>
                    </a:lnTo>
                    <a:lnTo>
                      <a:pt x="137" y="222"/>
                    </a:lnTo>
                    <a:lnTo>
                      <a:pt x="136" y="222"/>
                    </a:lnTo>
                    <a:lnTo>
                      <a:pt x="133" y="222"/>
                    </a:lnTo>
                    <a:lnTo>
                      <a:pt x="91" y="222"/>
                    </a:lnTo>
                    <a:lnTo>
                      <a:pt x="86" y="222"/>
                    </a:lnTo>
                    <a:lnTo>
                      <a:pt x="83" y="222"/>
                    </a:lnTo>
                    <a:lnTo>
                      <a:pt x="78" y="221"/>
                    </a:lnTo>
                    <a:lnTo>
                      <a:pt x="74" y="221"/>
                    </a:lnTo>
                    <a:lnTo>
                      <a:pt x="70" y="220"/>
                    </a:lnTo>
                    <a:lnTo>
                      <a:pt x="66" y="219"/>
                    </a:lnTo>
                    <a:lnTo>
                      <a:pt x="62" y="218"/>
                    </a:lnTo>
                    <a:lnTo>
                      <a:pt x="59" y="217"/>
                    </a:lnTo>
                    <a:lnTo>
                      <a:pt x="55" y="216"/>
                    </a:lnTo>
                    <a:lnTo>
                      <a:pt x="52" y="214"/>
                    </a:lnTo>
                    <a:lnTo>
                      <a:pt x="49" y="213"/>
                    </a:lnTo>
                    <a:lnTo>
                      <a:pt x="45" y="211"/>
                    </a:lnTo>
                    <a:lnTo>
                      <a:pt x="39" y="207"/>
                    </a:lnTo>
                    <a:lnTo>
                      <a:pt x="36" y="205"/>
                    </a:lnTo>
                    <a:lnTo>
                      <a:pt x="34" y="203"/>
                    </a:lnTo>
                    <a:lnTo>
                      <a:pt x="31" y="201"/>
                    </a:lnTo>
                    <a:lnTo>
                      <a:pt x="29" y="199"/>
                    </a:lnTo>
                    <a:lnTo>
                      <a:pt x="26" y="197"/>
                    </a:lnTo>
                    <a:lnTo>
                      <a:pt x="24" y="194"/>
                    </a:lnTo>
                    <a:lnTo>
                      <a:pt x="22" y="192"/>
                    </a:lnTo>
                    <a:lnTo>
                      <a:pt x="20" y="189"/>
                    </a:lnTo>
                    <a:lnTo>
                      <a:pt x="18" y="186"/>
                    </a:lnTo>
                    <a:lnTo>
                      <a:pt x="16" y="184"/>
                    </a:lnTo>
                    <a:lnTo>
                      <a:pt x="14" y="181"/>
                    </a:lnTo>
                    <a:lnTo>
                      <a:pt x="13" y="178"/>
                    </a:lnTo>
                    <a:lnTo>
                      <a:pt x="11" y="176"/>
                    </a:lnTo>
                    <a:lnTo>
                      <a:pt x="10" y="173"/>
                    </a:lnTo>
                    <a:lnTo>
                      <a:pt x="9" y="170"/>
                    </a:lnTo>
                    <a:lnTo>
                      <a:pt x="7" y="167"/>
                    </a:lnTo>
                    <a:lnTo>
                      <a:pt x="6" y="164"/>
                    </a:lnTo>
                    <a:lnTo>
                      <a:pt x="5" y="162"/>
                    </a:lnTo>
                    <a:lnTo>
                      <a:pt x="5" y="159"/>
                    </a:lnTo>
                    <a:lnTo>
                      <a:pt x="4" y="157"/>
                    </a:lnTo>
                    <a:lnTo>
                      <a:pt x="3" y="153"/>
                    </a:lnTo>
                    <a:lnTo>
                      <a:pt x="2" y="151"/>
                    </a:lnTo>
                    <a:lnTo>
                      <a:pt x="2" y="149"/>
                    </a:lnTo>
                    <a:lnTo>
                      <a:pt x="2" y="147"/>
                    </a:lnTo>
                    <a:lnTo>
                      <a:pt x="1" y="143"/>
                    </a:lnTo>
                    <a:lnTo>
                      <a:pt x="1" y="142"/>
                    </a:lnTo>
                    <a:lnTo>
                      <a:pt x="1" y="140"/>
                    </a:lnTo>
                    <a:lnTo>
                      <a:pt x="0" y="138"/>
                    </a:lnTo>
                    <a:lnTo>
                      <a:pt x="0" y="137"/>
                    </a:lnTo>
                    <a:lnTo>
                      <a:pt x="0" y="136"/>
                    </a:lnTo>
                    <a:lnTo>
                      <a:pt x="0" y="132"/>
                    </a:lnTo>
                    <a:lnTo>
                      <a:pt x="0" y="91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1" y="78"/>
                    </a:lnTo>
                    <a:lnTo>
                      <a:pt x="1" y="74"/>
                    </a:lnTo>
                    <a:lnTo>
                      <a:pt x="2" y="70"/>
                    </a:lnTo>
                    <a:lnTo>
                      <a:pt x="3" y="66"/>
                    </a:lnTo>
                    <a:lnTo>
                      <a:pt x="4" y="62"/>
                    </a:lnTo>
                    <a:lnTo>
                      <a:pt x="5" y="59"/>
                    </a:lnTo>
                    <a:lnTo>
                      <a:pt x="6" y="55"/>
                    </a:lnTo>
                    <a:lnTo>
                      <a:pt x="8" y="52"/>
                    </a:lnTo>
                    <a:lnTo>
                      <a:pt x="10" y="49"/>
                    </a:lnTo>
                    <a:lnTo>
                      <a:pt x="11" y="45"/>
                    </a:lnTo>
                    <a:lnTo>
                      <a:pt x="15" y="39"/>
                    </a:lnTo>
                    <a:lnTo>
                      <a:pt x="17" y="37"/>
                    </a:lnTo>
                    <a:lnTo>
                      <a:pt x="19" y="34"/>
                    </a:lnTo>
                    <a:lnTo>
                      <a:pt x="21" y="31"/>
                    </a:lnTo>
                    <a:lnTo>
                      <a:pt x="23" y="29"/>
                    </a:lnTo>
                    <a:lnTo>
                      <a:pt x="26" y="26"/>
                    </a:lnTo>
                    <a:lnTo>
                      <a:pt x="28" y="24"/>
                    </a:lnTo>
                    <a:lnTo>
                      <a:pt x="31" y="22"/>
                    </a:lnTo>
                    <a:lnTo>
                      <a:pt x="33" y="20"/>
                    </a:lnTo>
                    <a:lnTo>
                      <a:pt x="36" y="18"/>
                    </a:lnTo>
                    <a:lnTo>
                      <a:pt x="38" y="16"/>
                    </a:lnTo>
                    <a:lnTo>
                      <a:pt x="42" y="14"/>
                    </a:lnTo>
                    <a:lnTo>
                      <a:pt x="44" y="13"/>
                    </a:lnTo>
                    <a:lnTo>
                      <a:pt x="47" y="11"/>
                    </a:lnTo>
                    <a:lnTo>
                      <a:pt x="50" y="10"/>
                    </a:lnTo>
                    <a:lnTo>
                      <a:pt x="52" y="9"/>
                    </a:lnTo>
                    <a:lnTo>
                      <a:pt x="55" y="8"/>
                    </a:lnTo>
                    <a:lnTo>
                      <a:pt x="58" y="6"/>
                    </a:lnTo>
                    <a:lnTo>
                      <a:pt x="61" y="6"/>
                    </a:lnTo>
                    <a:lnTo>
                      <a:pt x="63" y="5"/>
                    </a:lnTo>
                    <a:lnTo>
                      <a:pt x="66" y="4"/>
                    </a:lnTo>
                    <a:lnTo>
                      <a:pt x="69" y="3"/>
                    </a:lnTo>
                    <a:lnTo>
                      <a:pt x="71" y="3"/>
                    </a:lnTo>
                    <a:lnTo>
                      <a:pt x="74" y="2"/>
                    </a:lnTo>
                    <a:lnTo>
                      <a:pt x="75" y="2"/>
                    </a:lnTo>
                    <a:lnTo>
                      <a:pt x="79" y="1"/>
                    </a:lnTo>
                    <a:lnTo>
                      <a:pt x="81" y="1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5" y="1"/>
                    </a:lnTo>
                    <a:lnTo>
                      <a:pt x="86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6699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sp>
        <p:nvSpPr>
          <p:cNvPr id="39" name="타원 38">
            <a:hlinkClick r:id="rId2" action="ppaction://hlinksldjump"/>
          </p:cNvPr>
          <p:cNvSpPr/>
          <p:nvPr/>
        </p:nvSpPr>
        <p:spPr>
          <a:xfrm>
            <a:off x="7430400" y="558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4" name="타원 43">
            <a:hlinkClick r:id="rId3" action="ppaction://hlinksldjump"/>
          </p:cNvPr>
          <p:cNvSpPr/>
          <p:nvPr/>
        </p:nvSpPr>
        <p:spPr>
          <a:xfrm>
            <a:off x="78912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5" name="타원 44">
            <a:hlinkClick r:id="rId3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6" name="타원 45"/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0" name="타원 49">
            <a:hlinkClick r:id="rId8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7" name="타원 56">
            <a:hlinkClick r:id="rId3" action="ppaction://hlinksldjump"/>
          </p:cNvPr>
          <p:cNvSpPr/>
          <p:nvPr/>
        </p:nvSpPr>
        <p:spPr>
          <a:xfrm>
            <a:off x="7429482" y="5486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1" name="타원 60">
            <a:hlinkClick r:id="rId9" action="ppaction://hlinksldjump"/>
          </p:cNvPr>
          <p:cNvSpPr/>
          <p:nvPr/>
        </p:nvSpPr>
        <p:spPr>
          <a:xfrm>
            <a:off x="7897482" y="5486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2" name="타원 61">
            <a:hlinkClick r:id="rId5" action="ppaction://hlinksldjump"/>
          </p:cNvPr>
          <p:cNvSpPr/>
          <p:nvPr/>
        </p:nvSpPr>
        <p:spPr>
          <a:xfrm>
            <a:off x="8363440" y="5486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3" name="타원 62">
            <a:hlinkClick r:id="rId10" action="ppaction://hlinksldjump"/>
          </p:cNvPr>
          <p:cNvSpPr/>
          <p:nvPr/>
        </p:nvSpPr>
        <p:spPr>
          <a:xfrm>
            <a:off x="8844282" y="5486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4" name="타원 63">
            <a:hlinkClick r:id="rId2" action="ppaction://hlinksldjump"/>
          </p:cNvPr>
          <p:cNvSpPr/>
          <p:nvPr/>
        </p:nvSpPr>
        <p:spPr>
          <a:xfrm>
            <a:off x="6961482" y="5486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3" name="그림 2"/>
          <p:cNvPicPr preferRelativeResize="0"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62" t="15319" r="11143" b="68839"/>
          <a:stretch/>
        </p:blipFill>
        <p:spPr>
          <a:xfrm>
            <a:off x="3109433" y="2217346"/>
            <a:ext cx="3802567" cy="2064303"/>
          </a:xfrm>
          <a:prstGeom prst="rect">
            <a:avLst/>
          </a:prstGeom>
        </p:spPr>
      </p:pic>
      <p:pic>
        <p:nvPicPr>
          <p:cNvPr id="42" name="그림 41"/>
          <p:cNvPicPr preferRelativeResize="0"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4" t="31351" r="10839" b="55557"/>
          <a:stretch/>
        </p:blipFill>
        <p:spPr>
          <a:xfrm>
            <a:off x="1094631" y="4236493"/>
            <a:ext cx="7749651" cy="170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4317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666720" y="410956"/>
            <a:ext cx="442915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올림픽에 참가한 우리나라 선수 </a:t>
            </a:r>
            <a:endParaRPr lang="en-US" altLang="ko-KR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수에 대해 알아보기</a:t>
            </a:r>
          </a:p>
        </p:txBody>
      </p:sp>
      <p:grpSp>
        <p:nvGrpSpPr>
          <p:cNvPr id="20" name="그룹 15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21" name="타원 20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2" name="이등변 삼각형 21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2" name="그룹 1"/>
          <p:cNvGrpSpPr/>
          <p:nvPr/>
        </p:nvGrpSpPr>
        <p:grpSpPr>
          <a:xfrm>
            <a:off x="936369" y="4411177"/>
            <a:ext cx="4352768" cy="430887"/>
            <a:chOff x="5097016" y="1407892"/>
            <a:chExt cx="4352768" cy="430887"/>
          </a:xfrm>
        </p:grpSpPr>
        <p:sp>
          <p:nvSpPr>
            <p:cNvPr id="40" name="TextBox 19"/>
            <p:cNvSpPr txBox="1">
              <a:spLocks noChangeArrowheads="1"/>
            </p:cNvSpPr>
            <p:nvPr/>
          </p:nvSpPr>
          <p:spPr bwMode="auto">
            <a:xfrm>
              <a:off x="5280053" y="1407892"/>
              <a:ext cx="4169731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표로 알 수 있는 것은 무엇인가요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?</a:t>
              </a:r>
              <a:endParaRPr lang="en-US" altLang="ko-KR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8" name="Freeform 14"/>
            <p:cNvSpPr>
              <a:spLocks/>
            </p:cNvSpPr>
            <p:nvPr/>
          </p:nvSpPr>
          <p:spPr bwMode="auto">
            <a:xfrm>
              <a:off x="5097016" y="1560336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23" name="그룹 15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24" name="타원 23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5" name="이등변 삼각형 24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41" name="모서리가 둥근 직사각형 40"/>
          <p:cNvSpPr/>
          <p:nvPr/>
        </p:nvSpPr>
        <p:spPr bwMode="auto">
          <a:xfrm>
            <a:off x="927212" y="4845271"/>
            <a:ext cx="8088202" cy="833184"/>
          </a:xfrm>
          <a:prstGeom prst="roundRect">
            <a:avLst>
              <a:gd name="adj" fmla="val 15864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944468" y="4877142"/>
            <a:ext cx="83662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80000" eaLnBrk="0" latinLnBrk="0" hangingPunct="0">
              <a:buFont typeface="Arial" pitchFamily="34" charset="0"/>
              <a:buChar char="•"/>
            </a:pPr>
            <a:r>
              <a:rPr lang="ko-KR" altLang="en-US" sz="2200" b="1" spc="-100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우리나라 선수가 가장 많이 참여했던 올림픽은 시드니 올림픽입니다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pPr indent="-180000" eaLnBrk="0" latinLnBrk="0" hangingPunct="0">
              <a:buFont typeface="Arial" pitchFamily="34" charset="0"/>
              <a:buChar char="•"/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올림픽에 참가한 우리나라 선수 수를 정확히 알 수 있습니다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7" name="모서리가 둥근 직사각형 26"/>
          <p:cNvSpPr/>
          <p:nvPr/>
        </p:nvSpPr>
        <p:spPr bwMode="auto">
          <a:xfrm>
            <a:off x="919164" y="3344839"/>
            <a:ext cx="8105802" cy="519153"/>
          </a:xfrm>
          <a:prstGeom prst="roundRect">
            <a:avLst>
              <a:gd name="adj" fmla="val 23449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23177" y="3359936"/>
            <a:ext cx="79448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80000" eaLnBrk="0" latinLnBrk="0" hangingPunct="0">
              <a:buFont typeface="Arial" pitchFamily="34" charset="0"/>
              <a:buChar char="•"/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역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대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 올림픽에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참가한 우리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나라 선수 수를 조사하였습니다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35" name="그룹 34"/>
          <p:cNvGrpSpPr/>
          <p:nvPr/>
        </p:nvGrpSpPr>
        <p:grpSpPr>
          <a:xfrm>
            <a:off x="936369" y="2874482"/>
            <a:ext cx="7355752" cy="430887"/>
            <a:chOff x="5097016" y="2443535"/>
            <a:chExt cx="7355752" cy="430887"/>
          </a:xfrm>
        </p:grpSpPr>
        <p:sp>
          <p:nvSpPr>
            <p:cNvPr id="36" name="TextBox 20"/>
            <p:cNvSpPr txBox="1">
              <a:spLocks noChangeArrowheads="1"/>
            </p:cNvSpPr>
            <p:nvPr/>
          </p:nvSpPr>
          <p:spPr bwMode="auto">
            <a:xfrm>
              <a:off x="5259469" y="2443535"/>
              <a:ext cx="7193299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올림픽에 관한 여러 가지 자료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중 무엇을 조사하였나요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?</a:t>
              </a:r>
            </a:p>
          </p:txBody>
        </p:sp>
        <p:sp>
          <p:nvSpPr>
            <p:cNvPr id="39" name="Freeform 14"/>
            <p:cNvSpPr>
              <a:spLocks/>
            </p:cNvSpPr>
            <p:nvPr/>
          </p:nvSpPr>
          <p:spPr bwMode="auto">
            <a:xfrm>
              <a:off x="5097016" y="2589775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44" name="그림 4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8862" y="505928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6" name="그룹 45"/>
          <p:cNvGrpSpPr/>
          <p:nvPr/>
        </p:nvGrpSpPr>
        <p:grpSpPr>
          <a:xfrm>
            <a:off x="6912000" y="32400"/>
            <a:ext cx="2789873" cy="911543"/>
            <a:chOff x="6912000" y="32400"/>
            <a:chExt cx="2789873" cy="911543"/>
          </a:xfrm>
        </p:grpSpPr>
        <p:sp>
          <p:nvSpPr>
            <p:cNvPr id="47" name="타원 46">
              <a:hlinkClick r:id="rId3" action="ppaction://hlinksldjump"/>
            </p:cNvPr>
            <p:cNvSpPr/>
            <p:nvPr/>
          </p:nvSpPr>
          <p:spPr>
            <a:xfrm>
              <a:off x="7430400" y="558000"/>
              <a:ext cx="357190" cy="357190"/>
            </a:xfrm>
            <a:prstGeom prst="ellipse">
              <a:avLst/>
            </a:prstGeom>
            <a:solidFill>
              <a:srgbClr val="7F7F7F">
                <a:alpha val="0"/>
              </a:srgbClr>
            </a:solidFill>
            <a:ln>
              <a:solidFill>
                <a:srgbClr val="385D8A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2" name="타원 51">
              <a:hlinkClick r:id="rId4" action="ppaction://hlinksldjump"/>
            </p:cNvPr>
            <p:cNvSpPr/>
            <p:nvPr/>
          </p:nvSpPr>
          <p:spPr>
            <a:xfrm>
              <a:off x="7891200" y="540000"/>
              <a:ext cx="357190" cy="357190"/>
            </a:xfrm>
            <a:prstGeom prst="ellipse">
              <a:avLst/>
            </a:prstGeom>
            <a:solidFill>
              <a:srgbClr val="7F7F7F">
                <a:alpha val="0"/>
              </a:srgbClr>
            </a:solidFill>
            <a:ln>
              <a:solidFill>
                <a:srgbClr val="385D8A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3" name="타원 52">
              <a:hlinkClick r:id="rId4" action="ppaction://hlinksldjump"/>
            </p:cNvPr>
            <p:cNvSpPr/>
            <p:nvPr/>
          </p:nvSpPr>
          <p:spPr>
            <a:xfrm>
              <a:off x="8362800" y="540000"/>
              <a:ext cx="357190" cy="357190"/>
            </a:xfrm>
            <a:prstGeom prst="ellipse">
              <a:avLst/>
            </a:prstGeom>
            <a:solidFill>
              <a:srgbClr val="7F7F7F">
                <a:alpha val="0"/>
              </a:srgbClr>
            </a:solidFill>
            <a:ln>
              <a:solidFill>
                <a:srgbClr val="385D8A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5" name="타원 54"/>
            <p:cNvSpPr/>
            <p:nvPr/>
          </p:nvSpPr>
          <p:spPr>
            <a:xfrm>
              <a:off x="8830800" y="540000"/>
              <a:ext cx="357190" cy="357190"/>
            </a:xfrm>
            <a:prstGeom prst="ellipse">
              <a:avLst/>
            </a:prstGeom>
            <a:solidFill>
              <a:srgbClr val="7F7F7F">
                <a:alpha val="0"/>
              </a:srgbClr>
            </a:solidFill>
            <a:ln>
              <a:solidFill>
                <a:srgbClr val="385D8A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56" name="그룹 55"/>
            <p:cNvGrpSpPr/>
            <p:nvPr/>
          </p:nvGrpSpPr>
          <p:grpSpPr>
            <a:xfrm>
              <a:off x="6912000" y="32400"/>
              <a:ext cx="2789873" cy="911543"/>
              <a:chOff x="6912000" y="32400"/>
              <a:chExt cx="2789873" cy="911543"/>
            </a:xfrm>
          </p:grpSpPr>
          <p:pic>
            <p:nvPicPr>
              <p:cNvPr id="57" name="그림 56" descr="3.png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6912000" y="32400"/>
                <a:ext cx="2789873" cy="911543"/>
              </a:xfrm>
              <a:prstGeom prst="rect">
                <a:avLst/>
              </a:prstGeom>
            </p:spPr>
          </p:pic>
          <p:sp>
            <p:nvSpPr>
              <p:cNvPr id="58" name="타원 57">
                <a:hlinkClick r:id="rId3" action="ppaction://hlinksldjump"/>
              </p:cNvPr>
              <p:cNvSpPr/>
              <p:nvPr/>
            </p:nvSpPr>
            <p:spPr>
              <a:xfrm>
                <a:off x="6959918" y="571480"/>
                <a:ext cx="357190" cy="357190"/>
              </a:xfrm>
              <a:prstGeom prst="ellipse">
                <a:avLst/>
              </a:prstGeom>
              <a:solidFill>
                <a:srgbClr val="7F7F7F">
                  <a:alpha val="0"/>
                </a:srgbClr>
              </a:solidFill>
              <a:ln>
                <a:solidFill>
                  <a:srgbClr val="385D8A">
                    <a:alpha val="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59" name="타원 58">
                <a:hlinkClick r:id="rId4" action="ppaction://hlinksldjump"/>
              </p:cNvPr>
              <p:cNvSpPr/>
              <p:nvPr/>
            </p:nvSpPr>
            <p:spPr>
              <a:xfrm>
                <a:off x="7427918" y="571480"/>
                <a:ext cx="357190" cy="357190"/>
              </a:xfrm>
              <a:prstGeom prst="ellipse">
                <a:avLst/>
              </a:prstGeom>
              <a:solidFill>
                <a:srgbClr val="7F7F7F">
                  <a:alpha val="0"/>
                </a:srgbClr>
              </a:solidFill>
              <a:ln>
                <a:solidFill>
                  <a:srgbClr val="385D8A">
                    <a:alpha val="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60" name="타원 59"/>
              <p:cNvSpPr/>
              <p:nvPr/>
            </p:nvSpPr>
            <p:spPr>
              <a:xfrm>
                <a:off x="7893876" y="571480"/>
                <a:ext cx="357190" cy="357190"/>
              </a:xfrm>
              <a:prstGeom prst="ellipse">
                <a:avLst/>
              </a:prstGeom>
              <a:solidFill>
                <a:srgbClr val="7F7F7F">
                  <a:alpha val="0"/>
                </a:srgbClr>
              </a:solidFill>
              <a:ln>
                <a:solidFill>
                  <a:srgbClr val="385D8A">
                    <a:alpha val="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61" name="타원 60">
                <a:hlinkClick r:id="rId6" action="ppaction://hlinksldjump"/>
              </p:cNvPr>
              <p:cNvSpPr/>
              <p:nvPr/>
            </p:nvSpPr>
            <p:spPr>
              <a:xfrm>
                <a:off x="8374718" y="571480"/>
                <a:ext cx="357190" cy="357190"/>
              </a:xfrm>
              <a:prstGeom prst="ellipse">
                <a:avLst/>
              </a:prstGeom>
              <a:solidFill>
                <a:srgbClr val="7F7F7F">
                  <a:alpha val="0"/>
                </a:srgbClr>
              </a:solidFill>
              <a:ln>
                <a:solidFill>
                  <a:srgbClr val="385D8A">
                    <a:alpha val="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62" name="타원 61">
                <a:hlinkClick r:id="rId7" action="ppaction://hlinksldjump"/>
              </p:cNvPr>
              <p:cNvSpPr/>
              <p:nvPr/>
            </p:nvSpPr>
            <p:spPr>
              <a:xfrm>
                <a:off x="8842718" y="571480"/>
                <a:ext cx="357190" cy="357190"/>
              </a:xfrm>
              <a:prstGeom prst="ellipse">
                <a:avLst/>
              </a:prstGeom>
              <a:solidFill>
                <a:srgbClr val="7F7F7F">
                  <a:alpha val="0"/>
                </a:srgbClr>
              </a:solidFill>
              <a:ln>
                <a:solidFill>
                  <a:srgbClr val="385D8A">
                    <a:alpha val="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63" name="타원 62">
                <a:hlinkClick r:id="rId8" action="ppaction://hlinksldjump"/>
              </p:cNvPr>
              <p:cNvSpPr/>
              <p:nvPr/>
            </p:nvSpPr>
            <p:spPr>
              <a:xfrm>
                <a:off x="9310718" y="571480"/>
                <a:ext cx="357190" cy="357190"/>
              </a:xfrm>
              <a:prstGeom prst="ellipse">
                <a:avLst/>
              </a:prstGeom>
              <a:solidFill>
                <a:srgbClr val="7F7F7F">
                  <a:alpha val="0"/>
                </a:srgbClr>
              </a:solidFill>
              <a:ln>
                <a:solidFill>
                  <a:srgbClr val="385D8A">
                    <a:alpha val="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pic>
        <p:nvPicPr>
          <p:cNvPr id="43" name="그림 4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8862" y="339588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타원 44">
            <a:hlinkClick r:id="rId3" action="ppaction://hlinksldjump"/>
          </p:cNvPr>
          <p:cNvSpPr/>
          <p:nvPr/>
        </p:nvSpPr>
        <p:spPr>
          <a:xfrm>
            <a:off x="7430400" y="558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8" name="타원 47">
            <a:hlinkClick r:id="rId4" action="ppaction://hlinksldjump"/>
          </p:cNvPr>
          <p:cNvSpPr/>
          <p:nvPr/>
        </p:nvSpPr>
        <p:spPr>
          <a:xfrm>
            <a:off x="78912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9" name="타원 48">
            <a:hlinkClick r:id="rId4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0" name="타원 49"/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1" name="타원 50">
            <a:hlinkClick r:id="rId9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4" name="타원 63">
            <a:hlinkClick r:id="rId4" action="ppaction://hlinksldjump"/>
          </p:cNvPr>
          <p:cNvSpPr/>
          <p:nvPr/>
        </p:nvSpPr>
        <p:spPr>
          <a:xfrm>
            <a:off x="7429482" y="5486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5" name="타원 64">
            <a:hlinkClick r:id="rId10" action="ppaction://hlinksldjump"/>
          </p:cNvPr>
          <p:cNvSpPr/>
          <p:nvPr/>
        </p:nvSpPr>
        <p:spPr>
          <a:xfrm>
            <a:off x="7897482" y="5486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6" name="타원 65">
            <a:hlinkClick r:id="rId6" action="ppaction://hlinksldjump"/>
          </p:cNvPr>
          <p:cNvSpPr/>
          <p:nvPr/>
        </p:nvSpPr>
        <p:spPr>
          <a:xfrm>
            <a:off x="8363440" y="5486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7" name="타원 66">
            <a:hlinkClick r:id="rId11" action="ppaction://hlinksldjump"/>
          </p:cNvPr>
          <p:cNvSpPr/>
          <p:nvPr/>
        </p:nvSpPr>
        <p:spPr>
          <a:xfrm>
            <a:off x="8844282" y="5486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8" name="타원 67">
            <a:hlinkClick r:id="rId3" action="ppaction://hlinksldjump"/>
          </p:cNvPr>
          <p:cNvSpPr/>
          <p:nvPr/>
        </p:nvSpPr>
        <p:spPr>
          <a:xfrm>
            <a:off x="6961482" y="5486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69" name="그룹 68"/>
          <p:cNvGrpSpPr/>
          <p:nvPr/>
        </p:nvGrpSpPr>
        <p:grpSpPr>
          <a:xfrm>
            <a:off x="934063" y="1443667"/>
            <a:ext cx="3323640" cy="430887"/>
            <a:chOff x="5097016" y="1413651"/>
            <a:chExt cx="3323640" cy="430887"/>
          </a:xfrm>
        </p:grpSpPr>
        <p:sp>
          <p:nvSpPr>
            <p:cNvPr id="70" name="TextBox 19"/>
            <p:cNvSpPr txBox="1">
              <a:spLocks noChangeArrowheads="1"/>
            </p:cNvSpPr>
            <p:nvPr/>
          </p:nvSpPr>
          <p:spPr bwMode="auto">
            <a:xfrm>
              <a:off x="5280053" y="1413651"/>
              <a:ext cx="3140603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슬기의 꿈은 무엇인가요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?</a:t>
              </a:r>
            </a:p>
          </p:txBody>
        </p:sp>
        <p:sp>
          <p:nvSpPr>
            <p:cNvPr id="71" name="Freeform 14"/>
            <p:cNvSpPr>
              <a:spLocks/>
            </p:cNvSpPr>
            <p:nvPr/>
          </p:nvSpPr>
          <p:spPr bwMode="auto">
            <a:xfrm>
              <a:off x="5097016" y="1560336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72" name="모서리가 둥근 직사각형 71"/>
          <p:cNvSpPr/>
          <p:nvPr/>
        </p:nvSpPr>
        <p:spPr bwMode="auto">
          <a:xfrm>
            <a:off x="922697" y="1938843"/>
            <a:ext cx="8102218" cy="490673"/>
          </a:xfrm>
          <a:prstGeom prst="roundRect">
            <a:avLst>
              <a:gd name="adj" fmla="val 26316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936369" y="1968735"/>
            <a:ext cx="45962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80000" eaLnBrk="0" latinLnBrk="0" hangingPunct="0">
              <a:buFont typeface="Arial" pitchFamily="34" charset="0"/>
              <a:buChar char="•"/>
            </a:pP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태권도 국가 대표 선수입니다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</p:txBody>
      </p:sp>
      <p:pic>
        <p:nvPicPr>
          <p:cNvPr id="74" name="그림 7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79879" y="201200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671519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25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/>
      <p:bldP spid="27" grpId="0" animBg="1"/>
      <p:bldP spid="28" grpId="0"/>
      <p:bldP spid="72" grpId="0" animBg="1"/>
      <p:bldP spid="7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666720" y="410956"/>
            <a:ext cx="442915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막대그래프 알기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20" name="그룹 15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21" name="타원 20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2" name="이등변 삼각형 21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23" name="그룹 15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24" name="타원 23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5" name="이등변 삼각형 24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7" name="그룹 6"/>
          <p:cNvGrpSpPr/>
          <p:nvPr/>
        </p:nvGrpSpPr>
        <p:grpSpPr>
          <a:xfrm>
            <a:off x="927244" y="1446643"/>
            <a:ext cx="8369801" cy="430887"/>
            <a:chOff x="992560" y="1412776"/>
            <a:chExt cx="8369801" cy="430887"/>
          </a:xfrm>
        </p:grpSpPr>
        <p:sp>
          <p:nvSpPr>
            <p:cNvPr id="34" name="TextBox 19"/>
            <p:cNvSpPr txBox="1">
              <a:spLocks noChangeArrowheads="1"/>
            </p:cNvSpPr>
            <p:nvPr/>
          </p:nvSpPr>
          <p:spPr bwMode="auto">
            <a:xfrm>
              <a:off x="1264364" y="1412776"/>
              <a:ext cx="8097997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슬기가 조사한 내용을 나타낸 그래프를 살펴봅시다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</a:t>
              </a:r>
              <a:endParaRPr lang="en-US" altLang="ko-KR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39" name="그룹 38">
              <a:extLst>
                <a:ext uri="{FF2B5EF4-FFF2-40B4-BE49-F238E27FC236}">
                  <a16:creationId xmlns="" xmlns:a16="http://schemas.microsoft.com/office/drawing/2014/main" id="{16607F0A-E2C4-4589-9B7F-DFFF682C30C9}"/>
                </a:ext>
              </a:extLst>
            </p:cNvPr>
            <p:cNvGrpSpPr/>
            <p:nvPr/>
          </p:nvGrpSpPr>
          <p:grpSpPr>
            <a:xfrm>
              <a:off x="992560" y="1509593"/>
              <a:ext cx="219265" cy="218283"/>
              <a:chOff x="-572047" y="4429132"/>
              <a:chExt cx="291025" cy="289721"/>
            </a:xfrm>
          </p:grpSpPr>
          <p:sp>
            <p:nvSpPr>
              <p:cNvPr id="44" name="Freeform 14">
                <a:extLst>
                  <a:ext uri="{FF2B5EF4-FFF2-40B4-BE49-F238E27FC236}">
                    <a16:creationId xmlns="" xmlns:a16="http://schemas.microsoft.com/office/drawing/2014/main" id="{EC9D8350-32D3-4478-B69A-76D286B4A1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504842" y="4496337"/>
                <a:ext cx="194452" cy="193147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solidFill>
                  <a:srgbClr val="99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45" name="Freeform 15">
                <a:extLst>
                  <a:ext uri="{FF2B5EF4-FFF2-40B4-BE49-F238E27FC236}">
                    <a16:creationId xmlns="" xmlns:a16="http://schemas.microsoft.com/office/drawing/2014/main" id="{CF001CC7-46A0-4F85-9D26-3D68EE38D2D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572047" y="4429132"/>
                <a:ext cx="291025" cy="289721"/>
              </a:xfrm>
              <a:custGeom>
                <a:avLst/>
                <a:gdLst/>
                <a:ahLst/>
                <a:cxnLst>
                  <a:cxn ang="0">
                    <a:pos x="86" y="74"/>
                  </a:cxn>
                  <a:cxn ang="0">
                    <a:pos x="80" y="77"/>
                  </a:cxn>
                  <a:cxn ang="0">
                    <a:pos x="76" y="80"/>
                  </a:cxn>
                  <a:cxn ang="0">
                    <a:pos x="74" y="85"/>
                  </a:cxn>
                  <a:cxn ang="0">
                    <a:pos x="74" y="131"/>
                  </a:cxn>
                  <a:cxn ang="0">
                    <a:pos x="75" y="137"/>
                  </a:cxn>
                  <a:cxn ang="0">
                    <a:pos x="77" y="143"/>
                  </a:cxn>
                  <a:cxn ang="0">
                    <a:pos x="82" y="147"/>
                  </a:cxn>
                  <a:cxn ang="0">
                    <a:pos x="86" y="148"/>
                  </a:cxn>
                  <a:cxn ang="0">
                    <a:pos x="134" y="148"/>
                  </a:cxn>
                  <a:cxn ang="0">
                    <a:pos x="142" y="146"/>
                  </a:cxn>
                  <a:cxn ang="0">
                    <a:pos x="147" y="142"/>
                  </a:cxn>
                  <a:cxn ang="0">
                    <a:pos x="149" y="137"/>
                  </a:cxn>
                  <a:cxn ang="0">
                    <a:pos x="149" y="88"/>
                  </a:cxn>
                  <a:cxn ang="0">
                    <a:pos x="147" y="82"/>
                  </a:cxn>
                  <a:cxn ang="0">
                    <a:pos x="142" y="76"/>
                  </a:cxn>
                  <a:cxn ang="0">
                    <a:pos x="137" y="74"/>
                  </a:cxn>
                  <a:cxn ang="0">
                    <a:pos x="131" y="0"/>
                  </a:cxn>
                  <a:cxn ang="0">
                    <a:pos x="153" y="2"/>
                  </a:cxn>
                  <a:cxn ang="0">
                    <a:pos x="171" y="8"/>
                  </a:cxn>
                  <a:cxn ang="0">
                    <a:pos x="189" y="19"/>
                  </a:cxn>
                  <a:cxn ang="0">
                    <a:pos x="201" y="31"/>
                  </a:cxn>
                  <a:cxn ang="0">
                    <a:pos x="210" y="44"/>
                  </a:cxn>
                  <a:cxn ang="0">
                    <a:pos x="216" y="58"/>
                  </a:cxn>
                  <a:cxn ang="0">
                    <a:pos x="220" y="71"/>
                  </a:cxn>
                  <a:cxn ang="0">
                    <a:pos x="222" y="82"/>
                  </a:cxn>
                  <a:cxn ang="0">
                    <a:pos x="223" y="131"/>
                  </a:cxn>
                  <a:cxn ang="0">
                    <a:pos x="221" y="152"/>
                  </a:cxn>
                  <a:cxn ang="0">
                    <a:pos x="215" y="171"/>
                  </a:cxn>
                  <a:cxn ang="0">
                    <a:pos x="204" y="189"/>
                  </a:cxn>
                  <a:cxn ang="0">
                    <a:pos x="192" y="200"/>
                  </a:cxn>
                  <a:cxn ang="0">
                    <a:pos x="179" y="210"/>
                  </a:cxn>
                  <a:cxn ang="0">
                    <a:pos x="164" y="216"/>
                  </a:cxn>
                  <a:cxn ang="0">
                    <a:pos x="151" y="220"/>
                  </a:cxn>
                  <a:cxn ang="0">
                    <a:pos x="140" y="222"/>
                  </a:cxn>
                  <a:cxn ang="0">
                    <a:pos x="91" y="222"/>
                  </a:cxn>
                  <a:cxn ang="0">
                    <a:pos x="70" y="220"/>
                  </a:cxn>
                  <a:cxn ang="0">
                    <a:pos x="52" y="214"/>
                  </a:cxn>
                  <a:cxn ang="0">
                    <a:pos x="34" y="203"/>
                  </a:cxn>
                  <a:cxn ang="0">
                    <a:pos x="22" y="192"/>
                  </a:cxn>
                  <a:cxn ang="0">
                    <a:pos x="13" y="178"/>
                  </a:cxn>
                  <a:cxn ang="0">
                    <a:pos x="6" y="164"/>
                  </a:cxn>
                  <a:cxn ang="0">
                    <a:pos x="2" y="151"/>
                  </a:cxn>
                  <a:cxn ang="0">
                    <a:pos x="1" y="140"/>
                  </a:cxn>
                  <a:cxn ang="0">
                    <a:pos x="0" y="91"/>
                  </a:cxn>
                  <a:cxn ang="0">
                    <a:pos x="2" y="70"/>
                  </a:cxn>
                  <a:cxn ang="0">
                    <a:pos x="8" y="52"/>
                  </a:cxn>
                  <a:cxn ang="0">
                    <a:pos x="19" y="34"/>
                  </a:cxn>
                  <a:cxn ang="0">
                    <a:pos x="31" y="22"/>
                  </a:cxn>
                  <a:cxn ang="0">
                    <a:pos x="44" y="13"/>
                  </a:cxn>
                  <a:cxn ang="0">
                    <a:pos x="58" y="6"/>
                  </a:cxn>
                  <a:cxn ang="0">
                    <a:pos x="71" y="3"/>
                  </a:cxn>
                  <a:cxn ang="0">
                    <a:pos x="83" y="1"/>
                  </a:cxn>
                </a:cxnLst>
                <a:rect l="0" t="0" r="r" b="b"/>
                <a:pathLst>
                  <a:path w="223" h="222">
                    <a:moveTo>
                      <a:pt x="92" y="74"/>
                    </a:moveTo>
                    <a:lnTo>
                      <a:pt x="90" y="74"/>
                    </a:lnTo>
                    <a:lnTo>
                      <a:pt x="88" y="74"/>
                    </a:lnTo>
                    <a:lnTo>
                      <a:pt x="88" y="74"/>
                    </a:lnTo>
                    <a:lnTo>
                      <a:pt x="86" y="74"/>
                    </a:lnTo>
                    <a:lnTo>
                      <a:pt x="85" y="75"/>
                    </a:lnTo>
                    <a:lnTo>
                      <a:pt x="83" y="76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80" y="77"/>
                    </a:lnTo>
                    <a:lnTo>
                      <a:pt x="80" y="77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6" y="80"/>
                    </a:lnTo>
                    <a:lnTo>
                      <a:pt x="76" y="80"/>
                    </a:lnTo>
                    <a:lnTo>
                      <a:pt x="75" y="82"/>
                    </a:lnTo>
                    <a:lnTo>
                      <a:pt x="74" y="84"/>
                    </a:lnTo>
                    <a:lnTo>
                      <a:pt x="74" y="84"/>
                    </a:lnTo>
                    <a:lnTo>
                      <a:pt x="74" y="85"/>
                    </a:lnTo>
                    <a:lnTo>
                      <a:pt x="74" y="86"/>
                    </a:lnTo>
                    <a:lnTo>
                      <a:pt x="74" y="86"/>
                    </a:lnTo>
                    <a:lnTo>
                      <a:pt x="74" y="90"/>
                    </a:lnTo>
                    <a:lnTo>
                      <a:pt x="74" y="91"/>
                    </a:lnTo>
                    <a:lnTo>
                      <a:pt x="74" y="131"/>
                    </a:lnTo>
                    <a:lnTo>
                      <a:pt x="74" y="132"/>
                    </a:lnTo>
                    <a:lnTo>
                      <a:pt x="74" y="134"/>
                    </a:lnTo>
                    <a:lnTo>
                      <a:pt x="74" y="134"/>
                    </a:lnTo>
                    <a:lnTo>
                      <a:pt x="74" y="136"/>
                    </a:lnTo>
                    <a:lnTo>
                      <a:pt x="75" y="137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1"/>
                    </a:lnTo>
                    <a:lnTo>
                      <a:pt x="77" y="143"/>
                    </a:lnTo>
                    <a:lnTo>
                      <a:pt x="77" y="143"/>
                    </a:lnTo>
                    <a:lnTo>
                      <a:pt x="78" y="144"/>
                    </a:lnTo>
                    <a:lnTo>
                      <a:pt x="79" y="145"/>
                    </a:lnTo>
                    <a:lnTo>
                      <a:pt x="80" y="146"/>
                    </a:lnTo>
                    <a:lnTo>
                      <a:pt x="80" y="147"/>
                    </a:lnTo>
                    <a:lnTo>
                      <a:pt x="82" y="147"/>
                    </a:lnTo>
                    <a:lnTo>
                      <a:pt x="82" y="148"/>
                    </a:lnTo>
                    <a:lnTo>
                      <a:pt x="84" y="148"/>
                    </a:lnTo>
                    <a:lnTo>
                      <a:pt x="85" y="148"/>
                    </a:lnTo>
                    <a:lnTo>
                      <a:pt x="86" y="148"/>
                    </a:lnTo>
                    <a:lnTo>
                      <a:pt x="86" y="148"/>
                    </a:lnTo>
                    <a:lnTo>
                      <a:pt x="90" y="149"/>
                    </a:lnTo>
                    <a:lnTo>
                      <a:pt x="91" y="149"/>
                    </a:lnTo>
                    <a:lnTo>
                      <a:pt x="131" y="149"/>
                    </a:lnTo>
                    <a:lnTo>
                      <a:pt x="133" y="149"/>
                    </a:lnTo>
                    <a:lnTo>
                      <a:pt x="134" y="148"/>
                    </a:lnTo>
                    <a:lnTo>
                      <a:pt x="134" y="148"/>
                    </a:lnTo>
                    <a:lnTo>
                      <a:pt x="136" y="148"/>
                    </a:lnTo>
                    <a:lnTo>
                      <a:pt x="138" y="148"/>
                    </a:lnTo>
                    <a:lnTo>
                      <a:pt x="139" y="147"/>
                    </a:lnTo>
                    <a:lnTo>
                      <a:pt x="142" y="146"/>
                    </a:lnTo>
                    <a:lnTo>
                      <a:pt x="143" y="145"/>
                    </a:lnTo>
                    <a:lnTo>
                      <a:pt x="144" y="145"/>
                    </a:lnTo>
                    <a:lnTo>
                      <a:pt x="145" y="144"/>
                    </a:lnTo>
                    <a:lnTo>
                      <a:pt x="146" y="143"/>
                    </a:lnTo>
                    <a:lnTo>
                      <a:pt x="147" y="142"/>
                    </a:lnTo>
                    <a:lnTo>
                      <a:pt x="148" y="140"/>
                    </a:lnTo>
                    <a:lnTo>
                      <a:pt x="148" y="140"/>
                    </a:lnTo>
                    <a:lnTo>
                      <a:pt x="148" y="138"/>
                    </a:lnTo>
                    <a:lnTo>
                      <a:pt x="148" y="138"/>
                    </a:lnTo>
                    <a:lnTo>
                      <a:pt x="149" y="137"/>
                    </a:lnTo>
                    <a:lnTo>
                      <a:pt x="149" y="133"/>
                    </a:lnTo>
                    <a:lnTo>
                      <a:pt x="149" y="131"/>
                    </a:lnTo>
                    <a:lnTo>
                      <a:pt x="149" y="92"/>
                    </a:lnTo>
                    <a:lnTo>
                      <a:pt x="149" y="90"/>
                    </a:lnTo>
                    <a:lnTo>
                      <a:pt x="149" y="88"/>
                    </a:lnTo>
                    <a:lnTo>
                      <a:pt x="149" y="88"/>
                    </a:lnTo>
                    <a:lnTo>
                      <a:pt x="148" y="86"/>
                    </a:lnTo>
                    <a:lnTo>
                      <a:pt x="148" y="85"/>
                    </a:lnTo>
                    <a:lnTo>
                      <a:pt x="147" y="83"/>
                    </a:lnTo>
                    <a:lnTo>
                      <a:pt x="147" y="82"/>
                    </a:lnTo>
                    <a:lnTo>
                      <a:pt x="145" y="79"/>
                    </a:lnTo>
                    <a:lnTo>
                      <a:pt x="145" y="79"/>
                    </a:lnTo>
                    <a:lnTo>
                      <a:pt x="144" y="77"/>
                    </a:lnTo>
                    <a:lnTo>
                      <a:pt x="143" y="76"/>
                    </a:lnTo>
                    <a:lnTo>
                      <a:pt x="142" y="76"/>
                    </a:lnTo>
                    <a:lnTo>
                      <a:pt x="141" y="75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7" y="74"/>
                    </a:lnTo>
                    <a:lnTo>
                      <a:pt x="133" y="74"/>
                    </a:lnTo>
                    <a:lnTo>
                      <a:pt x="131" y="74"/>
                    </a:lnTo>
                    <a:lnTo>
                      <a:pt x="92" y="74"/>
                    </a:lnTo>
                    <a:close/>
                    <a:moveTo>
                      <a:pt x="90" y="0"/>
                    </a:moveTo>
                    <a:lnTo>
                      <a:pt x="131" y="0"/>
                    </a:lnTo>
                    <a:lnTo>
                      <a:pt x="136" y="0"/>
                    </a:lnTo>
                    <a:lnTo>
                      <a:pt x="140" y="1"/>
                    </a:lnTo>
                    <a:lnTo>
                      <a:pt x="145" y="1"/>
                    </a:lnTo>
                    <a:lnTo>
                      <a:pt x="148" y="2"/>
                    </a:lnTo>
                    <a:lnTo>
                      <a:pt x="153" y="2"/>
                    </a:lnTo>
                    <a:lnTo>
                      <a:pt x="157" y="3"/>
                    </a:lnTo>
                    <a:lnTo>
                      <a:pt x="160" y="4"/>
                    </a:lnTo>
                    <a:lnTo>
                      <a:pt x="164" y="5"/>
                    </a:lnTo>
                    <a:lnTo>
                      <a:pt x="167" y="7"/>
                    </a:lnTo>
                    <a:lnTo>
                      <a:pt x="171" y="8"/>
                    </a:lnTo>
                    <a:lnTo>
                      <a:pt x="174" y="10"/>
                    </a:lnTo>
                    <a:lnTo>
                      <a:pt x="177" y="11"/>
                    </a:lnTo>
                    <a:lnTo>
                      <a:pt x="183" y="15"/>
                    </a:lnTo>
                    <a:lnTo>
                      <a:pt x="186" y="17"/>
                    </a:lnTo>
                    <a:lnTo>
                      <a:pt x="189" y="19"/>
                    </a:lnTo>
                    <a:lnTo>
                      <a:pt x="192" y="21"/>
                    </a:lnTo>
                    <a:lnTo>
                      <a:pt x="194" y="24"/>
                    </a:lnTo>
                    <a:lnTo>
                      <a:pt x="196" y="26"/>
                    </a:lnTo>
                    <a:lnTo>
                      <a:pt x="199" y="28"/>
                    </a:lnTo>
                    <a:lnTo>
                      <a:pt x="201" y="31"/>
                    </a:lnTo>
                    <a:lnTo>
                      <a:pt x="203" y="33"/>
                    </a:lnTo>
                    <a:lnTo>
                      <a:pt x="205" y="36"/>
                    </a:lnTo>
                    <a:lnTo>
                      <a:pt x="207" y="39"/>
                    </a:lnTo>
                    <a:lnTo>
                      <a:pt x="209" y="42"/>
                    </a:lnTo>
                    <a:lnTo>
                      <a:pt x="210" y="44"/>
                    </a:lnTo>
                    <a:lnTo>
                      <a:pt x="211" y="47"/>
                    </a:lnTo>
                    <a:lnTo>
                      <a:pt x="213" y="50"/>
                    </a:lnTo>
                    <a:lnTo>
                      <a:pt x="214" y="52"/>
                    </a:lnTo>
                    <a:lnTo>
                      <a:pt x="215" y="55"/>
                    </a:lnTo>
                    <a:lnTo>
                      <a:pt x="216" y="58"/>
                    </a:lnTo>
                    <a:lnTo>
                      <a:pt x="217" y="61"/>
                    </a:lnTo>
                    <a:lnTo>
                      <a:pt x="218" y="63"/>
                    </a:lnTo>
                    <a:lnTo>
                      <a:pt x="219" y="66"/>
                    </a:lnTo>
                    <a:lnTo>
                      <a:pt x="220" y="69"/>
                    </a:lnTo>
                    <a:lnTo>
                      <a:pt x="220" y="71"/>
                    </a:lnTo>
                    <a:lnTo>
                      <a:pt x="221" y="73"/>
                    </a:lnTo>
                    <a:lnTo>
                      <a:pt x="221" y="75"/>
                    </a:lnTo>
                    <a:lnTo>
                      <a:pt x="222" y="79"/>
                    </a:lnTo>
                    <a:lnTo>
                      <a:pt x="222" y="81"/>
                    </a:lnTo>
                    <a:lnTo>
                      <a:pt x="222" y="82"/>
                    </a:lnTo>
                    <a:lnTo>
                      <a:pt x="222" y="84"/>
                    </a:lnTo>
                    <a:lnTo>
                      <a:pt x="222" y="85"/>
                    </a:lnTo>
                    <a:lnTo>
                      <a:pt x="222" y="86"/>
                    </a:lnTo>
                    <a:lnTo>
                      <a:pt x="223" y="90"/>
                    </a:lnTo>
                    <a:lnTo>
                      <a:pt x="223" y="131"/>
                    </a:lnTo>
                    <a:lnTo>
                      <a:pt x="223" y="136"/>
                    </a:lnTo>
                    <a:lnTo>
                      <a:pt x="222" y="140"/>
                    </a:lnTo>
                    <a:lnTo>
                      <a:pt x="222" y="144"/>
                    </a:lnTo>
                    <a:lnTo>
                      <a:pt x="221" y="148"/>
                    </a:lnTo>
                    <a:lnTo>
                      <a:pt x="221" y="152"/>
                    </a:lnTo>
                    <a:lnTo>
                      <a:pt x="220" y="156"/>
                    </a:lnTo>
                    <a:lnTo>
                      <a:pt x="219" y="160"/>
                    </a:lnTo>
                    <a:lnTo>
                      <a:pt x="217" y="164"/>
                    </a:lnTo>
                    <a:lnTo>
                      <a:pt x="216" y="167"/>
                    </a:lnTo>
                    <a:lnTo>
                      <a:pt x="215" y="171"/>
                    </a:lnTo>
                    <a:lnTo>
                      <a:pt x="213" y="174"/>
                    </a:lnTo>
                    <a:lnTo>
                      <a:pt x="211" y="177"/>
                    </a:lnTo>
                    <a:lnTo>
                      <a:pt x="208" y="183"/>
                    </a:lnTo>
                    <a:lnTo>
                      <a:pt x="206" y="186"/>
                    </a:lnTo>
                    <a:lnTo>
                      <a:pt x="204" y="189"/>
                    </a:lnTo>
                    <a:lnTo>
                      <a:pt x="202" y="191"/>
                    </a:lnTo>
                    <a:lnTo>
                      <a:pt x="199" y="194"/>
                    </a:lnTo>
                    <a:lnTo>
                      <a:pt x="197" y="196"/>
                    </a:lnTo>
                    <a:lnTo>
                      <a:pt x="194" y="198"/>
                    </a:lnTo>
                    <a:lnTo>
                      <a:pt x="192" y="200"/>
                    </a:lnTo>
                    <a:lnTo>
                      <a:pt x="190" y="202"/>
                    </a:lnTo>
                    <a:lnTo>
                      <a:pt x="187" y="205"/>
                    </a:lnTo>
                    <a:lnTo>
                      <a:pt x="184" y="206"/>
                    </a:lnTo>
                    <a:lnTo>
                      <a:pt x="181" y="208"/>
                    </a:lnTo>
                    <a:lnTo>
                      <a:pt x="179" y="210"/>
                    </a:lnTo>
                    <a:lnTo>
                      <a:pt x="176" y="211"/>
                    </a:lnTo>
                    <a:lnTo>
                      <a:pt x="173" y="212"/>
                    </a:lnTo>
                    <a:lnTo>
                      <a:pt x="170" y="214"/>
                    </a:lnTo>
                    <a:lnTo>
                      <a:pt x="168" y="215"/>
                    </a:lnTo>
                    <a:lnTo>
                      <a:pt x="164" y="216"/>
                    </a:lnTo>
                    <a:lnTo>
                      <a:pt x="162" y="217"/>
                    </a:lnTo>
                    <a:lnTo>
                      <a:pt x="159" y="218"/>
                    </a:lnTo>
                    <a:lnTo>
                      <a:pt x="157" y="218"/>
                    </a:lnTo>
                    <a:lnTo>
                      <a:pt x="154" y="219"/>
                    </a:lnTo>
                    <a:lnTo>
                      <a:pt x="151" y="220"/>
                    </a:lnTo>
                    <a:lnTo>
                      <a:pt x="149" y="220"/>
                    </a:lnTo>
                    <a:lnTo>
                      <a:pt x="147" y="221"/>
                    </a:lnTo>
                    <a:lnTo>
                      <a:pt x="144" y="221"/>
                    </a:lnTo>
                    <a:lnTo>
                      <a:pt x="142" y="221"/>
                    </a:lnTo>
                    <a:lnTo>
                      <a:pt x="140" y="222"/>
                    </a:lnTo>
                    <a:lnTo>
                      <a:pt x="139" y="222"/>
                    </a:lnTo>
                    <a:lnTo>
                      <a:pt x="137" y="222"/>
                    </a:lnTo>
                    <a:lnTo>
                      <a:pt x="136" y="222"/>
                    </a:lnTo>
                    <a:lnTo>
                      <a:pt x="133" y="222"/>
                    </a:lnTo>
                    <a:lnTo>
                      <a:pt x="91" y="222"/>
                    </a:lnTo>
                    <a:lnTo>
                      <a:pt x="86" y="222"/>
                    </a:lnTo>
                    <a:lnTo>
                      <a:pt x="83" y="222"/>
                    </a:lnTo>
                    <a:lnTo>
                      <a:pt x="78" y="221"/>
                    </a:lnTo>
                    <a:lnTo>
                      <a:pt x="74" y="221"/>
                    </a:lnTo>
                    <a:lnTo>
                      <a:pt x="70" y="220"/>
                    </a:lnTo>
                    <a:lnTo>
                      <a:pt x="66" y="219"/>
                    </a:lnTo>
                    <a:lnTo>
                      <a:pt x="62" y="218"/>
                    </a:lnTo>
                    <a:lnTo>
                      <a:pt x="59" y="217"/>
                    </a:lnTo>
                    <a:lnTo>
                      <a:pt x="55" y="216"/>
                    </a:lnTo>
                    <a:lnTo>
                      <a:pt x="52" y="214"/>
                    </a:lnTo>
                    <a:lnTo>
                      <a:pt x="49" y="213"/>
                    </a:lnTo>
                    <a:lnTo>
                      <a:pt x="45" y="211"/>
                    </a:lnTo>
                    <a:lnTo>
                      <a:pt x="39" y="207"/>
                    </a:lnTo>
                    <a:lnTo>
                      <a:pt x="36" y="205"/>
                    </a:lnTo>
                    <a:lnTo>
                      <a:pt x="34" y="203"/>
                    </a:lnTo>
                    <a:lnTo>
                      <a:pt x="31" y="201"/>
                    </a:lnTo>
                    <a:lnTo>
                      <a:pt x="29" y="199"/>
                    </a:lnTo>
                    <a:lnTo>
                      <a:pt x="26" y="197"/>
                    </a:lnTo>
                    <a:lnTo>
                      <a:pt x="24" y="194"/>
                    </a:lnTo>
                    <a:lnTo>
                      <a:pt x="22" y="192"/>
                    </a:lnTo>
                    <a:lnTo>
                      <a:pt x="20" y="189"/>
                    </a:lnTo>
                    <a:lnTo>
                      <a:pt x="18" y="186"/>
                    </a:lnTo>
                    <a:lnTo>
                      <a:pt x="16" y="184"/>
                    </a:lnTo>
                    <a:lnTo>
                      <a:pt x="14" y="181"/>
                    </a:lnTo>
                    <a:lnTo>
                      <a:pt x="13" y="178"/>
                    </a:lnTo>
                    <a:lnTo>
                      <a:pt x="11" y="176"/>
                    </a:lnTo>
                    <a:lnTo>
                      <a:pt x="10" y="173"/>
                    </a:lnTo>
                    <a:lnTo>
                      <a:pt x="9" y="170"/>
                    </a:lnTo>
                    <a:lnTo>
                      <a:pt x="7" y="167"/>
                    </a:lnTo>
                    <a:lnTo>
                      <a:pt x="6" y="164"/>
                    </a:lnTo>
                    <a:lnTo>
                      <a:pt x="5" y="162"/>
                    </a:lnTo>
                    <a:lnTo>
                      <a:pt x="5" y="159"/>
                    </a:lnTo>
                    <a:lnTo>
                      <a:pt x="4" y="157"/>
                    </a:lnTo>
                    <a:lnTo>
                      <a:pt x="3" y="153"/>
                    </a:lnTo>
                    <a:lnTo>
                      <a:pt x="2" y="151"/>
                    </a:lnTo>
                    <a:lnTo>
                      <a:pt x="2" y="149"/>
                    </a:lnTo>
                    <a:lnTo>
                      <a:pt x="2" y="147"/>
                    </a:lnTo>
                    <a:lnTo>
                      <a:pt x="1" y="143"/>
                    </a:lnTo>
                    <a:lnTo>
                      <a:pt x="1" y="142"/>
                    </a:lnTo>
                    <a:lnTo>
                      <a:pt x="1" y="140"/>
                    </a:lnTo>
                    <a:lnTo>
                      <a:pt x="0" y="138"/>
                    </a:lnTo>
                    <a:lnTo>
                      <a:pt x="0" y="137"/>
                    </a:lnTo>
                    <a:lnTo>
                      <a:pt x="0" y="136"/>
                    </a:lnTo>
                    <a:lnTo>
                      <a:pt x="0" y="132"/>
                    </a:lnTo>
                    <a:lnTo>
                      <a:pt x="0" y="91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1" y="78"/>
                    </a:lnTo>
                    <a:lnTo>
                      <a:pt x="1" y="74"/>
                    </a:lnTo>
                    <a:lnTo>
                      <a:pt x="2" y="70"/>
                    </a:lnTo>
                    <a:lnTo>
                      <a:pt x="3" y="66"/>
                    </a:lnTo>
                    <a:lnTo>
                      <a:pt x="4" y="62"/>
                    </a:lnTo>
                    <a:lnTo>
                      <a:pt x="5" y="59"/>
                    </a:lnTo>
                    <a:lnTo>
                      <a:pt x="6" y="55"/>
                    </a:lnTo>
                    <a:lnTo>
                      <a:pt x="8" y="52"/>
                    </a:lnTo>
                    <a:lnTo>
                      <a:pt x="10" y="49"/>
                    </a:lnTo>
                    <a:lnTo>
                      <a:pt x="11" y="45"/>
                    </a:lnTo>
                    <a:lnTo>
                      <a:pt x="15" y="39"/>
                    </a:lnTo>
                    <a:lnTo>
                      <a:pt x="17" y="37"/>
                    </a:lnTo>
                    <a:lnTo>
                      <a:pt x="19" y="34"/>
                    </a:lnTo>
                    <a:lnTo>
                      <a:pt x="21" y="31"/>
                    </a:lnTo>
                    <a:lnTo>
                      <a:pt x="23" y="29"/>
                    </a:lnTo>
                    <a:lnTo>
                      <a:pt x="26" y="26"/>
                    </a:lnTo>
                    <a:lnTo>
                      <a:pt x="28" y="24"/>
                    </a:lnTo>
                    <a:lnTo>
                      <a:pt x="31" y="22"/>
                    </a:lnTo>
                    <a:lnTo>
                      <a:pt x="33" y="20"/>
                    </a:lnTo>
                    <a:lnTo>
                      <a:pt x="36" y="18"/>
                    </a:lnTo>
                    <a:lnTo>
                      <a:pt x="38" y="16"/>
                    </a:lnTo>
                    <a:lnTo>
                      <a:pt x="42" y="14"/>
                    </a:lnTo>
                    <a:lnTo>
                      <a:pt x="44" y="13"/>
                    </a:lnTo>
                    <a:lnTo>
                      <a:pt x="47" y="11"/>
                    </a:lnTo>
                    <a:lnTo>
                      <a:pt x="50" y="10"/>
                    </a:lnTo>
                    <a:lnTo>
                      <a:pt x="52" y="9"/>
                    </a:lnTo>
                    <a:lnTo>
                      <a:pt x="55" y="8"/>
                    </a:lnTo>
                    <a:lnTo>
                      <a:pt x="58" y="6"/>
                    </a:lnTo>
                    <a:lnTo>
                      <a:pt x="61" y="6"/>
                    </a:lnTo>
                    <a:lnTo>
                      <a:pt x="63" y="5"/>
                    </a:lnTo>
                    <a:lnTo>
                      <a:pt x="66" y="4"/>
                    </a:lnTo>
                    <a:lnTo>
                      <a:pt x="69" y="3"/>
                    </a:lnTo>
                    <a:lnTo>
                      <a:pt x="71" y="3"/>
                    </a:lnTo>
                    <a:lnTo>
                      <a:pt x="74" y="2"/>
                    </a:lnTo>
                    <a:lnTo>
                      <a:pt x="75" y="2"/>
                    </a:lnTo>
                    <a:lnTo>
                      <a:pt x="79" y="1"/>
                    </a:lnTo>
                    <a:lnTo>
                      <a:pt x="81" y="1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5" y="1"/>
                    </a:lnTo>
                    <a:lnTo>
                      <a:pt x="86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6699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</p:grpSp>
      <p:pic>
        <p:nvPicPr>
          <p:cNvPr id="65" name="그림 64" descr="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12000" y="32400"/>
            <a:ext cx="2789873" cy="911543"/>
          </a:xfrm>
          <a:prstGeom prst="rect">
            <a:avLst/>
          </a:prstGeom>
        </p:spPr>
      </p:pic>
      <p:sp>
        <p:nvSpPr>
          <p:cNvPr id="27" name="타원 26">
            <a:hlinkClick r:id="rId3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8" name="타원 27">
            <a:hlinkClick r:id="rId4" action="ppaction://hlinksldjump"/>
          </p:cNvPr>
          <p:cNvSpPr/>
          <p:nvPr/>
        </p:nvSpPr>
        <p:spPr>
          <a:xfrm>
            <a:off x="7429482" y="5486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9" name="타원 28">
            <a:hlinkClick r:id="rId5" action="ppaction://hlinksldjump"/>
          </p:cNvPr>
          <p:cNvSpPr/>
          <p:nvPr/>
        </p:nvSpPr>
        <p:spPr>
          <a:xfrm>
            <a:off x="7897482" y="5486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0" name="타원 29">
            <a:hlinkClick r:id="rId6" action="ppaction://hlinksldjump"/>
          </p:cNvPr>
          <p:cNvSpPr/>
          <p:nvPr/>
        </p:nvSpPr>
        <p:spPr>
          <a:xfrm>
            <a:off x="8363440" y="5486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1" name="타원 30">
            <a:hlinkClick r:id="rId7" action="ppaction://hlinksldjump"/>
          </p:cNvPr>
          <p:cNvSpPr/>
          <p:nvPr/>
        </p:nvSpPr>
        <p:spPr>
          <a:xfrm>
            <a:off x="8844282" y="5486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2" name="타원 31">
            <a:hlinkClick r:id="rId8" action="ppaction://hlinksldjump"/>
          </p:cNvPr>
          <p:cNvSpPr/>
          <p:nvPr/>
        </p:nvSpPr>
        <p:spPr>
          <a:xfrm>
            <a:off x="6961482" y="5486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35" name="그림 34"/>
          <p:cNvPicPr preferRelativeResize="0"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3" t="66349" r="14965" b="7936"/>
          <a:stretch/>
        </p:blipFill>
        <p:spPr>
          <a:xfrm>
            <a:off x="1568893" y="2235719"/>
            <a:ext cx="6811258" cy="335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4895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666720" y="410956"/>
            <a:ext cx="442915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막대그래프 알기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3" name="그림 32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3" t="66349" r="14965" b="7936"/>
          <a:stretch/>
        </p:blipFill>
        <p:spPr>
          <a:xfrm>
            <a:off x="1568893" y="2235719"/>
            <a:ext cx="6811258" cy="335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7830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그림 72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00" t="66204" r="15298" b="8081"/>
          <a:stretch/>
        </p:blipFill>
        <p:spPr>
          <a:xfrm>
            <a:off x="6942463" y="1459398"/>
            <a:ext cx="2093761" cy="1030041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666720" y="410956"/>
            <a:ext cx="442915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막대그래프 알기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20" name="그룹 15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21" name="타원 20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2" name="이등변 삼각형 21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23" name="그룹 15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24" name="타원 23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5" name="이등변 삼각형 24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36" name="그룹 35"/>
          <p:cNvGrpSpPr/>
          <p:nvPr/>
        </p:nvGrpSpPr>
        <p:grpSpPr>
          <a:xfrm>
            <a:off x="957316" y="3710914"/>
            <a:ext cx="7850888" cy="430887"/>
            <a:chOff x="416496" y="4305870"/>
            <a:chExt cx="7850888" cy="430887"/>
          </a:xfrm>
        </p:grpSpPr>
        <p:sp>
          <p:nvSpPr>
            <p:cNvPr id="44" name="TextBox 19"/>
            <p:cNvSpPr txBox="1">
              <a:spLocks noChangeArrowheads="1"/>
            </p:cNvSpPr>
            <p:nvPr/>
          </p:nvSpPr>
          <p:spPr bwMode="auto">
            <a:xfrm>
              <a:off x="599532" y="4305870"/>
              <a:ext cx="7667852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막대의 길이는 무엇을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나타내나요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?</a:t>
              </a:r>
            </a:p>
          </p:txBody>
        </p:sp>
        <p:sp>
          <p:nvSpPr>
            <p:cNvPr id="45" name="Freeform 14"/>
            <p:cNvSpPr>
              <a:spLocks/>
            </p:cNvSpPr>
            <p:nvPr/>
          </p:nvSpPr>
          <p:spPr bwMode="auto">
            <a:xfrm>
              <a:off x="416496" y="4430783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46" name="모서리가 둥근 직사각형 45"/>
          <p:cNvSpPr/>
          <p:nvPr/>
        </p:nvSpPr>
        <p:spPr bwMode="auto">
          <a:xfrm>
            <a:off x="908605" y="4191828"/>
            <a:ext cx="8100960" cy="468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949406" y="4186496"/>
            <a:ext cx="67548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80000">
              <a:buFont typeface="Arial" pitchFamily="34" charset="0"/>
              <a:buChar char="•"/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올림픽에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참가한 우리나라 선수 수를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 나타냅니다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</p:txBody>
      </p:sp>
      <p:pic>
        <p:nvPicPr>
          <p:cNvPr id="52" name="그림 5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159" y="424231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3" name="그룹 52"/>
          <p:cNvGrpSpPr/>
          <p:nvPr/>
        </p:nvGrpSpPr>
        <p:grpSpPr>
          <a:xfrm>
            <a:off x="962641" y="4843319"/>
            <a:ext cx="6189379" cy="430887"/>
            <a:chOff x="416496" y="5229200"/>
            <a:chExt cx="6189379" cy="430887"/>
          </a:xfrm>
        </p:grpSpPr>
        <p:sp>
          <p:nvSpPr>
            <p:cNvPr id="55" name="TextBox 19"/>
            <p:cNvSpPr txBox="1">
              <a:spLocks noChangeArrowheads="1"/>
            </p:cNvSpPr>
            <p:nvPr/>
          </p:nvSpPr>
          <p:spPr bwMode="auto">
            <a:xfrm>
              <a:off x="599532" y="5229200"/>
              <a:ext cx="6006343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ko-KR" altLang="en-US" sz="2200" b="1" dirty="0">
                  <a:latin typeface="나눔고딕" panose="020B0600000101010101" charset="-127"/>
                  <a:ea typeface="나눔고딕" panose="020B0600000101010101" charset="-127"/>
                </a:rPr>
                <a:t>세로 눈금 한 </a:t>
              </a:r>
              <a:r>
                <a:rPr lang="ko-KR" altLang="en-US" sz="2200" b="1" dirty="0" smtClean="0">
                  <a:latin typeface="나눔고딕" panose="020B0600000101010101" charset="-127"/>
                  <a:ea typeface="나눔고딕" panose="020B0600000101010101" charset="-127"/>
                </a:rPr>
                <a:t>칸은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몇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 </a:t>
              </a:r>
              <a:r>
                <a:rPr lang="ko-KR" altLang="en-US" sz="2200" b="1" dirty="0" smtClean="0">
                  <a:latin typeface="나눔고딕" panose="020B0600000101010101" charset="-127"/>
                  <a:ea typeface="나눔고딕" panose="020B0600000101010101" charset="-127"/>
                </a:rPr>
                <a:t>명을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나타내나요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?</a:t>
              </a:r>
            </a:p>
          </p:txBody>
        </p:sp>
        <p:sp>
          <p:nvSpPr>
            <p:cNvPr id="56" name="Freeform 14"/>
            <p:cNvSpPr>
              <a:spLocks/>
            </p:cNvSpPr>
            <p:nvPr/>
          </p:nvSpPr>
          <p:spPr bwMode="auto">
            <a:xfrm>
              <a:off x="416496" y="5354113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57" name="모서리가 둥근 직사각형 56"/>
          <p:cNvSpPr/>
          <p:nvPr/>
        </p:nvSpPr>
        <p:spPr bwMode="auto">
          <a:xfrm>
            <a:off x="908606" y="5357097"/>
            <a:ext cx="8100960" cy="49487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944822" y="5375655"/>
            <a:ext cx="280483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80000">
              <a:buFont typeface="Arial" pitchFamily="34" charset="0"/>
              <a:buChar char="•"/>
            </a:pP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50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명을 나타냅니다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</p:txBody>
      </p:sp>
      <p:pic>
        <p:nvPicPr>
          <p:cNvPr id="59" name="그림 5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6008" y="5389029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그림 33" descr="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12000" y="32400"/>
            <a:ext cx="2789873" cy="911543"/>
          </a:xfrm>
          <a:prstGeom prst="rect">
            <a:avLst/>
          </a:prstGeom>
        </p:spPr>
      </p:pic>
      <p:sp>
        <p:nvSpPr>
          <p:cNvPr id="43" name="타원 42">
            <a:hlinkClick r:id="rId5" action="ppaction://hlinksldjump"/>
          </p:cNvPr>
          <p:cNvSpPr/>
          <p:nvPr/>
        </p:nvSpPr>
        <p:spPr>
          <a:xfrm>
            <a:off x="7430400" y="558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7" name="타원 46">
            <a:hlinkClick r:id="rId6" action="ppaction://hlinksldjump"/>
          </p:cNvPr>
          <p:cNvSpPr/>
          <p:nvPr/>
        </p:nvSpPr>
        <p:spPr>
          <a:xfrm>
            <a:off x="78912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8" name="타원 47">
            <a:hlinkClick r:id="rId6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9" name="타원 48"/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0" name="타원 49">
            <a:hlinkClick r:id="rId7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0" name="타원 59">
            <a:hlinkClick r:id="rId6" action="ppaction://hlinksldjump"/>
          </p:cNvPr>
          <p:cNvSpPr/>
          <p:nvPr/>
        </p:nvSpPr>
        <p:spPr>
          <a:xfrm>
            <a:off x="7429482" y="5486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1" name="타원 60">
            <a:hlinkClick r:id="rId8" action="ppaction://hlinksldjump"/>
          </p:cNvPr>
          <p:cNvSpPr/>
          <p:nvPr/>
        </p:nvSpPr>
        <p:spPr>
          <a:xfrm>
            <a:off x="7897482" y="5486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2" name="타원 61">
            <a:hlinkClick r:id="rId9" action="ppaction://hlinksldjump"/>
          </p:cNvPr>
          <p:cNvSpPr/>
          <p:nvPr/>
        </p:nvSpPr>
        <p:spPr>
          <a:xfrm>
            <a:off x="8363440" y="5486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3" name="타원 62">
            <a:hlinkClick r:id="rId10" action="ppaction://hlinksldjump"/>
          </p:cNvPr>
          <p:cNvSpPr/>
          <p:nvPr/>
        </p:nvSpPr>
        <p:spPr>
          <a:xfrm>
            <a:off x="8844282" y="5486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4" name="타원 63">
            <a:hlinkClick r:id="rId5" action="ppaction://hlinksldjump"/>
          </p:cNvPr>
          <p:cNvSpPr/>
          <p:nvPr/>
        </p:nvSpPr>
        <p:spPr>
          <a:xfrm>
            <a:off x="6961482" y="5486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35" name="그림 34">
            <a:hlinkClick r:id="" action="ppaction://customshow?id=1&amp;return=true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451" y="1558950"/>
            <a:ext cx="277200" cy="280350"/>
          </a:xfrm>
          <a:prstGeom prst="rect">
            <a:avLst/>
          </a:prstGeom>
        </p:spPr>
      </p:pic>
      <p:grpSp>
        <p:nvGrpSpPr>
          <p:cNvPr id="38" name="그룹 37"/>
          <p:cNvGrpSpPr/>
          <p:nvPr/>
        </p:nvGrpSpPr>
        <p:grpSpPr>
          <a:xfrm>
            <a:off x="957381" y="2562685"/>
            <a:ext cx="6120680" cy="430887"/>
            <a:chOff x="416496" y="5172791"/>
            <a:chExt cx="6120680" cy="430887"/>
          </a:xfrm>
        </p:grpSpPr>
        <p:sp>
          <p:nvSpPr>
            <p:cNvPr id="39" name="TextBox 19"/>
            <p:cNvSpPr txBox="1">
              <a:spLocks noChangeArrowheads="1"/>
            </p:cNvSpPr>
            <p:nvPr/>
          </p:nvSpPr>
          <p:spPr bwMode="auto">
            <a:xfrm>
              <a:off x="599532" y="5172791"/>
              <a:ext cx="5937644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그래프에서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세로는 무엇을 나타내나요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?</a:t>
              </a:r>
            </a:p>
          </p:txBody>
        </p:sp>
        <p:sp>
          <p:nvSpPr>
            <p:cNvPr id="40" name="Freeform 14"/>
            <p:cNvSpPr>
              <a:spLocks/>
            </p:cNvSpPr>
            <p:nvPr/>
          </p:nvSpPr>
          <p:spPr bwMode="auto">
            <a:xfrm>
              <a:off x="416496" y="5297704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41" name="모서리가 둥근 직사각형 40"/>
          <p:cNvSpPr/>
          <p:nvPr/>
        </p:nvSpPr>
        <p:spPr bwMode="auto">
          <a:xfrm>
            <a:off x="919163" y="3044966"/>
            <a:ext cx="8090232" cy="468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944822" y="3062000"/>
            <a:ext cx="69735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80000">
              <a:buFont typeface="Arial" pitchFamily="34" charset="0"/>
              <a:buChar char="•"/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역대 올림픽에 참가한 우리나라 선수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수를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나타냅니다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</p:txBody>
      </p:sp>
      <p:pic>
        <p:nvPicPr>
          <p:cNvPr id="65" name="그림 6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0759" y="309545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6" name="그룹 65"/>
          <p:cNvGrpSpPr/>
          <p:nvPr/>
        </p:nvGrpSpPr>
        <p:grpSpPr>
          <a:xfrm>
            <a:off x="957381" y="1447105"/>
            <a:ext cx="6192688" cy="430887"/>
            <a:chOff x="416496" y="4251819"/>
            <a:chExt cx="6192688" cy="430887"/>
          </a:xfrm>
        </p:grpSpPr>
        <p:sp>
          <p:nvSpPr>
            <p:cNvPr id="68" name="TextBox 19"/>
            <p:cNvSpPr txBox="1">
              <a:spLocks noChangeArrowheads="1"/>
            </p:cNvSpPr>
            <p:nvPr/>
          </p:nvSpPr>
          <p:spPr bwMode="auto">
            <a:xfrm>
              <a:off x="599532" y="4251819"/>
              <a:ext cx="6009652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그래프에서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가로는 무엇을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나타내나요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?</a:t>
              </a:r>
              <a:endParaRPr lang="en-US" altLang="ko-KR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9" name="Freeform 14"/>
            <p:cNvSpPr>
              <a:spLocks/>
            </p:cNvSpPr>
            <p:nvPr/>
          </p:nvSpPr>
          <p:spPr bwMode="auto">
            <a:xfrm>
              <a:off x="416496" y="4376732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70" name="모서리가 둥근 직사각형 69"/>
          <p:cNvSpPr/>
          <p:nvPr/>
        </p:nvSpPr>
        <p:spPr bwMode="auto">
          <a:xfrm>
            <a:off x="919164" y="1877992"/>
            <a:ext cx="5568722" cy="468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944822" y="1890150"/>
            <a:ext cx="50405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80000">
              <a:buFont typeface="Arial" pitchFamily="34" charset="0"/>
              <a:buChar char="•"/>
            </a:pP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올림픽이 열린 개최지를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나타냅니다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72" name="그림 7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570" y="190323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120040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25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1" grpId="0"/>
      <p:bldP spid="57" grpId="0" animBg="1"/>
      <p:bldP spid="58" grpId="0"/>
      <p:bldP spid="41" grpId="0" animBg="1"/>
      <p:bldP spid="42" grpId="0"/>
      <p:bldP spid="70" grpId="0" animBg="1"/>
      <p:bldP spid="7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그림 26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3" t="66349" r="14965" b="7936"/>
          <a:stretch/>
        </p:blipFill>
        <p:spPr>
          <a:xfrm>
            <a:off x="1568893" y="2235719"/>
            <a:ext cx="6811258" cy="3350850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666720" y="410956"/>
            <a:ext cx="442915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막대그래프 알기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20" name="그룹 15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21" name="타원 20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2" name="이등변 삼각형 21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23" name="그룹 15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24" name="타원 23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5" name="이등변 삼각형 24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2" name="그룹 1"/>
          <p:cNvGrpSpPr/>
          <p:nvPr/>
        </p:nvGrpSpPr>
        <p:grpSpPr>
          <a:xfrm>
            <a:off x="938985" y="1443158"/>
            <a:ext cx="8341952" cy="430887"/>
            <a:chOff x="413386" y="1198335"/>
            <a:chExt cx="8341952" cy="430887"/>
          </a:xfrm>
        </p:grpSpPr>
        <p:sp>
          <p:nvSpPr>
            <p:cNvPr id="34" name="TextBox 19"/>
            <p:cNvSpPr txBox="1">
              <a:spLocks noChangeArrowheads="1"/>
            </p:cNvSpPr>
            <p:nvPr/>
          </p:nvSpPr>
          <p:spPr bwMode="auto">
            <a:xfrm>
              <a:off x="551818" y="1198335"/>
              <a:ext cx="820352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ko-KR" altLang="en-US" sz="2200" b="1" spc="-150" dirty="0">
                  <a:latin typeface="나눔고딕" pitchFamily="50" charset="-127"/>
                  <a:ea typeface="나눔고딕" pitchFamily="50" charset="-127"/>
                </a:rPr>
                <a:t>그래프의 가로와 세로를 바꾸어 막대를 가로로 나타낼 수 있습니다</a:t>
              </a:r>
              <a:r>
                <a:rPr lang="en-US" altLang="ko-KR" sz="2200" b="1" spc="-150" dirty="0">
                  <a:latin typeface="나눔고딕" pitchFamily="50" charset="-127"/>
                  <a:ea typeface="나눔고딕" pitchFamily="50" charset="-127"/>
                </a:rPr>
                <a:t>. </a:t>
              </a:r>
            </a:p>
          </p:txBody>
        </p:sp>
        <p:sp>
          <p:nvSpPr>
            <p:cNvPr id="35" name="Freeform 14"/>
            <p:cNvSpPr>
              <a:spLocks/>
            </p:cNvSpPr>
            <p:nvPr/>
          </p:nvSpPr>
          <p:spPr bwMode="auto">
            <a:xfrm>
              <a:off x="413386" y="1324340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6" name="그림 45" descr="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12000" y="32400"/>
            <a:ext cx="2789873" cy="911543"/>
          </a:xfrm>
          <a:prstGeom prst="rect">
            <a:avLst/>
          </a:prstGeom>
        </p:spPr>
      </p:pic>
      <p:sp>
        <p:nvSpPr>
          <p:cNvPr id="67" name="타원 66">
            <a:hlinkClick r:id="rId4" action="ppaction://hlinksldjump"/>
          </p:cNvPr>
          <p:cNvSpPr/>
          <p:nvPr/>
        </p:nvSpPr>
        <p:spPr>
          <a:xfrm>
            <a:off x="7430400" y="558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8" name="타원 67">
            <a:hlinkClick r:id="rId5" action="ppaction://hlinksldjump"/>
          </p:cNvPr>
          <p:cNvSpPr/>
          <p:nvPr/>
        </p:nvSpPr>
        <p:spPr>
          <a:xfrm>
            <a:off x="78912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9" name="타원 68">
            <a:hlinkClick r:id="rId5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0" name="타원 69"/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1" name="타원 70">
            <a:hlinkClick r:id="rId6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2" name="타원 71">
            <a:hlinkClick r:id="rId5" action="ppaction://hlinksldjump"/>
          </p:cNvPr>
          <p:cNvSpPr/>
          <p:nvPr/>
        </p:nvSpPr>
        <p:spPr>
          <a:xfrm>
            <a:off x="7429482" y="5486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3" name="타원 72">
            <a:hlinkClick r:id="rId7" action="ppaction://hlinksldjump"/>
          </p:cNvPr>
          <p:cNvSpPr/>
          <p:nvPr/>
        </p:nvSpPr>
        <p:spPr>
          <a:xfrm>
            <a:off x="7897482" y="5486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4" name="타원 73">
            <a:hlinkClick r:id="rId8" action="ppaction://hlinksldjump"/>
          </p:cNvPr>
          <p:cNvSpPr/>
          <p:nvPr/>
        </p:nvSpPr>
        <p:spPr>
          <a:xfrm>
            <a:off x="8363440" y="5486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5" name="타원 74">
            <a:hlinkClick r:id="rId9" action="ppaction://hlinksldjump"/>
          </p:cNvPr>
          <p:cNvSpPr/>
          <p:nvPr/>
        </p:nvSpPr>
        <p:spPr>
          <a:xfrm>
            <a:off x="8844282" y="5486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6" name="타원 75">
            <a:hlinkClick r:id="rId4" action="ppaction://hlinksldjump"/>
          </p:cNvPr>
          <p:cNvSpPr/>
          <p:nvPr/>
        </p:nvSpPr>
        <p:spPr>
          <a:xfrm>
            <a:off x="6961482" y="5486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1126277" y="1965157"/>
            <a:ext cx="7718005" cy="3730728"/>
            <a:chOff x="1093997" y="1974259"/>
            <a:chExt cx="7718005" cy="3730728"/>
          </a:xfrm>
        </p:grpSpPr>
        <p:sp>
          <p:nvSpPr>
            <p:cNvPr id="3" name="직사각형 2"/>
            <p:cNvSpPr/>
            <p:nvPr/>
          </p:nvSpPr>
          <p:spPr>
            <a:xfrm>
              <a:off x="1093997" y="1974259"/>
              <a:ext cx="7718005" cy="37125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7" name="그림 6"/>
            <p:cNvPicPr preferRelativeResize="0"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497" t="26027" r="20077" b="46991"/>
            <a:stretch/>
          </p:blipFill>
          <p:spPr>
            <a:xfrm>
              <a:off x="2280351" y="2189134"/>
              <a:ext cx="5345298" cy="3515853"/>
            </a:xfrm>
            <a:prstGeom prst="rect">
              <a:avLst/>
            </a:prstGeom>
          </p:spPr>
        </p:pic>
      </p:grpSp>
      <p:pic>
        <p:nvPicPr>
          <p:cNvPr id="38" name="그림 37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943394" y="383052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041225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666720" y="410956"/>
            <a:ext cx="442915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막대그래프 알기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7" name="그림 6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97" t="26027" r="20077" b="46991"/>
          <a:stretch/>
        </p:blipFill>
        <p:spPr>
          <a:xfrm>
            <a:off x="2280351" y="1977261"/>
            <a:ext cx="5345298" cy="3515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7194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3616</TotalTime>
  <Words>538</Words>
  <Application>Microsoft Office PowerPoint</Application>
  <PresentationFormat>A4 용지(210x297mm)</PresentationFormat>
  <Paragraphs>143</Paragraphs>
  <Slides>20</Slides>
  <Notes>0</Notes>
  <HiddenSlides>3</HiddenSlides>
  <MMClips>0</MMClips>
  <ScaleCrop>false</ScaleCrop>
  <HeadingPairs>
    <vt:vector size="8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20</vt:i4>
      </vt:variant>
      <vt:variant>
        <vt:lpstr>재구성한 쇼</vt:lpstr>
      </vt:variant>
      <vt:variant>
        <vt:i4>3</vt:i4>
      </vt:variant>
    </vt:vector>
  </HeadingPairs>
  <TitlesOfParts>
    <vt:vector size="31" baseType="lpstr">
      <vt:lpstr>굴림</vt:lpstr>
      <vt:lpstr>Arial</vt:lpstr>
      <vt:lpstr>나눔고딕 ExtraBold</vt:lpstr>
      <vt:lpstr>나눔바른고딕</vt:lpstr>
      <vt:lpstr>나눔고딕</vt:lpstr>
      <vt:lpstr>맑은 고딕</vt:lpstr>
      <vt:lpstr>Office 테마</vt:lpstr>
      <vt:lpstr>디자인 사용자 지정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재구성한 쇼 1</vt:lpstr>
      <vt:lpstr>재구성한 쇼 2</vt:lpstr>
      <vt:lpstr>재구성한 쇼 3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사용자</dc:creator>
  <cp:lastModifiedBy>진선미</cp:lastModifiedBy>
  <cp:revision>391</cp:revision>
  <cp:lastPrinted>2017-12-22T02:26:42Z</cp:lastPrinted>
  <dcterms:created xsi:type="dcterms:W3CDTF">2016-11-16T23:53:02Z</dcterms:created>
  <dcterms:modified xsi:type="dcterms:W3CDTF">2018-10-02T08:38:22Z</dcterms:modified>
</cp:coreProperties>
</file>