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61" r:id="rId5"/>
    <p:sldId id="292" r:id="rId6"/>
    <p:sldId id="283" r:id="rId7"/>
    <p:sldId id="286" r:id="rId8"/>
    <p:sldId id="287" r:id="rId9"/>
    <p:sldId id="291" r:id="rId10"/>
    <p:sldId id="289" r:id="rId11"/>
    <p:sldId id="293" r:id="rId12"/>
    <p:sldId id="294" r:id="rId13"/>
    <p:sldId id="295" r:id="rId14"/>
    <p:sldId id="265" r:id="rId15"/>
  </p:sldIdLst>
  <p:sldSz cx="9906000" cy="6858000" type="A4"/>
  <p:notesSz cx="6858000" cy="9144000"/>
  <p:embeddedFontLst>
    <p:embeddedFont>
      <p:font typeface="나눔고딕 ExtraBold" panose="020B0600000101010101" charset="-127"/>
      <p:bold r:id="rId18"/>
    </p:embeddedFont>
    <p:embeddedFont>
      <p:font typeface="나눔바른고딕" panose="020B0600000101010101" charset="-127"/>
      <p:regular r:id="rId19"/>
      <p:bold r:id="rId20"/>
    </p:embeddedFont>
    <p:embeddedFont>
      <p:font typeface="나눔고딕" panose="020B0600000101010101" charset="-127"/>
      <p:regular r:id="rId21"/>
      <p:bold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99FF"/>
    <a:srgbClr val="66673C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230" y="-300"/>
      </p:cViewPr>
      <p:guideLst>
        <p:guide orient="horz" pos="482"/>
        <p:guide orient="horz" pos="3884"/>
        <p:guide orient="horz" pos="909"/>
        <p:guide orient="horz" pos="3709"/>
        <p:guide pos="261"/>
        <p:guide pos="5978"/>
        <p:guide pos="568"/>
        <p:guide pos="5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2018-01-18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15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76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15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61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83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70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79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01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768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7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 자리 수를 두 자리 수로 나누어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 자리 수를 두 자리 수로 나누어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625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slide" Target="slide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780928"/>
            <a:ext cx="5988874" cy="16201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세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자리 수를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두 자리 수로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나누어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20737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곱셈과 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74~75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50~51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647871" y="2409897"/>
            <a:ext cx="4156205" cy="3012200"/>
            <a:chOff x="2647871" y="2409897"/>
            <a:chExt cx="4156205" cy="30122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3385673" y="3283088"/>
              <a:ext cx="58102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3175484" y="2729688"/>
              <a:ext cx="1167776" cy="575236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3351805" y="2851735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7 1 8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647871" y="2840584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385673" y="3786070"/>
              <a:ext cx="824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3385673" y="4915165"/>
              <a:ext cx="824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모서리가 둥근 직사각형 49"/>
            <p:cNvSpPr/>
            <p:nvPr/>
          </p:nvSpPr>
          <p:spPr>
            <a:xfrm>
              <a:off x="4734035" y="2433993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477085" y="2427673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5899324" y="2423107"/>
              <a:ext cx="42971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연결선 55"/>
            <p:cNvCxnSpPr/>
            <p:nvPr/>
          </p:nvCxnSpPr>
          <p:spPr>
            <a:xfrm>
              <a:off x="4321893" y="3786070"/>
              <a:ext cx="2482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모서리가 둥근 직사각형 56"/>
            <p:cNvSpPr/>
            <p:nvPr/>
          </p:nvSpPr>
          <p:spPr>
            <a:xfrm>
              <a:off x="4734035" y="3289547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5477085" y="3283227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5899324" y="3278661"/>
              <a:ext cx="78208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4734035" y="3875448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477085" y="3869128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i="1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endParaRPr lang="ko-KR" altLang="en-US" sz="2200" i="1" dirty="0"/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5899323" y="3864562"/>
              <a:ext cx="78208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4734035" y="4408214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477085" y="4401894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5899324" y="4397328"/>
              <a:ext cx="42971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4734035" y="4993469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477085" y="4987149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i="1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endParaRPr lang="ko-KR" altLang="en-US" sz="2200" i="1" dirty="0"/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5899323" y="4982583"/>
              <a:ext cx="78208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화살표 연결선 76"/>
            <p:cNvCxnSpPr/>
            <p:nvPr/>
          </p:nvCxnSpPr>
          <p:spPr>
            <a:xfrm flipH="1">
              <a:off x="4277289" y="2649436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/>
            <p:nvPr/>
          </p:nvCxnSpPr>
          <p:spPr>
            <a:xfrm flipH="1">
              <a:off x="4277289" y="3491537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/>
            <p:nvPr/>
          </p:nvCxnSpPr>
          <p:spPr>
            <a:xfrm flipH="1">
              <a:off x="4277289" y="4082932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 flipH="1">
              <a:off x="4277289" y="4602091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/>
            <p:nvPr/>
          </p:nvCxnSpPr>
          <p:spPr>
            <a:xfrm flipH="1">
              <a:off x="4277289" y="5202592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모서리가 둥근 직사각형 81"/>
            <p:cNvSpPr/>
            <p:nvPr/>
          </p:nvSpPr>
          <p:spPr>
            <a:xfrm>
              <a:off x="3530656" y="2409897"/>
              <a:ext cx="64584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모서리가 둥근 직사각형 84"/>
            <p:cNvSpPr/>
            <p:nvPr/>
          </p:nvSpPr>
          <p:spPr>
            <a:xfrm>
              <a:off x="3385673" y="3871115"/>
              <a:ext cx="824284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모서리가 둥근 직사각형 90"/>
            <p:cNvSpPr/>
            <p:nvPr/>
          </p:nvSpPr>
          <p:spPr>
            <a:xfrm>
              <a:off x="3385673" y="4395069"/>
              <a:ext cx="824284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모서리가 둥근 직사각형 92"/>
            <p:cNvSpPr/>
            <p:nvPr/>
          </p:nvSpPr>
          <p:spPr>
            <a:xfrm>
              <a:off x="3530656" y="4989042"/>
              <a:ext cx="64584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00001" y="1459873"/>
            <a:ext cx="8352469" cy="430887"/>
            <a:chOff x="900001" y="1459873"/>
            <a:chExt cx="8352469" cy="430887"/>
          </a:xfrm>
        </p:grpSpPr>
        <p:sp>
          <p:nvSpPr>
            <p:cNvPr id="19" name="직사각형 18"/>
            <p:cNvSpPr/>
            <p:nvPr/>
          </p:nvSpPr>
          <p:spPr>
            <a:xfrm>
              <a:off x="900001" y="1459873"/>
              <a:ext cx="8352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1.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     안에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알맞은 수를 써넣으세요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981249" y="1526011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4" name="그림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68" y="2912529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직사각형 51"/>
          <p:cNvSpPr/>
          <p:nvPr/>
        </p:nvSpPr>
        <p:spPr>
          <a:xfrm>
            <a:off x="4697192" y="2435164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885059" y="2428705"/>
            <a:ext cx="407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697192" y="3290718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878269" y="3284259"/>
            <a:ext cx="539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697192" y="3876619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718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885059" y="3870160"/>
            <a:ext cx="78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520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697192" y="4409385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873770" y="4402926"/>
            <a:ext cx="407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4697192" y="4994640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198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873770" y="4988181"/>
            <a:ext cx="78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182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348829" y="3284259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5 2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492893" y="2404609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2 7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3348829" y="3872286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1 9 8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3348829" y="4396240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1 8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3481604" y="4983754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1 6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7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8" name="타원 8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9" name="이등변 삼각형 8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0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5" name="타원 9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6" name="이등변 삼각형 9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322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8" grpId="0"/>
      <p:bldP spid="61" grpId="0"/>
      <p:bldP spid="63" grpId="0"/>
      <p:bldP spid="66" grpId="0"/>
      <p:bldP spid="68" grpId="0"/>
      <p:bldP spid="71" grpId="0"/>
      <p:bldP spid="73" grpId="0"/>
      <p:bldP spid="76" grpId="0"/>
      <p:bldP spid="34" grpId="0"/>
      <p:bldP spid="83" grpId="0"/>
      <p:bldP spid="86" grpId="0"/>
      <p:bldP spid="92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930307" y="1453720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[2~3]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계산을 하고 결과를 확인해 보세요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1745439" y="4895095"/>
            <a:ext cx="2425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38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22 = 836</a:t>
            </a:r>
          </a:p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836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+36=872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2981925" y="2147640"/>
            <a:ext cx="682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2  2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2661175" y="2957795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7  6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5" name="직선 연결선 94"/>
          <p:cNvCxnSpPr/>
          <p:nvPr/>
        </p:nvCxnSpPr>
        <p:spPr>
          <a:xfrm>
            <a:off x="2583118" y="3415643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2583118" y="4222676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100"/>
          <p:cNvSpPr/>
          <p:nvPr/>
        </p:nvSpPr>
        <p:spPr>
          <a:xfrm>
            <a:off x="2970774" y="4228623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3  6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2661175" y="3426894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1  1  2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661175" y="3793480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7  6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075273" y="2095400"/>
            <a:ext cx="3095291" cy="3668828"/>
            <a:chOff x="1075273" y="2095400"/>
            <a:chExt cx="3095291" cy="3668828"/>
          </a:xfrm>
        </p:grpSpPr>
        <p:sp>
          <p:nvSpPr>
            <p:cNvPr id="97" name="모서리가 둥근 직사각형 96"/>
            <p:cNvSpPr/>
            <p:nvPr/>
          </p:nvSpPr>
          <p:spPr>
            <a:xfrm>
              <a:off x="1745438" y="4767943"/>
              <a:ext cx="2425126" cy="996285"/>
            </a:xfrm>
            <a:prstGeom prst="roundRect">
              <a:avLst>
                <a:gd name="adj" fmla="val 10620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075273" y="2095400"/>
              <a:ext cx="2698157" cy="962288"/>
              <a:chOff x="1075273" y="2095400"/>
              <a:chExt cx="2698157" cy="962288"/>
            </a:xfrm>
          </p:grpSpPr>
          <p:sp>
            <p:nvSpPr>
              <p:cNvPr id="114" name="직사각형 113"/>
              <p:cNvSpPr/>
              <p:nvPr/>
            </p:nvSpPr>
            <p:spPr>
              <a:xfrm>
                <a:off x="1075273" y="2095400"/>
                <a:ext cx="106177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문제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2.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4" name="그룹 3"/>
              <p:cNvGrpSpPr/>
              <p:nvPr/>
            </p:nvGrpSpPr>
            <p:grpSpPr>
              <a:xfrm>
                <a:off x="1994541" y="2482452"/>
                <a:ext cx="1778889" cy="575236"/>
                <a:chOff x="1994541" y="2482452"/>
                <a:chExt cx="1778889" cy="575236"/>
              </a:xfrm>
            </p:grpSpPr>
            <p:pic>
              <p:nvPicPr>
                <p:cNvPr id="84" name="그림 83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90" t="6979" r="81989" b="89428"/>
                <a:stretch/>
              </p:blipFill>
              <p:spPr>
                <a:xfrm>
                  <a:off x="2477549" y="2482452"/>
                  <a:ext cx="1295881" cy="575236"/>
                </a:xfrm>
                <a:prstGeom prst="rect">
                  <a:avLst/>
                </a:prstGeom>
              </p:spPr>
            </p:pic>
            <p:sp>
              <p:nvSpPr>
                <p:cNvPr id="87" name="직사각형 86"/>
                <p:cNvSpPr/>
                <p:nvPr/>
              </p:nvSpPr>
              <p:spPr>
                <a:xfrm>
                  <a:off x="2676852" y="2615650"/>
                  <a:ext cx="10244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8  7  2</a:t>
                  </a:r>
                  <a:endParaRPr lang="ko-KR" altLang="en-US" sz="2200" b="1" dirty="0">
                    <a:solidFill>
                      <a:srgbClr val="FF0000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88" name="직사각형 87"/>
                <p:cNvSpPr/>
                <p:nvPr/>
              </p:nvSpPr>
              <p:spPr>
                <a:xfrm>
                  <a:off x="1994541" y="2593348"/>
                  <a:ext cx="62407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38</a:t>
                  </a:r>
                  <a:endParaRPr lang="ko-KR" altLang="en-US" sz="2200" b="1" dirty="0">
                    <a:solidFill>
                      <a:srgbClr val="FF0000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</p:grpSp>
      <p:sp>
        <p:nvSpPr>
          <p:cNvPr id="124" name="직사각형 123"/>
          <p:cNvSpPr/>
          <p:nvPr/>
        </p:nvSpPr>
        <p:spPr>
          <a:xfrm>
            <a:off x="7166757" y="2147640"/>
            <a:ext cx="682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846007" y="2957795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5  7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6" name="직선 연결선 125"/>
          <p:cNvCxnSpPr/>
          <p:nvPr/>
        </p:nvCxnSpPr>
        <p:spPr>
          <a:xfrm>
            <a:off x="6767950" y="3415643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>
            <a:off x="6767950" y="4222676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7155606" y="4228623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4  5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846007" y="3426894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2  1  6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6846007" y="3793480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1  7  1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172024" y="2095400"/>
            <a:ext cx="3553857" cy="3668828"/>
            <a:chOff x="5172024" y="2095400"/>
            <a:chExt cx="3553857" cy="3668828"/>
          </a:xfrm>
        </p:grpSpPr>
        <p:grpSp>
          <p:nvGrpSpPr>
            <p:cNvPr id="11" name="그룹 10"/>
            <p:cNvGrpSpPr/>
            <p:nvPr/>
          </p:nvGrpSpPr>
          <p:grpSpPr>
            <a:xfrm>
              <a:off x="5172024" y="2095400"/>
              <a:ext cx="2786238" cy="962288"/>
              <a:chOff x="5172024" y="2095400"/>
              <a:chExt cx="2786238" cy="962288"/>
            </a:xfrm>
          </p:grpSpPr>
          <p:pic>
            <p:nvPicPr>
              <p:cNvPr id="121" name="그림 12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0" t="6979" r="81989" b="89428"/>
              <a:stretch/>
            </p:blipFill>
            <p:spPr>
              <a:xfrm>
                <a:off x="6662381" y="2482452"/>
                <a:ext cx="1295881" cy="575236"/>
              </a:xfrm>
              <a:prstGeom prst="rect">
                <a:avLst/>
              </a:prstGeom>
            </p:spPr>
          </p:pic>
          <p:grpSp>
            <p:nvGrpSpPr>
              <p:cNvPr id="7" name="그룹 6"/>
              <p:cNvGrpSpPr/>
              <p:nvPr/>
            </p:nvGrpSpPr>
            <p:grpSpPr>
              <a:xfrm>
                <a:off x="5172024" y="2095400"/>
                <a:ext cx="2714154" cy="951137"/>
                <a:chOff x="5172024" y="2095400"/>
                <a:chExt cx="2714154" cy="951137"/>
              </a:xfrm>
            </p:grpSpPr>
            <p:sp>
              <p:nvSpPr>
                <p:cNvPr id="115" name="직사각형 114"/>
                <p:cNvSpPr/>
                <p:nvPr/>
              </p:nvSpPr>
              <p:spPr>
                <a:xfrm>
                  <a:off x="5172024" y="2095400"/>
                  <a:ext cx="1061779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문제 </a:t>
                  </a:r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3. </a:t>
                  </a:r>
                  <a:endParaRPr lang="en-US" altLang="ko-KR" sz="2200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grpSp>
              <p:nvGrpSpPr>
                <p:cNvPr id="6" name="그룹 5"/>
                <p:cNvGrpSpPr/>
                <p:nvPr/>
              </p:nvGrpSpPr>
              <p:grpSpPr>
                <a:xfrm>
                  <a:off x="6179373" y="2593348"/>
                  <a:ext cx="1706805" cy="453189"/>
                  <a:chOff x="6179373" y="2593348"/>
                  <a:chExt cx="1706805" cy="453189"/>
                </a:xfrm>
              </p:grpSpPr>
              <p:sp>
                <p:nvSpPr>
                  <p:cNvPr id="122" name="직사각형 121"/>
                  <p:cNvSpPr/>
                  <p:nvPr/>
                </p:nvSpPr>
                <p:spPr>
                  <a:xfrm>
                    <a:off x="6861684" y="2615650"/>
                    <a:ext cx="1024494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2200" b="1" dirty="0" smtClean="0">
                        <a:latin typeface="나눔고딕" pitchFamily="50" charset="-127"/>
                        <a:ea typeface="나눔고딕" pitchFamily="50" charset="-127"/>
                      </a:rPr>
                      <a:t>7  8  6</a:t>
                    </a:r>
                    <a:endParaRPr lang="ko-KR" altLang="en-US" sz="2200" b="1" dirty="0">
                      <a:solidFill>
                        <a:srgbClr val="FF0000"/>
                      </a:solidFill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  <p:sp>
                <p:nvSpPr>
                  <p:cNvPr id="123" name="직사각형 122"/>
                  <p:cNvSpPr/>
                  <p:nvPr/>
                </p:nvSpPr>
                <p:spPr>
                  <a:xfrm>
                    <a:off x="6179373" y="2593348"/>
                    <a:ext cx="624076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altLang="ko-KR" sz="2200" b="1" dirty="0" smtClean="0">
                        <a:latin typeface="나눔고딕" pitchFamily="50" charset="-127"/>
                        <a:ea typeface="나눔고딕" pitchFamily="50" charset="-127"/>
                      </a:rPr>
                      <a:t>57</a:t>
                    </a:r>
                    <a:endParaRPr lang="ko-KR" altLang="en-US" sz="2200" b="1" dirty="0">
                      <a:solidFill>
                        <a:srgbClr val="FF0000"/>
                      </a:solidFill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p:grpSp>
          </p:grpSp>
        </p:grpSp>
        <p:sp>
          <p:nvSpPr>
            <p:cNvPr id="131" name="모서리가 둥근 직사각형 130"/>
            <p:cNvSpPr/>
            <p:nvPr/>
          </p:nvSpPr>
          <p:spPr>
            <a:xfrm>
              <a:off x="6300755" y="4767943"/>
              <a:ext cx="2425126" cy="996285"/>
            </a:xfrm>
            <a:prstGeom prst="roundRect">
              <a:avLst>
                <a:gd name="adj" fmla="val 10620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2" name="직사각형 131"/>
          <p:cNvSpPr/>
          <p:nvPr/>
        </p:nvSpPr>
        <p:spPr>
          <a:xfrm>
            <a:off x="6300756" y="4895095"/>
            <a:ext cx="2425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57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13 = 741</a:t>
            </a:r>
          </a:p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741+45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=786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이등변 삼각형 4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33" name="그림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92" y="265763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그림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96" y="2608766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1" y="508793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4" y="508793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82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8" grpId="0"/>
      <p:bldP spid="89" grpId="0"/>
      <p:bldP spid="90" grpId="0"/>
      <p:bldP spid="101" grpId="0"/>
      <p:bldP spid="118" grpId="0"/>
      <p:bldP spid="119" grpId="0"/>
      <p:bldP spid="124" grpId="0"/>
      <p:bldP spid="125" grpId="0"/>
      <p:bldP spid="128" grpId="0"/>
      <p:bldP spid="129" grpId="0"/>
      <p:bldP spid="130" grpId="0"/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957754" y="2286769"/>
            <a:ext cx="7051479" cy="4953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00001" y="1459873"/>
            <a:ext cx="1057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4. 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59" y="2352647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2291876"/>
            <a:ext cx="4378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" name="타원 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이등변 삼각형 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857021" y="1460883"/>
            <a:ext cx="7152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전망대의 승강기에는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한 번에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15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명씩 탑니다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 248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명이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15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명씩 계속해서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승강기를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타면 마지막에는 몇 명이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탈까요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?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833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46652" y="1844824"/>
            <a:ext cx="5969254" cy="319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[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문제 해결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]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어떤 두 수를 곱하였을까요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5" y="476672"/>
            <a:ext cx="454899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7" y="548680"/>
            <a:ext cx="345638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세 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자리 수를 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두 자리 수로 나누어 볼까요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44854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7" y="548680"/>
            <a:ext cx="3369333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세 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자리 수를 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두 자리 수로 나누어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584848" y="2708921"/>
            <a:ext cx="5988874" cy="14392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3600" b="1" spc="-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÷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를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57413" y="3241143"/>
            <a:ext cx="4463671" cy="769441"/>
            <a:chOff x="656928" y="3393476"/>
            <a:chExt cx="4463671" cy="769441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831526" y="3393476"/>
              <a:ext cx="428907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책을 몇 묶음 만들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수 있는지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구하는 식을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써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656928" y="354745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7" t="12295" r="9837" b="65080"/>
          <a:stretch/>
        </p:blipFill>
        <p:spPr>
          <a:xfrm>
            <a:off x="5347834" y="1551332"/>
            <a:ext cx="3861765" cy="2824029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 bwMode="auto">
          <a:xfrm>
            <a:off x="3338178" y="3737498"/>
            <a:ext cx="2009656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75738" y="3756054"/>
            <a:ext cx="141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685÷27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 bwMode="auto">
          <a:xfrm>
            <a:off x="905098" y="4755057"/>
            <a:ext cx="8111901" cy="1122881"/>
          </a:xfrm>
          <a:prstGeom prst="roundRect">
            <a:avLst>
              <a:gd name="adj" fmla="val 1063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9096" y="4759056"/>
            <a:ext cx="4269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묶음보다 많을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묶음보다 적을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이십몇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묶음 정도 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1597" y="51077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수인 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4887" y="37879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57413" y="4309775"/>
            <a:ext cx="4284482" cy="430887"/>
            <a:chOff x="652956" y="4205494"/>
            <a:chExt cx="4284482" cy="430887"/>
          </a:xfrm>
        </p:grpSpPr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831525" y="4205494"/>
              <a:ext cx="410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몇 묶음 정도 될지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652956" y="437341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5099" y="1380134"/>
            <a:ext cx="4515985" cy="1785104"/>
            <a:chOff x="992188" y="1499880"/>
            <a:chExt cx="4334276" cy="1785104"/>
          </a:xfrm>
        </p:grpSpPr>
        <p:sp>
          <p:nvSpPr>
            <p:cNvPr id="37" name="TextBox 20"/>
            <p:cNvSpPr txBox="1">
              <a:spLocks noChangeArrowheads="1"/>
            </p:cNvSpPr>
            <p:nvPr/>
          </p:nvSpPr>
          <p:spPr bwMode="auto">
            <a:xfrm>
              <a:off x="1225934" y="1499880"/>
              <a:ext cx="410053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알뜰 장터에서 기부 받은 책이 모두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685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권입니다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마을 도서관에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보내기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위해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권씩 묶으려고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합니다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책을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몇 묶음까지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 수 있고 남는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책은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몇 권인지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92188" y="1622831"/>
              <a:ext cx="219266" cy="218283"/>
              <a:chOff x="668145" y="1363023"/>
              <a:chExt cx="219266" cy="218283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모서리가 둥근 직사각형 75"/>
          <p:cNvSpPr/>
          <p:nvPr/>
        </p:nvSpPr>
        <p:spPr bwMode="auto">
          <a:xfrm>
            <a:off x="901700" y="1833646"/>
            <a:ext cx="8115299" cy="1585677"/>
          </a:xfrm>
          <a:prstGeom prst="roundRect">
            <a:avLst>
              <a:gd name="adj" fmla="val 77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45072" y="1403099"/>
            <a:ext cx="3991659" cy="430887"/>
            <a:chOff x="656928" y="5136693"/>
            <a:chExt cx="3991659" cy="430887"/>
          </a:xfrm>
        </p:grpSpPr>
        <p:sp>
          <p:nvSpPr>
            <p:cNvPr id="74" name="TextBox 20"/>
            <p:cNvSpPr txBox="1">
              <a:spLocks noChangeArrowheads="1"/>
            </p:cNvSpPr>
            <p:nvPr/>
          </p:nvSpPr>
          <p:spPr bwMode="auto">
            <a:xfrm>
              <a:off x="831525" y="5136693"/>
              <a:ext cx="38170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방법을 설명해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656928" y="52891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945073" y="3564345"/>
            <a:ext cx="7981171" cy="769441"/>
            <a:chOff x="681350" y="1412776"/>
            <a:chExt cx="7944117" cy="769441"/>
          </a:xfrm>
        </p:grpSpPr>
        <p:sp>
          <p:nvSpPr>
            <p:cNvPr id="48" name="TextBox 20"/>
            <p:cNvSpPr txBox="1">
              <a:spLocks noChangeArrowheads="1"/>
            </p:cNvSpPr>
            <p:nvPr/>
          </p:nvSpPr>
          <p:spPr bwMode="auto">
            <a:xfrm>
              <a:off x="855947" y="1412776"/>
              <a:ext cx="776952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책을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권씩 묶으면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몇십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묶음까지 만들고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이때 남는 책은 몇 권인가요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681350" y="157119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모서리가 둥근 직사각형 51"/>
          <p:cNvSpPr/>
          <p:nvPr/>
        </p:nvSpPr>
        <p:spPr bwMode="auto">
          <a:xfrm>
            <a:off x="901700" y="4339158"/>
            <a:ext cx="8115299" cy="7972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5416" y="4360663"/>
            <a:ext cx="6641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27×20=540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묶음을 만들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685</a:t>
            </a:r>
            <a:r>
              <a:rPr lang="en-US" altLang="ko-KR" sz="2200" b="1" i="1" dirty="0" smtClean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540=145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권의 책이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남습니다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232" y="45237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이등변 삼각형 4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27143" y="1870551"/>
            <a:ext cx="7999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보고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30×20=600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정도라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생각 </a:t>
            </a:r>
            <a:r>
              <a:rPr lang="ko-KR" altLang="en-US" sz="2200" b="1" spc="-15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했습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니 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보고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30×20=600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685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 작기 때문에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묶음보다 더 묶을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574" y="25114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315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2" grpId="0" animBg="1"/>
      <p:bldP spid="53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40324" y="2951194"/>
            <a:ext cx="6439676" cy="430887"/>
            <a:chOff x="681350" y="4180540"/>
            <a:chExt cx="6439676" cy="430887"/>
          </a:xfrm>
        </p:grpSpPr>
        <p:sp>
          <p:nvSpPr>
            <p:cNvPr id="80" name="TextBox 20"/>
            <p:cNvSpPr txBox="1">
              <a:spLocks noChangeArrowheads="1"/>
            </p:cNvSpPr>
            <p:nvPr/>
          </p:nvSpPr>
          <p:spPr bwMode="auto">
            <a:xfrm>
              <a:off x="855946" y="4180540"/>
              <a:ext cx="62650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책을 모두 몇 묶음을 만들고 몇 권이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남게 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681350" y="433298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5" name="모서리가 둥근 직사각형 84"/>
          <p:cNvSpPr/>
          <p:nvPr/>
        </p:nvSpPr>
        <p:spPr bwMode="auto">
          <a:xfrm>
            <a:off x="901700" y="3382081"/>
            <a:ext cx="8107533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19425" y="3400638"/>
            <a:ext cx="4636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묶음을 만들고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권이 남습니다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50304" y="4149080"/>
            <a:ext cx="5135746" cy="430887"/>
            <a:chOff x="681350" y="5105677"/>
            <a:chExt cx="5135746" cy="430887"/>
          </a:xfrm>
        </p:grpSpPr>
        <p:sp>
          <p:nvSpPr>
            <p:cNvPr id="88" name="TextBox 20"/>
            <p:cNvSpPr txBox="1">
              <a:spLocks noChangeArrowheads="1"/>
            </p:cNvSpPr>
            <p:nvPr/>
          </p:nvSpPr>
          <p:spPr bwMode="auto">
            <a:xfrm>
              <a:off x="855946" y="5105677"/>
              <a:ext cx="49611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685 ÷ 27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의 몫과 나머지는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681350" y="52581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0" name="모서리가 둥근 직사각형 89"/>
          <p:cNvSpPr/>
          <p:nvPr/>
        </p:nvSpPr>
        <p:spPr bwMode="auto">
          <a:xfrm>
            <a:off x="901700" y="4581514"/>
            <a:ext cx="8106938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95792" y="4578192"/>
            <a:ext cx="4420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몫은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나머지는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50304" y="1484313"/>
            <a:ext cx="7467136" cy="769441"/>
            <a:chOff x="681350" y="3206610"/>
            <a:chExt cx="7467136" cy="769441"/>
          </a:xfrm>
        </p:grpSpPr>
        <p:sp>
          <p:nvSpPr>
            <p:cNvPr id="104" name="TextBox 20"/>
            <p:cNvSpPr txBox="1">
              <a:spLocks noChangeArrowheads="1"/>
            </p:cNvSpPr>
            <p:nvPr/>
          </p:nvSpPr>
          <p:spPr bwMode="auto">
            <a:xfrm>
              <a:off x="855946" y="3206610"/>
              <a:ext cx="729254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남는 책을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27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권씩 묶으면 몇 묶음이 되나요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남는 책은 몇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권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681350" y="335905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6" name="모서리가 둥근 직사각형 105"/>
          <p:cNvSpPr/>
          <p:nvPr/>
        </p:nvSpPr>
        <p:spPr bwMode="auto">
          <a:xfrm>
            <a:off x="901700" y="2235197"/>
            <a:ext cx="8106936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19425" y="2249730"/>
            <a:ext cx="703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145÷27=5···10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묶음을 만들고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권이 남습니다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611" y="22631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610" y="34073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611" y="4595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678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90" grpId="0" animBg="1"/>
      <p:bldP spid="91" grpId="0"/>
      <p:bldP spid="106" grpId="0" animBg="1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21803" y="4920476"/>
            <a:ext cx="5532401" cy="430887"/>
            <a:chOff x="860759" y="4895807"/>
            <a:chExt cx="5532401" cy="430887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1035356" y="4895807"/>
              <a:ext cx="53578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결과가 맞는지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860759" y="504825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모서리가 둥근 직사각형 41"/>
          <p:cNvSpPr/>
          <p:nvPr/>
        </p:nvSpPr>
        <p:spPr bwMode="auto">
          <a:xfrm>
            <a:off x="901700" y="5370847"/>
            <a:ext cx="8095198" cy="5171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8601" y="5412501"/>
            <a:ext cx="5868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27×25=675,              675+10=685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48644" y="1431169"/>
            <a:ext cx="5561986" cy="430887"/>
            <a:chOff x="896857" y="1429344"/>
            <a:chExt cx="5561986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1113231" y="1429344"/>
              <a:ext cx="53456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685÷27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 방법을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896857" y="15817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5427919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그림 61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t="65370" r="46706" b="16436"/>
          <a:stretch/>
        </p:blipFill>
        <p:spPr>
          <a:xfrm>
            <a:off x="2255138" y="2271597"/>
            <a:ext cx="3196093" cy="2370667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2" t="65370" r="23740" b="16436"/>
          <a:stretch/>
        </p:blipFill>
        <p:spPr>
          <a:xfrm>
            <a:off x="5451231" y="2271597"/>
            <a:ext cx="2445449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901700" y="2773876"/>
            <a:ext cx="8107533" cy="1627826"/>
          </a:xfrm>
          <a:prstGeom prst="roundRect">
            <a:avLst>
              <a:gd name="adj" fmla="val 998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9664" y="2864514"/>
            <a:ext cx="7965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약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20×40=800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정도 될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21×40=840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정도 될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21×50=1050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나누어지는 수보다 크므로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 작은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일것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983</a:t>
            </a:r>
            <a:r>
              <a:rPr lang="en-US" altLang="ko-KR" sz="2000" b="1" dirty="0" smtClean="0">
                <a:solidFill>
                  <a:srgbClr val="6699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21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347" y="33790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42085" y="2004435"/>
            <a:ext cx="7973316" cy="769441"/>
            <a:chOff x="441026" y="2034028"/>
            <a:chExt cx="7973316" cy="769441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641856" y="2034028"/>
              <a:ext cx="777248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983÷21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의 몫이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몇십이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되는지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어림하고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어림했는지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441026" y="218647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1877" y="1388164"/>
            <a:ext cx="5648684" cy="430887"/>
            <a:chOff x="978079" y="1507910"/>
            <a:chExt cx="5648684" cy="430887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1226163" y="1507910"/>
              <a:ext cx="5400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983÷21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어떻게 계산하는지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78079" y="1628033"/>
              <a:ext cx="219266" cy="218283"/>
              <a:chOff x="668145" y="1363023"/>
              <a:chExt cx="219266" cy="218283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518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983</a:t>
            </a:r>
            <a:r>
              <a:rPr lang="en-US" altLang="ko-KR" sz="2000" b="1" dirty="0">
                <a:solidFill>
                  <a:srgbClr val="6699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21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계산하는 방법 알아보기</a:t>
            </a:r>
          </a:p>
        </p:txBody>
      </p:sp>
      <p:sp>
        <p:nvSpPr>
          <p:cNvPr id="59" name="모서리가 둥근 직사각형 58"/>
          <p:cNvSpPr/>
          <p:nvPr/>
        </p:nvSpPr>
        <p:spPr bwMode="auto">
          <a:xfrm>
            <a:off x="901700" y="3311444"/>
            <a:ext cx="3224103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4162" y="3320651"/>
            <a:ext cx="3201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몫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46,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나머지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632" y="33619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926956" y="4381857"/>
            <a:ext cx="6238003" cy="430887"/>
            <a:chOff x="5441380" y="4832797"/>
            <a:chExt cx="6238003" cy="430887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601072" y="4832797"/>
              <a:ext cx="607831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결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맞는지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441380" y="499162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7757" y="1473876"/>
            <a:ext cx="3188046" cy="769441"/>
            <a:chOff x="439780" y="3059398"/>
            <a:chExt cx="2777829" cy="769441"/>
          </a:xfrm>
        </p:grpSpPr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39780" y="321184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614377" y="3059398"/>
              <a:ext cx="260323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983÷21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세로로 계산해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2" name="모서리가 둥근 직사각형 81"/>
          <p:cNvSpPr/>
          <p:nvPr/>
        </p:nvSpPr>
        <p:spPr bwMode="auto">
          <a:xfrm>
            <a:off x="901700" y="4843117"/>
            <a:ext cx="8107533" cy="4953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10902" y="4854713"/>
            <a:ext cx="437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46=966,    966+17=983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52" y="4907852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그룹 54"/>
          <p:cNvGrpSpPr/>
          <p:nvPr/>
        </p:nvGrpSpPr>
        <p:grpSpPr>
          <a:xfrm>
            <a:off x="923198" y="2555308"/>
            <a:ext cx="3202605" cy="769441"/>
            <a:chOff x="439780" y="3059398"/>
            <a:chExt cx="3202605" cy="769441"/>
          </a:xfrm>
        </p:grpSpPr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439780" y="321184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614378" y="3059398"/>
              <a:ext cx="302800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983÷21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의 몫과 나머지는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2" name="그림 61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668640" y="1771789"/>
            <a:ext cx="1113912" cy="2192321"/>
            <a:chOff x="7668640" y="1771789"/>
            <a:chExt cx="1113912" cy="2192321"/>
          </a:xfrm>
        </p:grpSpPr>
        <p:sp>
          <p:nvSpPr>
            <p:cNvPr id="33" name="TextBox 32"/>
            <p:cNvSpPr txBox="1"/>
            <p:nvPr/>
          </p:nvSpPr>
          <p:spPr>
            <a:xfrm>
              <a:off x="8486323" y="1771789"/>
              <a:ext cx="296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68640" y="3128360"/>
              <a:ext cx="1093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1   2   6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77078" y="3594778"/>
              <a:ext cx="1093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1   7</a:t>
              </a:r>
              <a:endParaRPr lang="ko-KR" altLang="en-US" dirty="0"/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20413" r="22746" b="58095"/>
          <a:stretch/>
        </p:blipFill>
        <p:spPr>
          <a:xfrm>
            <a:off x="4316021" y="1510127"/>
            <a:ext cx="4779283" cy="28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2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82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그림 8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61617" r="7257" b="7444"/>
          <a:stretch/>
        </p:blipFill>
        <p:spPr>
          <a:xfrm>
            <a:off x="991355" y="1847913"/>
            <a:ext cx="8013000" cy="4031332"/>
          </a:xfrm>
          <a:prstGeom prst="rect">
            <a:avLst/>
          </a:prstGeom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4" name="그림 73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94214" y="1377554"/>
            <a:ext cx="5266362" cy="430887"/>
            <a:chOff x="992188" y="1442870"/>
            <a:chExt cx="5266362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1280165" y="1442870"/>
              <a:ext cx="49783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92188" y="1563127"/>
              <a:ext cx="219266" cy="218283"/>
              <a:chOff x="668145" y="1363023"/>
              <a:chExt cx="219266" cy="218283"/>
            </a:xfrm>
          </p:grpSpPr>
          <p:sp>
            <p:nvSpPr>
              <p:cNvPr id="65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7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8" name="타원 67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83006" y="2302005"/>
            <a:ext cx="1351856" cy="3290568"/>
            <a:chOff x="2083006" y="2302005"/>
            <a:chExt cx="1351856" cy="3290568"/>
          </a:xfrm>
        </p:grpSpPr>
        <p:sp>
          <p:nvSpPr>
            <p:cNvPr id="82" name="TextBox 81"/>
            <p:cNvSpPr txBox="1"/>
            <p:nvPr/>
          </p:nvSpPr>
          <p:spPr>
            <a:xfrm>
              <a:off x="2502496" y="4584936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18</a:t>
              </a:r>
              <a:endParaRPr lang="ko-KR" alt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02497" y="5223241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27</a:t>
              </a:r>
              <a:endParaRPr lang="ko-KR" altLang="en-US" dirty="0"/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2083006" y="2302005"/>
              <a:ext cx="13518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= 18…27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64152" y="2028831"/>
            <a:ext cx="1463335" cy="3534050"/>
            <a:chOff x="6764152" y="2028831"/>
            <a:chExt cx="1463335" cy="3534050"/>
          </a:xfrm>
        </p:grpSpPr>
        <p:grpSp>
          <p:nvGrpSpPr>
            <p:cNvPr id="7" name="그룹 6"/>
            <p:cNvGrpSpPr/>
            <p:nvPr/>
          </p:nvGrpSpPr>
          <p:grpSpPr>
            <a:xfrm>
              <a:off x="6764152" y="2028831"/>
              <a:ext cx="1025611" cy="2054769"/>
              <a:chOff x="6764152" y="2028831"/>
              <a:chExt cx="1025611" cy="2054769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6790551" y="2677680"/>
                <a:ext cx="989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6 8</a:t>
                </a:r>
                <a:endParaRPr lang="ko-KR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827308" y="3714268"/>
                <a:ext cx="687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1 6</a:t>
                </a:r>
                <a:endParaRPr lang="ko-KR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38" name="직선 연결선 137"/>
              <p:cNvCxnSpPr/>
              <p:nvPr/>
            </p:nvCxnSpPr>
            <p:spPr>
              <a:xfrm>
                <a:off x="6764152" y="3047012"/>
                <a:ext cx="738455" cy="6422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6800081" y="3051159"/>
                <a:ext cx="989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2 2 0</a:t>
                </a:r>
              </a:p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2 0 4</a:t>
                </a:r>
                <a:endParaRPr lang="ko-KR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40" name="직선 연결선 139"/>
              <p:cNvCxnSpPr/>
              <p:nvPr/>
            </p:nvCxnSpPr>
            <p:spPr>
              <a:xfrm>
                <a:off x="6797605" y="3693893"/>
                <a:ext cx="716152" cy="3597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6994513" y="2028831"/>
                <a:ext cx="687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2 6</a:t>
                </a:r>
                <a:endParaRPr lang="ko-KR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7652804" y="4562536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26</a:t>
              </a:r>
              <a:endParaRPr lang="ko-KR" alt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676494" y="5193549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</a:t>
              </a:r>
              <a:endParaRPr lang="ko-KR" altLang="en-US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54081" y="2290282"/>
            <a:ext cx="1351856" cy="3299613"/>
            <a:chOff x="4654081" y="2290282"/>
            <a:chExt cx="1351856" cy="3299613"/>
          </a:xfrm>
        </p:grpSpPr>
        <p:sp>
          <p:nvSpPr>
            <p:cNvPr id="132" name="TextBox 131"/>
            <p:cNvSpPr txBox="1"/>
            <p:nvPr/>
          </p:nvSpPr>
          <p:spPr>
            <a:xfrm>
              <a:off x="5078457" y="4573463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26</a:t>
              </a:r>
              <a:endParaRPr lang="ko-KR" alt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080379" y="5220563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19</a:t>
              </a:r>
              <a:endParaRPr lang="ko-KR" altLang="en-US" dirty="0"/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4654081" y="2290282"/>
              <a:ext cx="13518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= 26…19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50" name="그림 1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15" y="2311249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57" y="2311249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70" y="2342083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20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668</Words>
  <Application>Microsoft Office PowerPoint</Application>
  <PresentationFormat>A4 용지(210x297mm)</PresentationFormat>
  <Paragraphs>161</Paragraphs>
  <Slides>13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385</cp:revision>
  <dcterms:created xsi:type="dcterms:W3CDTF">2016-11-16T23:53:02Z</dcterms:created>
  <dcterms:modified xsi:type="dcterms:W3CDTF">2018-01-18T08:09:28Z</dcterms:modified>
</cp:coreProperties>
</file>