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90" r:id="rId5"/>
    <p:sldId id="261" r:id="rId6"/>
    <p:sldId id="283" r:id="rId7"/>
    <p:sldId id="286" r:id="rId8"/>
    <p:sldId id="287" r:id="rId9"/>
    <p:sldId id="291" r:id="rId10"/>
    <p:sldId id="288" r:id="rId11"/>
    <p:sldId id="289" r:id="rId12"/>
    <p:sldId id="292" r:id="rId13"/>
    <p:sldId id="293" r:id="rId14"/>
    <p:sldId id="294" r:id="rId15"/>
    <p:sldId id="265" r:id="rId16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나눔고딕 ExtraBold" panose="020D0904000000000000" pitchFamily="50" charset="-127"/>
      <p:bold r:id="rId23"/>
    </p:embeddedFont>
    <p:embeddedFont>
      <p:font typeface="나눔바른고딕" panose="020B0603020101020101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6699FF"/>
    <a:srgbClr val="66673C"/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450" y="258"/>
      </p:cViewPr>
      <p:guideLst>
        <p:guide orient="horz" pos="482"/>
        <p:guide orient="horz" pos="3884"/>
        <p:guide orient="horz" pos="618"/>
        <p:guide orient="horz" pos="910"/>
        <p:guide orient="horz" pos="3709"/>
        <p:guide pos="574"/>
        <p:guide pos="567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2018-01-18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80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29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29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80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39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7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190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19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42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29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29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세 자리 수를 두 자리 수로 나누어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세 자리 수를 두 자리 수로 나누어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954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758803"/>
            <a:ext cx="5357850" cy="157030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세 자리 수를 두 자리 수로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나누어 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207377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곱셈과 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72~73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48~49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그림 60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 t="63998" r="8139" b="7801"/>
          <a:stretch/>
        </p:blipFill>
        <p:spPr>
          <a:xfrm>
            <a:off x="961448" y="1974688"/>
            <a:ext cx="7946687" cy="3674620"/>
          </a:xfrm>
          <a:prstGeom prst="rect">
            <a:avLst/>
          </a:prstGeom>
        </p:spPr>
      </p:pic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몫이 두 자리 수인 </a:t>
            </a:r>
            <a:endParaRPr lang="en-US" altLang="ko-KR" sz="2300" spc="-15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3" name="그림 42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2678" y="3906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5282" y="1403281"/>
            <a:ext cx="5760117" cy="430887"/>
            <a:chOff x="992188" y="1481338"/>
            <a:chExt cx="5760117" cy="430887"/>
          </a:xfrm>
        </p:grpSpPr>
        <p:sp>
          <p:nvSpPr>
            <p:cNvPr id="66" name="TextBox 20"/>
            <p:cNvSpPr txBox="1">
              <a:spLocks noChangeArrowheads="1"/>
            </p:cNvSpPr>
            <p:nvPr/>
          </p:nvSpPr>
          <p:spPr bwMode="auto">
            <a:xfrm>
              <a:off x="1245935" y="1481338"/>
              <a:ext cx="550637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92188" y="1587641"/>
              <a:ext cx="219266" cy="218283"/>
              <a:chOff x="668145" y="1363023"/>
              <a:chExt cx="219266" cy="218283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9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2148" y="5027646"/>
            <a:ext cx="5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990030" y="5024722"/>
            <a:ext cx="5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608090" y="4990393"/>
            <a:ext cx="5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23</a:t>
            </a:r>
            <a:endParaRPr lang="ko-KR" altLang="en-US" dirty="0"/>
          </a:p>
        </p:txBody>
      </p:sp>
      <p:pic>
        <p:nvPicPr>
          <p:cNvPr id="104" name="그림 10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6" y="245347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직사각형 61"/>
          <p:cNvSpPr/>
          <p:nvPr/>
        </p:nvSpPr>
        <p:spPr>
          <a:xfrm>
            <a:off x="2083006" y="2430958"/>
            <a:ext cx="135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20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4665804" y="2430958"/>
            <a:ext cx="135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11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45167" y="2131274"/>
            <a:ext cx="1017019" cy="2023028"/>
            <a:chOff x="6745167" y="2131274"/>
            <a:chExt cx="1017019" cy="2023028"/>
          </a:xfrm>
        </p:grpSpPr>
        <p:sp>
          <p:nvSpPr>
            <p:cNvPr id="34" name="TextBox 33"/>
            <p:cNvSpPr txBox="1"/>
            <p:nvPr/>
          </p:nvSpPr>
          <p:spPr>
            <a:xfrm>
              <a:off x="6745167" y="2725373"/>
              <a:ext cx="1017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B0F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6 4</a:t>
              </a:r>
              <a:endParaRPr lang="ko-KR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71386" y="2131274"/>
              <a:ext cx="5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rgbClr val="00B0F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2 3</a:t>
              </a:r>
              <a:endParaRPr lang="ko-KR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36217" y="3083819"/>
              <a:ext cx="5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00B0F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9 6</a:t>
              </a:r>
              <a:endParaRPr lang="ko-KR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36217" y="3408024"/>
              <a:ext cx="5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00B0F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9 6</a:t>
              </a:r>
              <a:endParaRPr lang="ko-KR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26577" y="3784970"/>
              <a:ext cx="5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rgbClr val="00B0F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</a:t>
              </a:r>
              <a:endParaRPr lang="ko-KR" alt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6794147" y="3083819"/>
              <a:ext cx="669617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794147" y="3789202"/>
              <a:ext cx="669617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그림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65" y="245347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02" y="245347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520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4" grpId="0"/>
      <p:bldP spid="62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2647871" y="2409897"/>
            <a:ext cx="4156205" cy="3020454"/>
            <a:chOff x="2647871" y="2409897"/>
            <a:chExt cx="4156205" cy="3020454"/>
          </a:xfrm>
        </p:grpSpPr>
        <p:sp>
          <p:nvSpPr>
            <p:cNvPr id="75" name="모서리가 둥근 직사각형 74"/>
            <p:cNvSpPr/>
            <p:nvPr/>
          </p:nvSpPr>
          <p:spPr>
            <a:xfrm>
              <a:off x="3385673" y="3283088"/>
              <a:ext cx="824284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t="6979" r="81989" b="89428"/>
            <a:stretch/>
          </p:blipFill>
          <p:spPr>
            <a:xfrm>
              <a:off x="3175484" y="2729688"/>
              <a:ext cx="1167776" cy="575236"/>
            </a:xfrm>
            <a:prstGeom prst="rect">
              <a:avLst/>
            </a:prstGeom>
          </p:spPr>
        </p:pic>
        <p:sp>
          <p:nvSpPr>
            <p:cNvPr id="77" name="직사각형 76"/>
            <p:cNvSpPr/>
            <p:nvPr/>
          </p:nvSpPr>
          <p:spPr>
            <a:xfrm>
              <a:off x="3385672" y="2851735"/>
              <a:ext cx="1024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3 9 1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2647871" y="2840584"/>
              <a:ext cx="6240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17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2" name="모서리가 둥근 직사각형 81"/>
            <p:cNvSpPr/>
            <p:nvPr/>
          </p:nvSpPr>
          <p:spPr>
            <a:xfrm>
              <a:off x="3564109" y="3875449"/>
              <a:ext cx="64584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4" name="직선 연결선 83"/>
            <p:cNvCxnSpPr/>
            <p:nvPr/>
          </p:nvCxnSpPr>
          <p:spPr>
            <a:xfrm>
              <a:off x="3385673" y="3786070"/>
              <a:ext cx="8242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모서리가 둥근 직사각형 87"/>
            <p:cNvSpPr/>
            <p:nvPr/>
          </p:nvSpPr>
          <p:spPr>
            <a:xfrm>
              <a:off x="3564109" y="4399557"/>
              <a:ext cx="64584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모서리가 둥근 직사각형 89"/>
            <p:cNvSpPr/>
            <p:nvPr/>
          </p:nvSpPr>
          <p:spPr>
            <a:xfrm>
              <a:off x="3797815" y="5001723"/>
              <a:ext cx="41214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2" name="직선 연결선 91"/>
            <p:cNvCxnSpPr/>
            <p:nvPr/>
          </p:nvCxnSpPr>
          <p:spPr>
            <a:xfrm>
              <a:off x="3385673" y="4915165"/>
              <a:ext cx="8242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모서리가 둥근 직사각형 95"/>
            <p:cNvSpPr/>
            <p:nvPr/>
          </p:nvSpPr>
          <p:spPr>
            <a:xfrm>
              <a:off x="4734035" y="2433993"/>
              <a:ext cx="75419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5477085" y="2427673"/>
              <a:ext cx="412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+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9" name="모서리가 둥근 직사각형 98"/>
            <p:cNvSpPr/>
            <p:nvPr/>
          </p:nvSpPr>
          <p:spPr>
            <a:xfrm>
              <a:off x="5899324" y="2423107"/>
              <a:ext cx="42971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직선 연결선 100"/>
            <p:cNvCxnSpPr/>
            <p:nvPr/>
          </p:nvCxnSpPr>
          <p:spPr>
            <a:xfrm>
              <a:off x="4321893" y="3786070"/>
              <a:ext cx="24821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모서리가 둥근 직사각형 107"/>
            <p:cNvSpPr/>
            <p:nvPr/>
          </p:nvSpPr>
          <p:spPr>
            <a:xfrm>
              <a:off x="4734035" y="3289547"/>
              <a:ext cx="75419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5477085" y="3283227"/>
              <a:ext cx="412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spc="-1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1" name="모서리가 둥근 직사각형 110"/>
            <p:cNvSpPr/>
            <p:nvPr/>
          </p:nvSpPr>
          <p:spPr>
            <a:xfrm>
              <a:off x="5899323" y="3278661"/>
              <a:ext cx="782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모서리가 둥근 직사각형 112"/>
            <p:cNvSpPr/>
            <p:nvPr/>
          </p:nvSpPr>
          <p:spPr>
            <a:xfrm>
              <a:off x="4734035" y="3875448"/>
              <a:ext cx="75419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5477085" y="3869128"/>
              <a:ext cx="412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endParaRPr lang="ko-KR" altLang="en-US" sz="2200" dirty="0"/>
            </a:p>
          </p:txBody>
        </p:sp>
        <p:sp>
          <p:nvSpPr>
            <p:cNvPr id="116" name="모서리가 둥근 직사각형 115"/>
            <p:cNvSpPr/>
            <p:nvPr/>
          </p:nvSpPr>
          <p:spPr>
            <a:xfrm>
              <a:off x="5899323" y="3864562"/>
              <a:ext cx="782089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모서리가 둥근 직사각형 117"/>
            <p:cNvSpPr/>
            <p:nvPr/>
          </p:nvSpPr>
          <p:spPr>
            <a:xfrm>
              <a:off x="4734035" y="4408214"/>
              <a:ext cx="75419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5477085" y="4401894"/>
              <a:ext cx="412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spc="-1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1" name="모서리가 둥근 직사각형 120"/>
            <p:cNvSpPr/>
            <p:nvPr/>
          </p:nvSpPr>
          <p:spPr>
            <a:xfrm>
              <a:off x="5899324" y="4397328"/>
              <a:ext cx="42971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모서리가 둥근 직사각형 123"/>
            <p:cNvSpPr/>
            <p:nvPr/>
          </p:nvSpPr>
          <p:spPr>
            <a:xfrm>
              <a:off x="4734035" y="4993469"/>
              <a:ext cx="75419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5477085" y="4987149"/>
              <a:ext cx="412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endParaRPr lang="ko-KR" altLang="en-US" sz="2200" dirty="0"/>
            </a:p>
          </p:txBody>
        </p:sp>
        <p:sp>
          <p:nvSpPr>
            <p:cNvPr id="127" name="모서리가 둥근 직사각형 126"/>
            <p:cNvSpPr/>
            <p:nvPr/>
          </p:nvSpPr>
          <p:spPr>
            <a:xfrm>
              <a:off x="5899323" y="4982583"/>
              <a:ext cx="782089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H="1">
              <a:off x="4277289" y="2649436"/>
              <a:ext cx="3847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화살표 연결선 129"/>
            <p:cNvCxnSpPr/>
            <p:nvPr/>
          </p:nvCxnSpPr>
          <p:spPr>
            <a:xfrm flipH="1">
              <a:off x="4277289" y="3491537"/>
              <a:ext cx="3847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화살표 연결선 130"/>
            <p:cNvCxnSpPr/>
            <p:nvPr/>
          </p:nvCxnSpPr>
          <p:spPr>
            <a:xfrm flipH="1">
              <a:off x="4277289" y="4082932"/>
              <a:ext cx="3847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화살표 연결선 131"/>
            <p:cNvCxnSpPr/>
            <p:nvPr/>
          </p:nvCxnSpPr>
          <p:spPr>
            <a:xfrm flipH="1">
              <a:off x="4277289" y="4602091"/>
              <a:ext cx="3847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화살표 연결선 132"/>
            <p:cNvCxnSpPr/>
            <p:nvPr/>
          </p:nvCxnSpPr>
          <p:spPr>
            <a:xfrm flipH="1">
              <a:off x="4277289" y="5202592"/>
              <a:ext cx="3847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모서리가 둥근 직사각형 133"/>
            <p:cNvSpPr/>
            <p:nvPr/>
          </p:nvSpPr>
          <p:spPr>
            <a:xfrm>
              <a:off x="3530656" y="2409897"/>
              <a:ext cx="64584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900001" y="1459873"/>
            <a:ext cx="8352469" cy="430887"/>
            <a:chOff x="900001" y="1459873"/>
            <a:chExt cx="8352469" cy="430887"/>
          </a:xfrm>
        </p:grpSpPr>
        <p:sp>
          <p:nvSpPr>
            <p:cNvPr id="61" name="직사각형 60"/>
            <p:cNvSpPr/>
            <p:nvPr/>
          </p:nvSpPr>
          <p:spPr>
            <a:xfrm>
              <a:off x="900001" y="1459873"/>
              <a:ext cx="83524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1.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     안에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알맞은 수를 써넣으세요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1957803" y="1526011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직사각형 96"/>
          <p:cNvSpPr/>
          <p:nvPr/>
        </p:nvSpPr>
        <p:spPr>
          <a:xfrm>
            <a:off x="4734035" y="2433993"/>
            <a:ext cx="754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5899324" y="2427534"/>
            <a:ext cx="407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4734035" y="3289547"/>
            <a:ext cx="754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5935520" y="3283088"/>
            <a:ext cx="5397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4734035" y="3875448"/>
            <a:ext cx="754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391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5899324" y="3868989"/>
            <a:ext cx="78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340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4734035" y="4408214"/>
            <a:ext cx="754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5899324" y="4401755"/>
            <a:ext cx="407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4734035" y="4993469"/>
            <a:ext cx="754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5899324" y="4987010"/>
            <a:ext cx="78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385672" y="3283088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3 4 0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551900" y="3868990"/>
            <a:ext cx="693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5 1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3551900" y="4393098"/>
            <a:ext cx="693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5 1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551900" y="4995264"/>
            <a:ext cx="693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3518447" y="2403438"/>
            <a:ext cx="6933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2 3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3" name="타원 6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이등변 삼각형 6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5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6" name="타원 6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" name="이등변 삼각형 6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293" y="24761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481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0" grpId="0"/>
      <p:bldP spid="109" grpId="0"/>
      <p:bldP spid="112" grpId="0"/>
      <p:bldP spid="114" grpId="0"/>
      <p:bldP spid="117" grpId="0"/>
      <p:bldP spid="119" grpId="0"/>
      <p:bldP spid="122" grpId="0"/>
      <p:bldP spid="125" grpId="0"/>
      <p:bldP spid="128" grpId="0"/>
      <p:bldP spid="81" grpId="0"/>
      <p:bldP spid="83" grpId="0"/>
      <p:bldP spid="89" grpId="0"/>
      <p:bldP spid="91" grpId="0"/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930307" y="1456812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[2~3]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계산을 하고 결과를 확인해 보세요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935621" y="5227977"/>
            <a:ext cx="20224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35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21 = 735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981925" y="2388806"/>
            <a:ext cx="6827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2  1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661175" y="3175515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7  0  0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970774" y="3658614"/>
            <a:ext cx="715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3  5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2970774" y="4011444"/>
            <a:ext cx="715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3  5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2970774" y="4446343"/>
            <a:ext cx="715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6396102" y="5227977"/>
            <a:ext cx="20224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21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42 = 882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7442406" y="2400529"/>
            <a:ext cx="6827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4  2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7121656" y="3175515"/>
            <a:ext cx="1024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8  4  0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7431255" y="3658614"/>
            <a:ext cx="715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4  2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7431255" y="4011444"/>
            <a:ext cx="715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4  2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7431255" y="4446343"/>
            <a:ext cx="715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1745438" y="5110539"/>
            <a:ext cx="2425126" cy="653689"/>
          </a:xfrm>
          <a:prstGeom prst="roundRect">
            <a:avLst>
              <a:gd name="adj" fmla="val 10620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연결선 57"/>
          <p:cNvCxnSpPr/>
          <p:nvPr/>
        </p:nvCxnSpPr>
        <p:spPr>
          <a:xfrm>
            <a:off x="2583118" y="3633363"/>
            <a:ext cx="1035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2583118" y="4440396"/>
            <a:ext cx="1035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모서리가 둥근 직사각형 84"/>
          <p:cNvSpPr/>
          <p:nvPr/>
        </p:nvSpPr>
        <p:spPr>
          <a:xfrm>
            <a:off x="6205919" y="5110539"/>
            <a:ext cx="2425126" cy="653689"/>
          </a:xfrm>
          <a:prstGeom prst="roundRect">
            <a:avLst>
              <a:gd name="adj" fmla="val 10620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9" name="직선 연결선 78"/>
          <p:cNvCxnSpPr/>
          <p:nvPr/>
        </p:nvCxnSpPr>
        <p:spPr>
          <a:xfrm>
            <a:off x="7043599" y="3633363"/>
            <a:ext cx="1035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7043599" y="4440396"/>
            <a:ext cx="1035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1075273" y="2095400"/>
            <a:ext cx="2698157" cy="1180008"/>
            <a:chOff x="1075273" y="2095400"/>
            <a:chExt cx="2698157" cy="1180008"/>
          </a:xfrm>
        </p:grpSpPr>
        <p:grpSp>
          <p:nvGrpSpPr>
            <p:cNvPr id="10" name="그룹 9"/>
            <p:cNvGrpSpPr/>
            <p:nvPr/>
          </p:nvGrpSpPr>
          <p:grpSpPr>
            <a:xfrm>
              <a:off x="1994541" y="2700172"/>
              <a:ext cx="1778889" cy="575236"/>
              <a:chOff x="1994541" y="2700172"/>
              <a:chExt cx="1778889" cy="575236"/>
            </a:xfrm>
          </p:grpSpPr>
          <p:pic>
            <p:nvPicPr>
              <p:cNvPr id="53" name="그림 52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90" t="6979" r="81989" b="89428"/>
              <a:stretch/>
            </p:blipFill>
            <p:spPr>
              <a:xfrm>
                <a:off x="2477549" y="2700172"/>
                <a:ext cx="1295881" cy="575236"/>
              </a:xfrm>
              <a:prstGeom prst="rect">
                <a:avLst/>
              </a:prstGeom>
            </p:spPr>
          </p:pic>
          <p:sp>
            <p:nvSpPr>
              <p:cNvPr id="54" name="직사각형 53"/>
              <p:cNvSpPr/>
              <p:nvPr/>
            </p:nvSpPr>
            <p:spPr>
              <a:xfrm>
                <a:off x="2676852" y="2833370"/>
                <a:ext cx="10244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7  3  5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1994541" y="2811068"/>
                <a:ext cx="6240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35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95" name="직사각형 94"/>
            <p:cNvSpPr/>
            <p:nvPr/>
          </p:nvSpPr>
          <p:spPr>
            <a:xfrm>
              <a:off x="1075273" y="2095400"/>
              <a:ext cx="10617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538208" y="2095400"/>
            <a:ext cx="2695703" cy="1180008"/>
            <a:chOff x="5538208" y="2095400"/>
            <a:chExt cx="2695703" cy="1180008"/>
          </a:xfrm>
        </p:grpSpPr>
        <p:grpSp>
          <p:nvGrpSpPr>
            <p:cNvPr id="11" name="그룹 10"/>
            <p:cNvGrpSpPr/>
            <p:nvPr/>
          </p:nvGrpSpPr>
          <p:grpSpPr>
            <a:xfrm>
              <a:off x="6455022" y="2700172"/>
              <a:ext cx="1778889" cy="575236"/>
              <a:chOff x="6455022" y="2700172"/>
              <a:chExt cx="1778889" cy="575236"/>
            </a:xfrm>
          </p:grpSpPr>
          <p:pic>
            <p:nvPicPr>
              <p:cNvPr id="70" name="그림 69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90" t="6979" r="81989" b="89428"/>
              <a:stretch/>
            </p:blipFill>
            <p:spPr>
              <a:xfrm>
                <a:off x="6938030" y="2700172"/>
                <a:ext cx="1295881" cy="575236"/>
              </a:xfrm>
              <a:prstGeom prst="rect">
                <a:avLst/>
              </a:prstGeom>
            </p:spPr>
          </p:pic>
          <p:sp>
            <p:nvSpPr>
              <p:cNvPr id="71" name="직사각형 70"/>
              <p:cNvSpPr/>
              <p:nvPr/>
            </p:nvSpPr>
            <p:spPr>
              <a:xfrm>
                <a:off x="7137333" y="2833370"/>
                <a:ext cx="10244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8  8  2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6455022" y="2811068"/>
                <a:ext cx="6240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21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02" name="직사각형 101"/>
            <p:cNvSpPr/>
            <p:nvPr/>
          </p:nvSpPr>
          <p:spPr>
            <a:xfrm>
              <a:off x="5538208" y="2095400"/>
              <a:ext cx="10617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03" name="그림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29" y="284190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36" y="2875358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2" name="타원 4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이등변 삼각형 4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5" name="타원 4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이등변 삼각형 4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7" name="그림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14" y="5258814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36" y="528998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980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4" grpId="0"/>
      <p:bldP spid="56" grpId="0"/>
      <p:bldP spid="57" grpId="0"/>
      <p:bldP spid="59" grpId="0"/>
      <p:bldP spid="67" grpId="0"/>
      <p:bldP spid="69" grpId="0"/>
      <p:bldP spid="86" grpId="0"/>
      <p:bldP spid="73" grpId="0"/>
      <p:bldP spid="74" grpId="0"/>
      <p:bldP spid="80" grpId="0"/>
      <p:bldP spid="87" grpId="0"/>
      <p:bldP spid="94" grpId="0"/>
      <p:bldP spid="63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-2169673" y="1672256"/>
            <a:ext cx="19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=20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2169673" y="2291483"/>
            <a:ext cx="19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=11</a:t>
            </a:r>
            <a:endParaRPr lang="ko-KR" altLang="en-US" dirty="0"/>
          </a:p>
        </p:txBody>
      </p:sp>
      <p:sp>
        <p:nvSpPr>
          <p:cNvPr id="33" name="직사각형 32"/>
          <p:cNvSpPr/>
          <p:nvPr/>
        </p:nvSpPr>
        <p:spPr>
          <a:xfrm>
            <a:off x="900001" y="1459873"/>
            <a:ext cx="8352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4.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딸기 케이크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개를 만드는 데 딸기가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12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개 필요합니다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딸기</a:t>
            </a:r>
            <a:endParaRPr lang="en-US" altLang="ko-KR" sz="2200" b="1" dirty="0" smtClean="0">
              <a:latin typeface="나눔고딕" panose="020B0600000101010101" charset="-127"/>
              <a:ea typeface="나눔고딕" panose="020B0600000101010101" charset="-127"/>
            </a:endParaRPr>
          </a:p>
          <a:p>
            <a:pPr algn="just" fontAlgn="base"/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         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156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개로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딸기 케이크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몇 개를 만들 수 있을까요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?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910862" y="2305929"/>
            <a:ext cx="7130798" cy="5168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49027" y="2352732"/>
            <a:ext cx="1712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589" y="24052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459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46652" y="1844824"/>
            <a:ext cx="5969254" cy="319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세 자리 수를 두 자리 수로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나누어 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446449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7" y="548680"/>
            <a:ext cx="358604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1400">
                <a:latin typeface="나눔고딕 ExtraBold" pitchFamily="50" charset="-127"/>
                <a:ea typeface="나눔고딕 ExtraBold" pitchFamily="50" charset="-127"/>
              </a:rPr>
              <a:t>세 </a:t>
            </a:r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자리 수를 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두 자리 수로 나누어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" name="그림 26" descr="7.png"/>
          <p:cNvPicPr>
            <a:picLocks noChangeAspect="1"/>
          </p:cNvPicPr>
          <p:nvPr/>
        </p:nvPicPr>
        <p:blipFill rotWithShape="1">
          <a:blip r:embed="rId3" cstate="print"/>
          <a:srcRect l="1" r="29101"/>
          <a:stretch/>
        </p:blipFill>
        <p:spPr>
          <a:xfrm>
            <a:off x="7392680" y="44624"/>
            <a:ext cx="2304827" cy="911543"/>
          </a:xfrm>
          <a:prstGeom prst="rect">
            <a:avLst/>
          </a:prstGeom>
        </p:spPr>
      </p:pic>
      <p:sp>
        <p:nvSpPr>
          <p:cNvPr id="38" name="타원 37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450031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7" y="548680"/>
            <a:ext cx="371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세 자리 수를 두 자리 수로 나누어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3584848" y="2708920"/>
            <a:ext cx="5988874" cy="25202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3600" b="1" spc="-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÷ 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를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계산해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모서리가 둥근 직사각형 70"/>
          <p:cNvSpPr/>
          <p:nvPr/>
        </p:nvSpPr>
        <p:spPr bwMode="auto">
          <a:xfrm>
            <a:off x="6854075" y="5393832"/>
            <a:ext cx="215771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몫이 두 자리 수인 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65306" y="4316185"/>
            <a:ext cx="3575992" cy="430887"/>
            <a:chOff x="656928" y="3719505"/>
            <a:chExt cx="3575992" cy="430887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831525" y="3719505"/>
              <a:ext cx="340139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사탕은 모두 몇 개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656928" y="38545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4" name="모서리가 둥근 직사각형 53"/>
          <p:cNvSpPr/>
          <p:nvPr/>
        </p:nvSpPr>
        <p:spPr bwMode="auto">
          <a:xfrm>
            <a:off x="4834085" y="4317486"/>
            <a:ext cx="417770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39522" y="4331142"/>
            <a:ext cx="2391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775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816" y="43684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65306" y="4850600"/>
            <a:ext cx="4438949" cy="430887"/>
            <a:chOff x="656928" y="4253920"/>
            <a:chExt cx="4438949" cy="430887"/>
          </a:xfrm>
        </p:grpSpPr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831525" y="4253920"/>
              <a:ext cx="42643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사탕은 한 봉지에 몇 개씩 담나요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656928" y="44063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6" name="모서리가 둥근 직사각형 65"/>
          <p:cNvSpPr/>
          <p:nvPr/>
        </p:nvSpPr>
        <p:spPr bwMode="auto">
          <a:xfrm>
            <a:off x="5518986" y="4854360"/>
            <a:ext cx="349279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24423" y="4865473"/>
            <a:ext cx="2486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1038" y="48796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65306" y="5412388"/>
            <a:ext cx="5758136" cy="430887"/>
            <a:chOff x="656928" y="4770878"/>
            <a:chExt cx="5758136" cy="430887"/>
          </a:xfrm>
        </p:grpSpPr>
        <p:sp>
          <p:nvSpPr>
            <p:cNvPr id="69" name="TextBox 20"/>
            <p:cNvSpPr txBox="1">
              <a:spLocks noChangeArrowheads="1"/>
            </p:cNvSpPr>
            <p:nvPr/>
          </p:nvSpPr>
          <p:spPr bwMode="auto">
            <a:xfrm>
              <a:off x="831524" y="4770878"/>
              <a:ext cx="55835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사탕의 봉지 수를 구할 수 있는 식을 써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656928" y="490515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6" name="그림 4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851175" y="5393832"/>
            <a:ext cx="1495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775÷25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812" y="54257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1" t="14930" r="12885" b="74184"/>
          <a:stretch/>
        </p:blipFill>
        <p:spPr>
          <a:xfrm>
            <a:off x="2486053" y="2400369"/>
            <a:ext cx="4283849" cy="1418493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910051" y="1465332"/>
            <a:ext cx="7971104" cy="769441"/>
            <a:chOff x="910051" y="1465332"/>
            <a:chExt cx="7971104" cy="769441"/>
          </a:xfrm>
        </p:grpSpPr>
        <p:sp>
          <p:nvSpPr>
            <p:cNvPr id="47" name="TextBox 20"/>
            <p:cNvSpPr txBox="1">
              <a:spLocks noChangeArrowheads="1"/>
            </p:cNvSpPr>
            <p:nvPr/>
          </p:nvSpPr>
          <p:spPr bwMode="auto">
            <a:xfrm>
              <a:off x="1160846" y="1465332"/>
              <a:ext cx="772030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알뜰 장터에서 사탕을 나눠 주기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위해 사탕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775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개를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봉지에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개씩 담았습니다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사탕을 몇 봉지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만들 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있는지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10051" y="1575324"/>
              <a:ext cx="219266" cy="218283"/>
              <a:chOff x="668145" y="1363023"/>
              <a:chExt cx="219266" cy="218283"/>
            </a:xfrm>
          </p:grpSpPr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010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4" grpId="0" animBg="1"/>
      <p:bldP spid="55" grpId="0"/>
      <p:bldP spid="66" grpId="0" animBg="1"/>
      <p:bldP spid="67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34017" r="14166" b="52475"/>
          <a:stretch/>
        </p:blipFill>
        <p:spPr>
          <a:xfrm>
            <a:off x="1218156" y="3739278"/>
            <a:ext cx="7342250" cy="1697975"/>
          </a:xfrm>
          <a:prstGeom prst="rect">
            <a:avLst/>
          </a:prstGeom>
        </p:spPr>
      </p:pic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몫이 두 자리 수인 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96257" y="1428719"/>
            <a:ext cx="7866302" cy="769441"/>
            <a:chOff x="656928" y="5336962"/>
            <a:chExt cx="7866302" cy="769441"/>
          </a:xfrm>
        </p:grpSpPr>
        <p:sp>
          <p:nvSpPr>
            <p:cNvPr id="74" name="TextBox 20"/>
            <p:cNvSpPr txBox="1">
              <a:spLocks noChangeArrowheads="1"/>
            </p:cNvSpPr>
            <p:nvPr/>
          </p:nvSpPr>
          <p:spPr bwMode="auto">
            <a:xfrm>
              <a:off x="831524" y="5336962"/>
              <a:ext cx="76917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사탕의 봉지 수가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봉지보다 많을까요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왜 그렇게 생각했는지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말해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656928" y="547199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6" name="모서리가 둥근 직사각형 75"/>
          <p:cNvSpPr/>
          <p:nvPr/>
        </p:nvSpPr>
        <p:spPr bwMode="auto">
          <a:xfrm>
            <a:off x="900113" y="2191806"/>
            <a:ext cx="8115300" cy="7791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60219" y="2201491"/>
            <a:ext cx="6794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봉지보다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많습니다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25×10=250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인데 전체 사탕 수가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개보다 많습니다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166" y="23883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997109" y="3025416"/>
            <a:ext cx="7865451" cy="769441"/>
            <a:chOff x="456294" y="1462311"/>
            <a:chExt cx="7865451" cy="769441"/>
          </a:xfrm>
        </p:grpSpPr>
        <p:sp>
          <p:nvSpPr>
            <p:cNvPr id="59" name="TextBox 20"/>
            <p:cNvSpPr txBox="1">
              <a:spLocks noChangeArrowheads="1"/>
            </p:cNvSpPr>
            <p:nvPr/>
          </p:nvSpPr>
          <p:spPr bwMode="auto">
            <a:xfrm>
              <a:off x="627402" y="1462311"/>
              <a:ext cx="769434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표를 채워 사탕 봉지를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봉지 단위로 구해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사탕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봉지를몇십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봉지 만들 수 있나요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456294" y="160632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모서리가 둥근 직사각형 62"/>
          <p:cNvSpPr/>
          <p:nvPr/>
        </p:nvSpPr>
        <p:spPr bwMode="auto">
          <a:xfrm>
            <a:off x="900113" y="5414675"/>
            <a:ext cx="8124853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9511" y="5434211"/>
            <a:ext cx="7715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사탕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봉지를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봉지까지 만들 수 있고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개의 사탕이 남습니다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165" y="54542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그림 84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2196" y="4360794"/>
            <a:ext cx="166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25×20 =500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72481" y="4367302"/>
            <a:ext cx="166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25×30 =750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13512" y="4839765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775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500 =275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41496" y="4839765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775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750 =25</a:t>
            </a:r>
            <a:endParaRPr lang="ko-KR" altLang="en-US" dirty="0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046" y="46069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63" grpId="0" animBg="1"/>
      <p:bldP spid="64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모서리가 둥근 직사각형 89"/>
          <p:cNvSpPr/>
          <p:nvPr/>
        </p:nvSpPr>
        <p:spPr bwMode="auto">
          <a:xfrm>
            <a:off x="900113" y="3436961"/>
            <a:ext cx="8109120" cy="464755"/>
          </a:xfrm>
          <a:prstGeom prst="roundRect">
            <a:avLst>
              <a:gd name="adj" fmla="val 900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1907" y="3436961"/>
            <a:ext cx="7432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봉지를 만들 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몫이 두 자리 수인 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37758" y="1484313"/>
            <a:ext cx="7892880" cy="769441"/>
            <a:chOff x="465326" y="4179433"/>
            <a:chExt cx="7892880" cy="769441"/>
          </a:xfrm>
        </p:grpSpPr>
        <p:sp>
          <p:nvSpPr>
            <p:cNvPr id="80" name="TextBox 20"/>
            <p:cNvSpPr txBox="1">
              <a:spLocks noChangeArrowheads="1"/>
            </p:cNvSpPr>
            <p:nvPr/>
          </p:nvSpPr>
          <p:spPr bwMode="auto">
            <a:xfrm>
              <a:off x="639921" y="4179433"/>
              <a:ext cx="771828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봉지를 묶고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남은 사탕을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개씩 담으면 몇 봉지를 만들 수 있을까요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465326" y="435570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5" name="모서리가 둥근 직사각형 84"/>
          <p:cNvSpPr/>
          <p:nvPr/>
        </p:nvSpPr>
        <p:spPr bwMode="auto">
          <a:xfrm>
            <a:off x="891944" y="2258911"/>
            <a:ext cx="8117444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31908" y="2277468"/>
            <a:ext cx="6364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25÷25=1,   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봉지를 더 만들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7" name="그림 8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567" y="22985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951243" y="2991368"/>
            <a:ext cx="7879395" cy="430887"/>
            <a:chOff x="465326" y="5062085"/>
            <a:chExt cx="8434885" cy="430887"/>
          </a:xfrm>
        </p:grpSpPr>
        <p:sp>
          <p:nvSpPr>
            <p:cNvPr id="88" name="TextBox 20"/>
            <p:cNvSpPr txBox="1">
              <a:spLocks noChangeArrowheads="1"/>
            </p:cNvSpPr>
            <p:nvPr/>
          </p:nvSpPr>
          <p:spPr bwMode="auto">
            <a:xfrm>
              <a:off x="639922" y="5062085"/>
              <a:ext cx="82602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사탕은 모두 몇 봉지 만들 수 있나요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465326" y="52105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2" name="그림 9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639" y="34384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2" name="타원 3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이등변 삼각형 3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7" name="타원 3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이등변 삼각형 3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678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30" grpId="0"/>
      <p:bldP spid="85" grpId="0" animBg="1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몫이 두 자리 수인 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983986" y="4680540"/>
            <a:ext cx="5532401" cy="430887"/>
            <a:chOff x="860759" y="4895807"/>
            <a:chExt cx="5532401" cy="430887"/>
          </a:xfrm>
        </p:grpSpPr>
        <p:sp>
          <p:nvSpPr>
            <p:cNvPr id="59" name="TextBox 20"/>
            <p:cNvSpPr txBox="1">
              <a:spLocks noChangeArrowheads="1"/>
            </p:cNvSpPr>
            <p:nvPr/>
          </p:nvSpPr>
          <p:spPr bwMode="auto">
            <a:xfrm>
              <a:off x="1035356" y="4895807"/>
              <a:ext cx="53578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결과가 맞는지 확인해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860759" y="504825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1" name="모서리가 둥근 직사각형 60"/>
          <p:cNvSpPr/>
          <p:nvPr/>
        </p:nvSpPr>
        <p:spPr bwMode="auto">
          <a:xfrm>
            <a:off x="900113" y="5111427"/>
            <a:ext cx="8124853" cy="4320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9371" y="5112588"/>
            <a:ext cx="5963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25X31=775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459" y="51259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77313" y="1392066"/>
            <a:ext cx="5539074" cy="430887"/>
            <a:chOff x="900143" y="1392066"/>
            <a:chExt cx="5539074" cy="430887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1093605" y="1392066"/>
              <a:ext cx="53456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775÷25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를 계산하는 방법을 알아보세요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900143" y="154450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4" name="그림 63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66692" r="48049" b="13672"/>
          <a:stretch/>
        </p:blipFill>
        <p:spPr>
          <a:xfrm>
            <a:off x="2070665" y="1982681"/>
            <a:ext cx="3054912" cy="2558614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3" t="66692" r="23294" b="13672"/>
          <a:stretch/>
        </p:blipFill>
        <p:spPr>
          <a:xfrm>
            <a:off x="5316402" y="1982681"/>
            <a:ext cx="2469468" cy="25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3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모서리가 둥근 직사각형 78"/>
          <p:cNvSpPr/>
          <p:nvPr/>
        </p:nvSpPr>
        <p:spPr bwMode="auto">
          <a:xfrm>
            <a:off x="900112" y="3474300"/>
            <a:ext cx="4738687" cy="8212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06285" y="3473575"/>
            <a:ext cx="44710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774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사이에 있습니다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900113" y="5226654"/>
            <a:ext cx="8115300" cy="4787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18580" y="5248426"/>
            <a:ext cx="7407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774÷18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몫은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보다 크고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보다 작습니다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방법을 이해하고 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774 ÷18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547" y="36761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644" y="52653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77289" y="2371527"/>
            <a:ext cx="4500094" cy="1107996"/>
            <a:chOff x="456016" y="1963374"/>
            <a:chExt cx="4500094" cy="1107996"/>
          </a:xfrm>
        </p:grpSpPr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56016" y="2125406"/>
              <a:ext cx="127738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662676" y="1963374"/>
              <a:ext cx="429343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에 대한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보고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774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는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어느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결과의 사이에 있을지 구해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967028" y="4786689"/>
            <a:ext cx="4221182" cy="430887"/>
            <a:chOff x="470432" y="2962930"/>
            <a:chExt cx="4221182" cy="430887"/>
          </a:xfrm>
        </p:grpSpPr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70432" y="3129746"/>
              <a:ext cx="127738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" name="TextBox 20"/>
            <p:cNvSpPr txBox="1">
              <a:spLocks noChangeArrowheads="1"/>
            </p:cNvSpPr>
            <p:nvPr/>
          </p:nvSpPr>
          <p:spPr bwMode="auto">
            <a:xfrm>
              <a:off x="718953" y="2962930"/>
              <a:ext cx="39726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774÷18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의  몫은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몇십일까요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81" name="그림 80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7075" y="1407888"/>
            <a:ext cx="5790679" cy="430887"/>
            <a:chOff x="996283" y="1485945"/>
            <a:chExt cx="5790679" cy="430887"/>
          </a:xfrm>
        </p:grpSpPr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1280592" y="1485945"/>
              <a:ext cx="550637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774÷18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어떻게 계산하는지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996283" y="1606880"/>
              <a:ext cx="219266" cy="218283"/>
              <a:chOff x="668145" y="1363023"/>
              <a:chExt cx="219266" cy="218283"/>
            </a:xfrm>
          </p:grpSpPr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5" name="그림 54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2" t="6234" r="8150" b="75423"/>
          <a:stretch/>
        </p:blipFill>
        <p:spPr>
          <a:xfrm>
            <a:off x="6132043" y="2120589"/>
            <a:ext cx="2698595" cy="23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1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59" grpId="0"/>
      <p:bldP spid="50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모서리가 둥근 직사각형 41"/>
          <p:cNvSpPr/>
          <p:nvPr/>
        </p:nvSpPr>
        <p:spPr bwMode="auto">
          <a:xfrm>
            <a:off x="909475" y="1878820"/>
            <a:ext cx="8115491" cy="498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방법을 이해하고 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774 ÷18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49491" y="2808251"/>
            <a:ext cx="7597321" cy="430887"/>
            <a:chOff x="533174" y="5230361"/>
            <a:chExt cx="7597321" cy="430887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707770" y="5230361"/>
              <a:ext cx="74227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남는 수를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로 나눠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33174" y="538280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1" name="모서리가 둥근 직사각형 60"/>
          <p:cNvSpPr/>
          <p:nvPr/>
        </p:nvSpPr>
        <p:spPr bwMode="auto">
          <a:xfrm>
            <a:off x="900113" y="3264541"/>
            <a:ext cx="8115299" cy="500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57214" y="3299296"/>
            <a:ext cx="7670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54÷18=3</a:t>
            </a:r>
            <a:r>
              <a:rPr lang="ko-KR" altLang="en-US" sz="2200" b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949491" y="4134724"/>
            <a:ext cx="3944907" cy="430887"/>
            <a:chOff x="533174" y="5230361"/>
            <a:chExt cx="3944907" cy="430887"/>
          </a:xfrm>
        </p:grpSpPr>
        <p:sp>
          <p:nvSpPr>
            <p:cNvPr id="72" name="TextBox 20"/>
            <p:cNvSpPr txBox="1">
              <a:spLocks noChangeArrowheads="1"/>
            </p:cNvSpPr>
            <p:nvPr/>
          </p:nvSpPr>
          <p:spPr bwMode="auto">
            <a:xfrm>
              <a:off x="707770" y="5230361"/>
              <a:ext cx="377031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774÷18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의 몫은 얼마인가요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533174" y="538280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4" name="모서리가 둥근 직사각형 73"/>
          <p:cNvSpPr/>
          <p:nvPr/>
        </p:nvSpPr>
        <p:spPr bwMode="auto">
          <a:xfrm>
            <a:off x="900113" y="4583123"/>
            <a:ext cx="8115299" cy="500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25228" y="4601680"/>
            <a:ext cx="7905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774÷18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몫은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더해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330" y="19194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330" y="33126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그림 80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948644" y="1415274"/>
            <a:ext cx="7715217" cy="430887"/>
            <a:chOff x="533174" y="4149080"/>
            <a:chExt cx="7715217" cy="430887"/>
          </a:xfrm>
        </p:grpSpPr>
        <p:sp>
          <p:nvSpPr>
            <p:cNvPr id="39" name="TextBox 20"/>
            <p:cNvSpPr txBox="1">
              <a:spLocks noChangeArrowheads="1"/>
            </p:cNvSpPr>
            <p:nvPr/>
          </p:nvSpPr>
          <p:spPr bwMode="auto">
            <a:xfrm>
              <a:off x="707771" y="4149080"/>
              <a:ext cx="75406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774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씩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40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번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묶어 내면 몇이 남을까요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533174" y="430152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95868" y="1899434"/>
            <a:ext cx="7477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40=720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774-720=54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54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남습니다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330" y="46245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1286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1" grpId="0" animBg="1"/>
      <p:bldP spid="62" grpId="0"/>
      <p:bldP spid="74" grpId="0" animBg="1"/>
      <p:bldP spid="75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8" t="33314" r="30505" b="47368"/>
          <a:stretch/>
        </p:blipFill>
        <p:spPr>
          <a:xfrm>
            <a:off x="2998354" y="2176931"/>
            <a:ext cx="3079909" cy="2517204"/>
          </a:xfrm>
          <a:prstGeom prst="rect">
            <a:avLst/>
          </a:prstGeom>
        </p:spPr>
      </p:pic>
      <p:sp>
        <p:nvSpPr>
          <p:cNvPr id="63" name="모서리가 둥근 직사각형 62"/>
          <p:cNvSpPr/>
          <p:nvPr/>
        </p:nvSpPr>
        <p:spPr bwMode="auto">
          <a:xfrm>
            <a:off x="900112" y="5384091"/>
            <a:ext cx="8124853" cy="47376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0234" y="5385252"/>
            <a:ext cx="596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43=774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÷ (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계산  방법을 이해하고 </a:t>
            </a:r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774 ÷18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47" y="2351846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그룹 59"/>
          <p:cNvGrpSpPr/>
          <p:nvPr/>
        </p:nvGrpSpPr>
        <p:grpSpPr>
          <a:xfrm>
            <a:off x="980625" y="4953204"/>
            <a:ext cx="5532401" cy="430887"/>
            <a:chOff x="860759" y="4895807"/>
            <a:chExt cx="5532401" cy="430887"/>
          </a:xfrm>
        </p:grpSpPr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1035356" y="4895807"/>
              <a:ext cx="53578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결과가 맞는지 확인해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60759" y="504825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82756" y="1370393"/>
            <a:ext cx="5161348" cy="430887"/>
            <a:chOff x="921939" y="1385120"/>
            <a:chExt cx="5161348" cy="430887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1104902" y="1385120"/>
              <a:ext cx="49783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빈칸에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식을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써넣으세요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921939" y="154491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9" name="그림 68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303" y="2797945"/>
            <a:ext cx="89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18×40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487617" y="3284734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774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720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800303" y="3757501"/>
            <a:ext cx="89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18×3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19" y="5446867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756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38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704</Words>
  <Application>Microsoft Office PowerPoint</Application>
  <PresentationFormat>A4 용지(210x297mm)</PresentationFormat>
  <Paragraphs>167</Paragraphs>
  <Slides>14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굴림</vt:lpstr>
      <vt:lpstr>Arial</vt:lpstr>
      <vt:lpstr>나눔고딕</vt:lpstr>
      <vt:lpstr>맑은 고딕</vt:lpstr>
      <vt:lpstr>나눔고딕 ExtraBold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387</cp:revision>
  <dcterms:created xsi:type="dcterms:W3CDTF">2016-11-16T23:53:02Z</dcterms:created>
  <dcterms:modified xsi:type="dcterms:W3CDTF">2018-01-18T09:06:18Z</dcterms:modified>
</cp:coreProperties>
</file>