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60" r:id="rId3"/>
  </p:sldMasterIdLst>
  <p:notesMasterIdLst>
    <p:notesMasterId r:id="rId29"/>
  </p:notesMasterIdLst>
  <p:handoutMasterIdLst>
    <p:handoutMasterId r:id="rId30"/>
  </p:handoutMasterIdLst>
  <p:sldIdLst>
    <p:sldId id="256" r:id="rId4"/>
    <p:sldId id="257" r:id="rId5"/>
    <p:sldId id="258" r:id="rId6"/>
    <p:sldId id="295" r:id="rId7"/>
    <p:sldId id="274" r:id="rId8"/>
    <p:sldId id="286" r:id="rId9"/>
    <p:sldId id="278" r:id="rId10"/>
    <p:sldId id="296" r:id="rId11"/>
    <p:sldId id="287" r:id="rId12"/>
    <p:sldId id="279" r:id="rId13"/>
    <p:sldId id="281" r:id="rId14"/>
    <p:sldId id="280" r:id="rId15"/>
    <p:sldId id="282" r:id="rId16"/>
    <p:sldId id="289" r:id="rId17"/>
    <p:sldId id="273" r:id="rId18"/>
    <p:sldId id="288" r:id="rId19"/>
    <p:sldId id="283" r:id="rId20"/>
    <p:sldId id="284" r:id="rId21"/>
    <p:sldId id="294" r:id="rId22"/>
    <p:sldId id="285" r:id="rId23"/>
    <p:sldId id="290" r:id="rId24"/>
    <p:sldId id="291" r:id="rId25"/>
    <p:sldId id="292" r:id="rId26"/>
    <p:sldId id="293" r:id="rId27"/>
    <p:sldId id="261" r:id="rId28"/>
  </p:sldIdLst>
  <p:sldSz cx="9906000" cy="6858000" type="A4"/>
  <p:notesSz cx="6858000" cy="9144000"/>
  <p:embeddedFontLst>
    <p:embeddedFont>
      <p:font typeface="나눔고딕" pitchFamily="50" charset="-127"/>
      <p:regular r:id="rId31"/>
      <p:bold r:id="rId32"/>
    </p:embeddedFont>
    <p:embeddedFont>
      <p:font typeface="나눔고딕 ExtraBold" pitchFamily="50" charset="-127"/>
      <p:bold r:id="rId33"/>
    </p:embeddedFont>
    <p:embeddedFont>
      <p:font typeface="맑은 고딕" pitchFamily="50" charset="-127"/>
      <p:regular r:id="rId34"/>
      <p:bold r:id="rId35"/>
    </p:embeddedFont>
    <p:embeddedFont>
      <p:font typeface="나눔바른고딕" pitchFamily="50" charset="-127"/>
      <p:regular r:id="rId36"/>
      <p:bold r:id="rId37"/>
    </p:embeddedFont>
  </p:embeddedFontLst>
  <p:custShowLst>
    <p:custShow name="재구성한 쇼 1" id="0">
      <p:sldLst>
        <p:sld r:id="rId21"/>
      </p:sldLst>
    </p:custShow>
    <p:custShow name="재구성한 쇼 2" id="1">
      <p:sldLst>
        <p:sld r:id="rId6"/>
      </p:sldLst>
    </p:custShow>
    <p:custShow name="재구성한 쇼 3" id="2">
      <p:sldLst>
        <p:sld r:id="rId10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732" y="-282"/>
      </p:cViewPr>
      <p:guideLst>
        <p:guide orient="horz" pos="482"/>
        <p:guide orient="horz" pos="845"/>
        <p:guide orient="horz" pos="935"/>
        <p:guide orient="horz" pos="2001"/>
        <p:guide pos="262"/>
        <p:guide pos="5978"/>
        <p:guide pos="5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10840-9124-44B9-99A3-F288D7C7A02E}" type="datetimeFigureOut">
              <a:rPr lang="ko-KR" altLang="en-US" smtClean="0"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BB04-3872-4E86-9137-FCBBD1BD51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910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631DD60E-F2C0-4B9B-9ADF-94B42032CF18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4BAF79F7-D709-4263-A7D9-24FA58824EB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860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수의 크기를 비교해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7716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무늬를 꾸며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수의 크기를 비교해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84" r:id="rId4"/>
    <p:sldLayoutId id="2147483685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E8DC2B49-CDE5-4A0D-92DB-00C0FCFB9B5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.emf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slide" Target="slide19.xml"/><Relationship Id="rId4" Type="http://schemas.openxmlformats.org/officeDocument/2006/relationships/image" Target="../media/image3.png"/><Relationship Id="rId9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slide" Target="slide4.xml"/><Relationship Id="rId9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slide" Target="slide4.xml"/><Relationship Id="rId9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7.png"/><Relationship Id="rId7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10" Type="http://schemas.openxmlformats.org/officeDocument/2006/relationships/slide" Target="slide19.xml"/><Relationship Id="rId4" Type="http://schemas.openxmlformats.org/officeDocument/2006/relationships/slide" Target="slide8.xml"/><Relationship Id="rId9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6.png"/><Relationship Id="rId7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8.xml"/><Relationship Id="rId10" Type="http://schemas.openxmlformats.org/officeDocument/2006/relationships/slide" Target="slide19.xml"/><Relationship Id="rId4" Type="http://schemas.openxmlformats.org/officeDocument/2006/relationships/image" Target="../media/image11.png"/><Relationship Id="rId9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slide" Target="slide8.xml"/><Relationship Id="rId9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9.png"/><Relationship Id="rId7" Type="http://schemas.openxmlformats.org/officeDocument/2006/relationships/slide" Target="slide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slide" Target="slide19.xml"/><Relationship Id="rId5" Type="http://schemas.openxmlformats.org/officeDocument/2006/relationships/image" Target="../media/image16.png"/><Relationship Id="rId10" Type="http://schemas.openxmlformats.org/officeDocument/2006/relationships/slide" Target="slide1.xml"/><Relationship Id="rId4" Type="http://schemas.openxmlformats.org/officeDocument/2006/relationships/slide" Target="slide12.xml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1.png"/><Relationship Id="rId7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8.xml"/><Relationship Id="rId4" Type="http://schemas.openxmlformats.org/officeDocument/2006/relationships/slide" Target="slide12.xml"/><Relationship Id="rId9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12.xml"/><Relationship Id="rId10" Type="http://schemas.openxmlformats.org/officeDocument/2006/relationships/slide" Target="slide19.xml"/><Relationship Id="rId4" Type="http://schemas.openxmlformats.org/officeDocument/2006/relationships/image" Target="../media/image11.png"/><Relationship Id="rId9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2.png"/><Relationship Id="rId7" Type="http://schemas.openxmlformats.org/officeDocument/2006/relationships/slide" Target="slide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slide" Target="slide1.xml"/><Relationship Id="rId5" Type="http://schemas.openxmlformats.org/officeDocument/2006/relationships/image" Target="../media/image10.png"/><Relationship Id="rId10" Type="http://schemas.openxmlformats.org/officeDocument/2006/relationships/slide" Target="slide2.xml"/><Relationship Id="rId4" Type="http://schemas.openxmlformats.org/officeDocument/2006/relationships/slide" Target="slide15.xml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1.xml"/><Relationship Id="rId9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png"/><Relationship Id="rId7" Type="http://schemas.openxmlformats.org/officeDocument/2006/relationships/slide" Target="slide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12.xml"/><Relationship Id="rId4" Type="http://schemas.openxmlformats.org/officeDocument/2006/relationships/slide" Target="slide15.xml"/><Relationship Id="rId9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slide" Target="slide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slide" Target="slide15.xml"/><Relationship Id="rId5" Type="http://schemas.openxmlformats.org/officeDocument/2006/relationships/slide" Target="slide2.xml"/><Relationship Id="rId10" Type="http://schemas.openxmlformats.org/officeDocument/2006/relationships/slide" Target="slide12.xml"/><Relationship Id="rId4" Type="http://schemas.openxmlformats.org/officeDocument/2006/relationships/image" Target="../media/image9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10" Type="http://schemas.openxmlformats.org/officeDocument/2006/relationships/slide" Target="slide19.xml"/><Relationship Id="rId4" Type="http://schemas.openxmlformats.org/officeDocument/2006/relationships/image" Target="../media/image11.png"/><Relationship Id="rId9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slide" Target="slide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slide" Target="slide15.xml"/><Relationship Id="rId5" Type="http://schemas.openxmlformats.org/officeDocument/2006/relationships/slide" Target="slide4.xml"/><Relationship Id="rId10" Type="http://schemas.openxmlformats.org/officeDocument/2006/relationships/slide" Target="slide12.xml"/><Relationship Id="rId4" Type="http://schemas.openxmlformats.org/officeDocument/2006/relationships/image" Target="../media/image15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10" Type="http://schemas.openxmlformats.org/officeDocument/2006/relationships/slide" Target="slide19.xml"/><Relationship Id="rId4" Type="http://schemas.openxmlformats.org/officeDocument/2006/relationships/image" Target="../media/image11.png"/><Relationship Id="rId9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그림 48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0" name="그림 9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3628356" y="3143248"/>
            <a:ext cx="4896544" cy="64633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수의 크기를 비교해 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6" name="타원 2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이등변 삼각형 2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3" name="모서리가 둥근 직사각형 32"/>
          <p:cNvSpPr/>
          <p:nvPr/>
        </p:nvSpPr>
        <p:spPr>
          <a:xfrm>
            <a:off x="415925" y="500613"/>
            <a:ext cx="4537075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66786" y="548680"/>
            <a:ext cx="3930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큰 수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22~25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16~17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7" name="그림 36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8" name="타원 37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01055" y="1413788"/>
            <a:ext cx="8120397" cy="900047"/>
            <a:chOff x="901055" y="1413788"/>
            <a:chExt cx="8120397" cy="900047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914710" y="1845835"/>
              <a:ext cx="8106742" cy="468000"/>
            </a:xfrm>
            <a:prstGeom prst="roundRect">
              <a:avLst>
                <a:gd name="adj" fmla="val 24808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01055" y="1413788"/>
              <a:ext cx="6169898" cy="430887"/>
              <a:chOff x="1045072" y="3212976"/>
              <a:chExt cx="6169898" cy="43088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144077" y="3212976"/>
                <a:ext cx="6070893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어느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나라의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이동 전화 가입자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수가 더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적을까요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0" name="Freeform 14"/>
              <p:cNvSpPr>
                <a:spLocks/>
              </p:cNvSpPr>
              <p:nvPr/>
            </p:nvSpPr>
            <p:spPr bwMode="auto">
              <a:xfrm>
                <a:off x="1045072" y="335528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884548" y="2330116"/>
            <a:ext cx="8559747" cy="1748922"/>
            <a:chOff x="884548" y="2330116"/>
            <a:chExt cx="8559747" cy="1748922"/>
          </a:xfrm>
        </p:grpSpPr>
        <p:sp>
          <p:nvSpPr>
            <p:cNvPr id="51" name="모서리가 둥근 직사각형 50"/>
            <p:cNvSpPr/>
            <p:nvPr/>
          </p:nvSpPr>
          <p:spPr>
            <a:xfrm>
              <a:off x="884548" y="2742160"/>
              <a:ext cx="8083357" cy="1336878"/>
            </a:xfrm>
            <a:prstGeom prst="roundRect">
              <a:avLst>
                <a:gd name="adj" fmla="val 8474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01055" y="2330116"/>
              <a:ext cx="8543240" cy="430887"/>
              <a:chOff x="1045072" y="4129304"/>
              <a:chExt cx="8543240" cy="430887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140315" y="4129304"/>
                <a:ext cx="8447997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square" lIns="91440" tIns="45720" rIns="91440" bIns="45720" anchor="t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어떻게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비교했는지 말해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4" name="Freeform 14"/>
              <p:cNvSpPr>
                <a:spLocks/>
              </p:cNvSpPr>
              <p:nvPr/>
            </p:nvSpPr>
            <p:spPr bwMode="auto">
              <a:xfrm>
                <a:off x="1045072" y="429309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884548" y="1864392"/>
            <a:ext cx="2511419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독일입니다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84549" y="2827026"/>
            <a:ext cx="8124846" cy="11079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독일과 이집트의 이동 전화 가입자 수는 천만의 자리 수가 같지만 백만의 자리 수의 경우 독일은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이집트는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독일의 이동 전화 가입자 수가 더 적습니다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6" name="그림 35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61652" y="410956"/>
            <a:ext cx="44045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이집트와 독일의 이동 전화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가입자 수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7894" y="19309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7894" y="31765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타원 32">
            <a:hlinkClick r:id="rId4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77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20552" y="1412776"/>
            <a:ext cx="8065486" cy="1989500"/>
            <a:chOff x="920552" y="1412776"/>
            <a:chExt cx="8065486" cy="1989500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920552" y="1955726"/>
              <a:ext cx="8065486" cy="1446550"/>
            </a:xfrm>
            <a:prstGeom prst="roundRect">
              <a:avLst>
                <a:gd name="adj" fmla="val 12704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20552" y="1412776"/>
              <a:ext cx="5405631" cy="430887"/>
              <a:chOff x="1219913" y="1475492"/>
              <a:chExt cx="5405631" cy="430887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1388213" y="1475492"/>
                <a:ext cx="5237331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수의 크기를 비교하는 방법을 말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해 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1219913" y="1627935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950596" y="1955726"/>
            <a:ext cx="7962844" cy="144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 수가 같은지 다른지 비교해 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 수가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다르면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 수가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많은 수가 더 큽니다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 수가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같으면 가장 높은 자리의 수부터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차례로 비교하여 수가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큰 쪽이 더 큽니다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</a:p>
        </p:txBody>
      </p: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1" name="그림 20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61652" y="410956"/>
            <a:ext cx="44045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이집트와 독일의 이동 전화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가입자 수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9775" y="23067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타원 31">
            <a:hlinkClick r:id="rId4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698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그림 5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 t="7769" r="16340" b="71178"/>
          <a:stretch/>
        </p:blipFill>
        <p:spPr>
          <a:xfrm>
            <a:off x="1490292" y="2630016"/>
            <a:ext cx="7315200" cy="27432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941334" y="4405314"/>
            <a:ext cx="1291586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426000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수의 크기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6" name="그림 35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46" name="타원 45">
            <a:hlinkClick r:id="rId4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929955" y="1449941"/>
            <a:ext cx="4059049" cy="430887"/>
            <a:chOff x="920750" y="1428736"/>
            <a:chExt cx="4059049" cy="430887"/>
          </a:xfrm>
        </p:grpSpPr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1163374" y="1428736"/>
              <a:ext cx="3816425" cy="4308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ko-KR" altLang="en-US" sz="2200" b="1" dirty="0" smtClean="0">
                  <a:latin typeface="나눔고딕" pitchFamily="50" charset="-127"/>
                </a:rPr>
                <a:t>두 수의 크기를 비교해 봅시다</a:t>
              </a:r>
              <a:r>
                <a:rPr lang="en-US" altLang="ko-KR" sz="2200" b="1" dirty="0" smtClean="0">
                  <a:latin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20750" y="1520589"/>
              <a:ext cx="219266" cy="218283"/>
              <a:chOff x="-572047" y="4429132"/>
              <a:chExt cx="291025" cy="289721"/>
            </a:xfrm>
          </p:grpSpPr>
          <p:sp>
            <p:nvSpPr>
              <p:cNvPr id="50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956556" y="1772816"/>
            <a:ext cx="6588732" cy="672327"/>
            <a:chOff x="956556" y="1772816"/>
            <a:chExt cx="6588732" cy="672327"/>
          </a:xfrm>
        </p:grpSpPr>
        <p:grpSp>
          <p:nvGrpSpPr>
            <p:cNvPr id="61" name="그룹 60"/>
            <p:cNvGrpSpPr/>
            <p:nvPr/>
          </p:nvGrpSpPr>
          <p:grpSpPr>
            <a:xfrm>
              <a:off x="956556" y="1918881"/>
              <a:ext cx="6588732" cy="430887"/>
              <a:chOff x="1041310" y="3789040"/>
              <a:chExt cx="6588732" cy="430887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243264" y="3789040"/>
                <a:ext cx="6386778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square" lIns="91440" tIns="45720" rIns="91440" bIns="45720" anchor="t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두 수를     안에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써넣으세요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3" name="Freeform 14"/>
              <p:cNvSpPr>
                <a:spLocks/>
              </p:cNvSpPr>
              <p:nvPr/>
            </p:nvSpPr>
            <p:spPr bwMode="auto">
              <a:xfrm>
                <a:off x="1041310" y="393134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3" name="그림 2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2" t="3139" r="85386" b="91702"/>
            <a:stretch/>
          </p:blipFill>
          <p:spPr>
            <a:xfrm>
              <a:off x="1964668" y="1772816"/>
              <a:ext cx="674512" cy="672327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6013604" y="4382382"/>
            <a:ext cx="1291586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423000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9008" y="44198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0000" y="442091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7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8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20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28293" y="3933056"/>
            <a:ext cx="8081101" cy="900048"/>
            <a:chOff x="928293" y="3933056"/>
            <a:chExt cx="8081101" cy="900048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928293" y="4365104"/>
              <a:ext cx="8081101" cy="468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950056" y="3933056"/>
              <a:ext cx="2922824" cy="430887"/>
              <a:chOff x="1041310" y="5069864"/>
              <a:chExt cx="2922824" cy="430887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1195427" y="5069864"/>
                <a:ext cx="2768707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어느 수가 더 큰가요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6" name="Freeform 14"/>
              <p:cNvSpPr>
                <a:spLocks/>
              </p:cNvSpPr>
              <p:nvPr/>
            </p:nvSpPr>
            <p:spPr bwMode="auto">
              <a:xfrm>
                <a:off x="1041310" y="521217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수의 크기 비교하기</a:t>
            </a:r>
          </a:p>
        </p:txBody>
      </p: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9" name="그림 28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53443" y="4383661"/>
            <a:ext cx="2595401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426000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920552" y="1412776"/>
            <a:ext cx="6036205" cy="430887"/>
            <a:chOff x="1041310" y="4689088"/>
            <a:chExt cx="6036205" cy="430887"/>
          </a:xfrm>
        </p:grpSpPr>
        <p:sp>
          <p:nvSpPr>
            <p:cNvPr id="25" name="TextBox 24"/>
            <p:cNvSpPr txBox="1"/>
            <p:nvPr/>
          </p:nvSpPr>
          <p:spPr>
            <a:xfrm>
              <a:off x="1232645" y="4689088"/>
              <a:ext cx="5844870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위에 써넣은 두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수직선에 나타내어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1041310" y="483139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9" name="그림 4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4" t="35483" r="16875" b="57009"/>
          <a:stretch/>
        </p:blipFill>
        <p:spPr>
          <a:xfrm>
            <a:off x="1403128" y="2446294"/>
            <a:ext cx="7315200" cy="97827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719572" y="2098013"/>
            <a:ext cx="1297701" cy="619648"/>
            <a:chOff x="2719572" y="2098013"/>
            <a:chExt cx="1297701" cy="619648"/>
          </a:xfrm>
        </p:grpSpPr>
        <p:sp>
          <p:nvSpPr>
            <p:cNvPr id="50" name="TextBox 49"/>
            <p:cNvSpPr txBox="1"/>
            <p:nvPr/>
          </p:nvSpPr>
          <p:spPr>
            <a:xfrm>
              <a:off x="2719572" y="2098013"/>
              <a:ext cx="1297701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ctr">
              <a:spAutoFit/>
            </a:bodyPr>
            <a:lstStyle/>
            <a:p>
              <a:pPr>
                <a:defRPr/>
              </a:pP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423000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" name="타원 1"/>
            <p:cNvSpPr/>
            <p:nvPr/>
          </p:nvSpPr>
          <p:spPr>
            <a:xfrm>
              <a:off x="3260812" y="2578754"/>
              <a:ext cx="138907" cy="13890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771423" y="2098013"/>
            <a:ext cx="1297701" cy="619648"/>
            <a:chOff x="4771423" y="2098013"/>
            <a:chExt cx="1297701" cy="619648"/>
          </a:xfrm>
        </p:grpSpPr>
        <p:sp>
          <p:nvSpPr>
            <p:cNvPr id="51" name="TextBox 50"/>
            <p:cNvSpPr txBox="1"/>
            <p:nvPr/>
          </p:nvSpPr>
          <p:spPr>
            <a:xfrm>
              <a:off x="4771423" y="2098013"/>
              <a:ext cx="1297701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ctr">
              <a:spAutoFit/>
            </a:bodyPr>
            <a:lstStyle/>
            <a:p>
              <a:pPr>
                <a:defRPr/>
              </a:pP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426000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2" name="타원 51"/>
            <p:cNvSpPr/>
            <p:nvPr/>
          </p:nvSpPr>
          <p:spPr>
            <a:xfrm>
              <a:off x="5314815" y="2578754"/>
              <a:ext cx="138907" cy="13890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4" name="그림 5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2607" y="25089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2154" y="24986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1423" y="44044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타원 52">
            <a:hlinkClick r:id="rId5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7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8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8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20552" y="1425195"/>
            <a:ext cx="8088843" cy="2819478"/>
            <a:chOff x="920552" y="1425195"/>
            <a:chExt cx="8088843" cy="2819478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920552" y="2031355"/>
              <a:ext cx="8088843" cy="2213318"/>
            </a:xfrm>
            <a:prstGeom prst="roundRect">
              <a:avLst>
                <a:gd name="adj" fmla="val 10546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43419" y="1425195"/>
              <a:ext cx="8065976" cy="430887"/>
              <a:chOff x="1061592" y="3458383"/>
              <a:chExt cx="8065976" cy="430887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1195356" y="3458383"/>
                <a:ext cx="7932212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square" lIns="91440" tIns="45720" rIns="91440" bIns="45720" anchor="t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나타낸 것을 보고 수의 크기를 비교할 수 있는 방법을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말해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9" name="Freeform 14"/>
              <p:cNvSpPr>
                <a:spLocks/>
              </p:cNvSpPr>
              <p:nvPr/>
            </p:nvSpPr>
            <p:spPr bwMode="auto">
              <a:xfrm>
                <a:off x="1061592" y="361082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956556" y="2060848"/>
            <a:ext cx="7990991" cy="21236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426000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423000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보다 수직선의 오른쪽에 위치하므로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 큰 수입니다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80975" indent="-180975" algn="just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423000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426000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보다 수직선의 왼쪽에 위치하므로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 작은 수입니다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80975" indent="-180975" algn="just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십만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만의 자리 수는 같지만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426000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천의 자리 수가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 크므로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큰 수입니다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수의 크기 비교하기</a:t>
            </a:r>
          </a:p>
        </p:txBody>
      </p: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9" name="그림 28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932" y="29139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타원 24">
            <a:hlinkClick r:id="rId4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13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20552" y="4240124"/>
            <a:ext cx="8088843" cy="1058326"/>
            <a:chOff x="920552" y="4240124"/>
            <a:chExt cx="8088843" cy="1058326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920552" y="4830450"/>
              <a:ext cx="8088843" cy="468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24081" y="4240124"/>
              <a:ext cx="7300181" cy="608883"/>
              <a:chOff x="924081" y="4240124"/>
              <a:chExt cx="7300181" cy="608883"/>
            </a:xfrm>
          </p:grpSpPr>
          <p:grpSp>
            <p:nvGrpSpPr>
              <p:cNvPr id="61" name="그룹 60"/>
              <p:cNvGrpSpPr/>
              <p:nvPr/>
            </p:nvGrpSpPr>
            <p:grpSpPr>
              <a:xfrm>
                <a:off x="924081" y="4315186"/>
                <a:ext cx="7300181" cy="430887"/>
                <a:chOff x="1045072" y="3093798"/>
                <a:chExt cx="7300181" cy="430887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1149555" y="3093798"/>
                  <a:ext cx="7195698" cy="43088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anchor="t">
                  <a:spAutoFit/>
                </a:bodyPr>
                <a:lstStyle/>
                <a:p>
                  <a:r>
                    <a:rPr lang="ko-KR" altLang="en-US" sz="2200" b="1" dirty="0" smtClean="0">
                      <a:latin typeface="나눔고딕" pitchFamily="50" charset="-127"/>
                      <a:ea typeface="나눔고딕" pitchFamily="50" charset="-127"/>
                    </a:rPr>
                    <a:t> 두 수가 얼마를 나타내고 있는지      안에 써넣으세요</a:t>
                  </a:r>
                  <a:r>
                    <a:rPr lang="en-US" altLang="ko-KR" sz="2200" b="1" dirty="0" smtClean="0">
                      <a:latin typeface="나눔고딕" pitchFamily="50" charset="-127"/>
                      <a:ea typeface="나눔고딕" pitchFamily="50" charset="-127"/>
                    </a:rPr>
                    <a:t>. </a:t>
                  </a:r>
                  <a:endParaRPr lang="ko-KR" altLang="en-US" sz="2200" b="1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63" name="Freeform 14"/>
                <p:cNvSpPr>
                  <a:spLocks/>
                </p:cNvSpPr>
                <p:nvPr/>
              </p:nvSpPr>
              <p:spPr bwMode="auto">
                <a:xfrm>
                  <a:off x="1045072" y="3260178"/>
                  <a:ext cx="126000" cy="126000"/>
                </a:xfrm>
                <a:custGeom>
                  <a:avLst/>
                  <a:gdLst/>
                  <a:ahLst/>
                  <a:cxnLst>
                    <a:cxn ang="0">
                      <a:pos x="94" y="0"/>
                    </a:cxn>
                    <a:cxn ang="0">
                      <a:pos x="105" y="1"/>
                    </a:cxn>
                    <a:cxn ang="0">
                      <a:pos x="115" y="3"/>
                    </a:cxn>
                    <a:cxn ang="0">
                      <a:pos x="122" y="6"/>
                    </a:cxn>
                    <a:cxn ang="0">
                      <a:pos x="129" y="11"/>
                    </a:cxn>
                    <a:cxn ang="0">
                      <a:pos x="134" y="16"/>
                    </a:cxn>
                    <a:cxn ang="0">
                      <a:pos x="139" y="21"/>
                    </a:cxn>
                    <a:cxn ang="0">
                      <a:pos x="142" y="27"/>
                    </a:cxn>
                    <a:cxn ang="0">
                      <a:pos x="145" y="33"/>
                    </a:cxn>
                    <a:cxn ang="0">
                      <a:pos x="146" y="38"/>
                    </a:cxn>
                    <a:cxn ang="0">
                      <a:pos x="148" y="44"/>
                    </a:cxn>
                    <a:cxn ang="0">
                      <a:pos x="148" y="48"/>
                    </a:cxn>
                    <a:cxn ang="0">
                      <a:pos x="149" y="51"/>
                    </a:cxn>
                    <a:cxn ang="0">
                      <a:pos x="149" y="54"/>
                    </a:cxn>
                    <a:cxn ang="0">
                      <a:pos x="149" y="54"/>
                    </a:cxn>
                    <a:cxn ang="0">
                      <a:pos x="149" y="100"/>
                    </a:cxn>
                    <a:cxn ang="0">
                      <a:pos x="147" y="110"/>
                    </a:cxn>
                    <a:cxn ang="0">
                      <a:pos x="144" y="118"/>
                    </a:cxn>
                    <a:cxn ang="0">
                      <a:pos x="140" y="126"/>
                    </a:cxn>
                    <a:cxn ang="0">
                      <a:pos x="136" y="132"/>
                    </a:cxn>
                    <a:cxn ang="0">
                      <a:pos x="130" y="136"/>
                    </a:cxn>
                    <a:cxn ang="0">
                      <a:pos x="124" y="140"/>
                    </a:cxn>
                    <a:cxn ang="0">
                      <a:pos x="119" y="143"/>
                    </a:cxn>
                    <a:cxn ang="0">
                      <a:pos x="113" y="145"/>
                    </a:cxn>
                    <a:cxn ang="0">
                      <a:pos x="108" y="147"/>
                    </a:cxn>
                    <a:cxn ang="0">
                      <a:pos x="103" y="148"/>
                    </a:cxn>
                    <a:cxn ang="0">
                      <a:pos x="99" y="148"/>
                    </a:cxn>
                    <a:cxn ang="0">
                      <a:pos x="96" y="148"/>
                    </a:cxn>
                    <a:cxn ang="0">
                      <a:pos x="94" y="148"/>
                    </a:cxn>
                    <a:cxn ang="0">
                      <a:pos x="54" y="148"/>
                    </a:cxn>
                    <a:cxn ang="0">
                      <a:pos x="43" y="148"/>
                    </a:cxn>
                    <a:cxn ang="0">
                      <a:pos x="34" y="145"/>
                    </a:cxn>
                    <a:cxn ang="0">
                      <a:pos x="26" y="142"/>
                    </a:cxn>
                    <a:cxn ang="0">
                      <a:pos x="20" y="138"/>
                    </a:cxn>
                    <a:cxn ang="0">
                      <a:pos x="14" y="133"/>
                    </a:cxn>
                    <a:cxn ang="0">
                      <a:pos x="10" y="127"/>
                    </a:cxn>
                    <a:cxn ang="0">
                      <a:pos x="7" y="121"/>
                    </a:cxn>
                    <a:cxn ang="0">
                      <a:pos x="4" y="116"/>
                    </a:cxn>
                    <a:cxn ang="0">
                      <a:pos x="2" y="110"/>
                    </a:cxn>
                    <a:cxn ang="0">
                      <a:pos x="1" y="105"/>
                    </a:cxn>
                    <a:cxn ang="0">
                      <a:pos x="0" y="101"/>
                    </a:cxn>
                    <a:cxn ang="0">
                      <a:pos x="0" y="97"/>
                    </a:cxn>
                    <a:cxn ang="0">
                      <a:pos x="0" y="95"/>
                    </a:cxn>
                    <a:cxn ang="0">
                      <a:pos x="0" y="94"/>
                    </a:cxn>
                    <a:cxn ang="0">
                      <a:pos x="0" y="49"/>
                    </a:cxn>
                    <a:cxn ang="0">
                      <a:pos x="2" y="39"/>
                    </a:cxn>
                    <a:cxn ang="0">
                      <a:pos x="4" y="30"/>
                    </a:cxn>
                    <a:cxn ang="0">
                      <a:pos x="8" y="23"/>
                    </a:cxn>
                    <a:cxn ang="0">
                      <a:pos x="13" y="17"/>
                    </a:cxn>
                    <a:cxn ang="0">
                      <a:pos x="18" y="12"/>
                    </a:cxn>
                    <a:cxn ang="0">
                      <a:pos x="24" y="8"/>
                    </a:cxn>
                    <a:cxn ang="0">
                      <a:pos x="30" y="5"/>
                    </a:cxn>
                    <a:cxn ang="0">
                      <a:pos x="36" y="3"/>
                    </a:cxn>
                    <a:cxn ang="0">
                      <a:pos x="41" y="2"/>
                    </a:cxn>
                    <a:cxn ang="0">
                      <a:pos x="46" y="1"/>
                    </a:cxn>
                    <a:cxn ang="0">
                      <a:pos x="50" y="0"/>
                    </a:cxn>
                    <a:cxn ang="0">
                      <a:pos x="53" y="0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149" h="148">
                      <a:moveTo>
                        <a:pt x="54" y="0"/>
                      </a:moveTo>
                      <a:lnTo>
                        <a:pt x="94" y="0"/>
                      </a:lnTo>
                      <a:lnTo>
                        <a:pt x="100" y="0"/>
                      </a:lnTo>
                      <a:lnTo>
                        <a:pt x="105" y="1"/>
                      </a:lnTo>
                      <a:lnTo>
                        <a:pt x="110" y="2"/>
                      </a:lnTo>
                      <a:lnTo>
                        <a:pt x="115" y="3"/>
                      </a:lnTo>
                      <a:lnTo>
                        <a:pt x="119" y="4"/>
                      </a:lnTo>
                      <a:lnTo>
                        <a:pt x="122" y="6"/>
                      </a:lnTo>
                      <a:lnTo>
                        <a:pt x="126" y="8"/>
                      </a:lnTo>
                      <a:lnTo>
                        <a:pt x="129" y="11"/>
                      </a:lnTo>
                      <a:lnTo>
                        <a:pt x="132" y="13"/>
                      </a:lnTo>
                      <a:lnTo>
                        <a:pt x="134" y="16"/>
                      </a:lnTo>
                      <a:lnTo>
                        <a:pt x="137" y="19"/>
                      </a:lnTo>
                      <a:lnTo>
                        <a:pt x="139" y="21"/>
                      </a:lnTo>
                      <a:lnTo>
                        <a:pt x="141" y="24"/>
                      </a:lnTo>
                      <a:lnTo>
                        <a:pt x="142" y="27"/>
                      </a:lnTo>
                      <a:lnTo>
                        <a:pt x="143" y="30"/>
                      </a:lnTo>
                      <a:lnTo>
                        <a:pt x="145" y="33"/>
                      </a:lnTo>
                      <a:lnTo>
                        <a:pt x="146" y="36"/>
                      </a:lnTo>
                      <a:lnTo>
                        <a:pt x="146" y="38"/>
                      </a:lnTo>
                      <a:lnTo>
                        <a:pt x="147" y="41"/>
                      </a:lnTo>
                      <a:lnTo>
                        <a:pt x="148" y="44"/>
                      </a:lnTo>
                      <a:lnTo>
                        <a:pt x="148" y="46"/>
                      </a:lnTo>
                      <a:lnTo>
                        <a:pt x="148" y="48"/>
                      </a:lnTo>
                      <a:lnTo>
                        <a:pt x="149" y="50"/>
                      </a:lnTo>
                      <a:lnTo>
                        <a:pt x="149" y="51"/>
                      </a:lnTo>
                      <a:lnTo>
                        <a:pt x="149" y="53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94"/>
                      </a:lnTo>
                      <a:lnTo>
                        <a:pt x="149" y="100"/>
                      </a:lnTo>
                      <a:lnTo>
                        <a:pt x="148" y="105"/>
                      </a:lnTo>
                      <a:lnTo>
                        <a:pt x="147" y="110"/>
                      </a:lnTo>
                      <a:lnTo>
                        <a:pt x="146" y="114"/>
                      </a:lnTo>
                      <a:lnTo>
                        <a:pt x="144" y="118"/>
                      </a:lnTo>
                      <a:lnTo>
                        <a:pt x="142" y="122"/>
                      </a:lnTo>
                      <a:lnTo>
                        <a:pt x="140" y="126"/>
                      </a:lnTo>
                      <a:lnTo>
                        <a:pt x="138" y="129"/>
                      </a:lnTo>
                      <a:lnTo>
                        <a:pt x="136" y="132"/>
                      </a:lnTo>
                      <a:lnTo>
                        <a:pt x="133" y="134"/>
                      </a:lnTo>
                      <a:lnTo>
                        <a:pt x="130" y="136"/>
                      </a:lnTo>
                      <a:lnTo>
                        <a:pt x="127" y="138"/>
                      </a:lnTo>
                      <a:lnTo>
                        <a:pt x="124" y="140"/>
                      </a:lnTo>
                      <a:lnTo>
                        <a:pt x="122" y="142"/>
                      </a:lnTo>
                      <a:lnTo>
                        <a:pt x="119" y="143"/>
                      </a:lnTo>
                      <a:lnTo>
                        <a:pt x="116" y="144"/>
                      </a:lnTo>
                      <a:lnTo>
                        <a:pt x="113" y="145"/>
                      </a:lnTo>
                      <a:lnTo>
                        <a:pt x="110" y="146"/>
                      </a:lnTo>
                      <a:lnTo>
                        <a:pt x="108" y="147"/>
                      </a:lnTo>
                      <a:lnTo>
                        <a:pt x="105" y="147"/>
                      </a:lnTo>
                      <a:lnTo>
                        <a:pt x="103" y="148"/>
                      </a:lnTo>
                      <a:lnTo>
                        <a:pt x="101" y="148"/>
                      </a:lnTo>
                      <a:lnTo>
                        <a:pt x="99" y="148"/>
                      </a:lnTo>
                      <a:lnTo>
                        <a:pt x="97" y="148"/>
                      </a:lnTo>
                      <a:lnTo>
                        <a:pt x="96" y="148"/>
                      </a:lnTo>
                      <a:lnTo>
                        <a:pt x="95" y="148"/>
                      </a:lnTo>
                      <a:lnTo>
                        <a:pt x="94" y="148"/>
                      </a:lnTo>
                      <a:lnTo>
                        <a:pt x="94" y="148"/>
                      </a:lnTo>
                      <a:lnTo>
                        <a:pt x="54" y="148"/>
                      </a:lnTo>
                      <a:lnTo>
                        <a:pt x="49" y="148"/>
                      </a:lnTo>
                      <a:lnTo>
                        <a:pt x="43" y="148"/>
                      </a:lnTo>
                      <a:lnTo>
                        <a:pt x="39" y="147"/>
                      </a:lnTo>
                      <a:lnTo>
                        <a:pt x="34" y="145"/>
                      </a:lnTo>
                      <a:lnTo>
                        <a:pt x="30" y="144"/>
                      </a:lnTo>
                      <a:lnTo>
                        <a:pt x="26" y="142"/>
                      </a:lnTo>
                      <a:lnTo>
                        <a:pt x="23" y="140"/>
                      </a:lnTo>
                      <a:lnTo>
                        <a:pt x="20" y="138"/>
                      </a:lnTo>
                      <a:lnTo>
                        <a:pt x="17" y="135"/>
                      </a:lnTo>
                      <a:lnTo>
                        <a:pt x="14" y="133"/>
                      </a:lnTo>
                      <a:lnTo>
                        <a:pt x="12" y="130"/>
                      </a:lnTo>
                      <a:lnTo>
                        <a:pt x="10" y="127"/>
                      </a:lnTo>
                      <a:lnTo>
                        <a:pt x="8" y="124"/>
                      </a:lnTo>
                      <a:lnTo>
                        <a:pt x="7" y="121"/>
                      </a:lnTo>
                      <a:lnTo>
                        <a:pt x="5" y="118"/>
                      </a:lnTo>
                      <a:lnTo>
                        <a:pt x="4" y="116"/>
                      </a:lnTo>
                      <a:lnTo>
                        <a:pt x="3" y="113"/>
                      </a:lnTo>
                      <a:lnTo>
                        <a:pt x="2" y="110"/>
                      </a:lnTo>
                      <a:lnTo>
                        <a:pt x="2" y="107"/>
                      </a:lnTo>
                      <a:lnTo>
                        <a:pt x="1" y="105"/>
                      </a:lnTo>
                      <a:lnTo>
                        <a:pt x="1" y="103"/>
                      </a:lnTo>
                      <a:lnTo>
                        <a:pt x="0" y="101"/>
                      </a:lnTo>
                      <a:lnTo>
                        <a:pt x="0" y="99"/>
                      </a:lnTo>
                      <a:lnTo>
                        <a:pt x="0" y="97"/>
                      </a:lnTo>
                      <a:lnTo>
                        <a:pt x="0" y="96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1" y="44"/>
                      </a:lnTo>
                      <a:lnTo>
                        <a:pt x="2" y="39"/>
                      </a:lnTo>
                      <a:lnTo>
                        <a:pt x="3" y="34"/>
                      </a:lnTo>
                      <a:lnTo>
                        <a:pt x="4" y="30"/>
                      </a:lnTo>
                      <a:lnTo>
                        <a:pt x="6" y="26"/>
                      </a:lnTo>
                      <a:lnTo>
                        <a:pt x="8" y="23"/>
                      </a:lnTo>
                      <a:lnTo>
                        <a:pt x="11" y="20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18" y="12"/>
                      </a:lnTo>
                      <a:lnTo>
                        <a:pt x="21" y="10"/>
                      </a:lnTo>
                      <a:lnTo>
                        <a:pt x="24" y="8"/>
                      </a:lnTo>
                      <a:lnTo>
                        <a:pt x="27" y="7"/>
                      </a:lnTo>
                      <a:lnTo>
                        <a:pt x="30" y="5"/>
                      </a:lnTo>
                      <a:lnTo>
                        <a:pt x="33" y="4"/>
                      </a:lnTo>
                      <a:lnTo>
                        <a:pt x="36" y="3"/>
                      </a:lnTo>
                      <a:lnTo>
                        <a:pt x="38" y="2"/>
                      </a:lnTo>
                      <a:lnTo>
                        <a:pt x="41" y="2"/>
                      </a:lnTo>
                      <a:lnTo>
                        <a:pt x="44" y="1"/>
                      </a:lnTo>
                      <a:lnTo>
                        <a:pt x="46" y="1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ABCD0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pic>
            <p:nvPicPr>
              <p:cNvPr id="47" name="그림 4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34" t="48033" r="78160" b="47958"/>
              <a:stretch/>
            </p:blipFill>
            <p:spPr>
              <a:xfrm>
                <a:off x="4846471" y="4240124"/>
                <a:ext cx="718597" cy="608883"/>
              </a:xfrm>
              <a:prstGeom prst="rect">
                <a:avLst/>
              </a:prstGeom>
            </p:spPr>
          </p:pic>
        </p:grpSp>
      </p:grpSp>
      <p:sp>
        <p:nvSpPr>
          <p:cNvPr id="7" name="TextBox 6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큰 수의 크기 비교하고 익히기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8" name="그림 67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72" name="타원 71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920552" y="4849007"/>
            <a:ext cx="3240360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56700,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65700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5" t="62352" r="13397" b="17344"/>
          <a:stretch/>
        </p:blipFill>
        <p:spPr>
          <a:xfrm>
            <a:off x="1640632" y="1914988"/>
            <a:ext cx="6373240" cy="2245556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893951" y="1225467"/>
            <a:ext cx="8287081" cy="708960"/>
            <a:chOff x="893951" y="1225467"/>
            <a:chExt cx="8287081" cy="708960"/>
          </a:xfrm>
        </p:grpSpPr>
        <p:grpSp>
          <p:nvGrpSpPr>
            <p:cNvPr id="30" name="그룹 29"/>
            <p:cNvGrpSpPr/>
            <p:nvPr/>
          </p:nvGrpSpPr>
          <p:grpSpPr>
            <a:xfrm>
              <a:off x="893951" y="1437460"/>
              <a:ext cx="8287081" cy="430887"/>
              <a:chOff x="920750" y="1428736"/>
              <a:chExt cx="8287081" cy="430887"/>
            </a:xfrm>
          </p:grpSpPr>
          <p:sp>
            <p:nvSpPr>
              <p:cNvPr id="31" name="TextBox 20"/>
              <p:cNvSpPr txBox="1">
                <a:spLocks noChangeArrowheads="1"/>
              </p:cNvSpPr>
              <p:nvPr/>
            </p:nvSpPr>
            <p:spPr bwMode="auto">
              <a:xfrm>
                <a:off x="1163374" y="1428736"/>
                <a:ext cx="8044457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1pPr>
                <a:lvl2pPr marL="742950" indent="-28575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2pPr>
                <a:lvl3pPr marL="11430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3pPr>
                <a:lvl4pPr marL="16002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4pPr>
                <a:lvl5pPr marL="20574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5pPr>
                <a:lvl6pPr marL="25146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6pPr>
                <a:lvl7pPr marL="29718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7pPr>
                <a:lvl8pPr marL="34290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8pPr>
                <a:lvl9pPr marL="38862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9pPr>
              </a:lstStyle>
              <a:p>
                <a:pPr>
                  <a:buNone/>
                </a:pPr>
                <a:r>
                  <a:rPr lang="ko-KR" altLang="en-US" sz="2200" b="1" dirty="0" smtClean="0">
                    <a:latin typeface="나눔고딕" pitchFamily="50" charset="-127"/>
                  </a:rPr>
                  <a:t>두 수의 크기를 비교하여     안에 </a:t>
                </a:r>
                <a:r>
                  <a:rPr lang="en-US" altLang="ko-KR" sz="2200" b="1" dirty="0" smtClean="0">
                    <a:latin typeface="나눔고딕" pitchFamily="50" charset="-127"/>
                  </a:rPr>
                  <a:t>&gt;, =, &lt;</a:t>
                </a:r>
                <a:r>
                  <a:rPr lang="ko-KR" altLang="en-US" sz="2200" b="1" dirty="0" smtClean="0">
                    <a:latin typeface="나눔고딕" pitchFamily="50" charset="-127"/>
                  </a:rPr>
                  <a:t>를 알맞게 써넣어 봅시다</a:t>
                </a:r>
                <a:r>
                  <a:rPr lang="en-US" altLang="ko-KR" sz="2200" b="1" dirty="0" smtClean="0">
                    <a:latin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</a:endParaRPr>
              </a:p>
            </p:txBody>
          </p:sp>
          <p:grpSp>
            <p:nvGrpSpPr>
              <p:cNvPr id="32" name="그룹 31"/>
              <p:cNvGrpSpPr/>
              <p:nvPr/>
            </p:nvGrpSpPr>
            <p:grpSpPr>
              <a:xfrm>
                <a:off x="920750" y="1520589"/>
                <a:ext cx="219266" cy="218283"/>
                <a:chOff x="-572047" y="4429132"/>
                <a:chExt cx="291025" cy="289721"/>
              </a:xfrm>
            </p:grpSpPr>
            <p:sp>
              <p:nvSpPr>
                <p:cNvPr id="33" name="Freeform 14"/>
                <p:cNvSpPr>
                  <a:spLocks/>
                </p:cNvSpPr>
                <p:nvPr/>
              </p:nvSpPr>
              <p:spPr bwMode="auto">
                <a:xfrm>
                  <a:off x="-504842" y="4496337"/>
                  <a:ext cx="194452" cy="193147"/>
                </a:xfrm>
                <a:custGeom>
                  <a:avLst/>
                  <a:gdLst/>
                  <a:ahLst/>
                  <a:cxnLst>
                    <a:cxn ang="0">
                      <a:pos x="94" y="0"/>
                    </a:cxn>
                    <a:cxn ang="0">
                      <a:pos x="105" y="1"/>
                    </a:cxn>
                    <a:cxn ang="0">
                      <a:pos x="115" y="3"/>
                    </a:cxn>
                    <a:cxn ang="0">
                      <a:pos x="122" y="6"/>
                    </a:cxn>
                    <a:cxn ang="0">
                      <a:pos x="129" y="11"/>
                    </a:cxn>
                    <a:cxn ang="0">
                      <a:pos x="134" y="16"/>
                    </a:cxn>
                    <a:cxn ang="0">
                      <a:pos x="139" y="21"/>
                    </a:cxn>
                    <a:cxn ang="0">
                      <a:pos x="142" y="27"/>
                    </a:cxn>
                    <a:cxn ang="0">
                      <a:pos x="145" y="33"/>
                    </a:cxn>
                    <a:cxn ang="0">
                      <a:pos x="146" y="38"/>
                    </a:cxn>
                    <a:cxn ang="0">
                      <a:pos x="148" y="44"/>
                    </a:cxn>
                    <a:cxn ang="0">
                      <a:pos x="148" y="48"/>
                    </a:cxn>
                    <a:cxn ang="0">
                      <a:pos x="149" y="51"/>
                    </a:cxn>
                    <a:cxn ang="0">
                      <a:pos x="149" y="54"/>
                    </a:cxn>
                    <a:cxn ang="0">
                      <a:pos x="149" y="54"/>
                    </a:cxn>
                    <a:cxn ang="0">
                      <a:pos x="149" y="100"/>
                    </a:cxn>
                    <a:cxn ang="0">
                      <a:pos x="147" y="110"/>
                    </a:cxn>
                    <a:cxn ang="0">
                      <a:pos x="144" y="118"/>
                    </a:cxn>
                    <a:cxn ang="0">
                      <a:pos x="140" y="126"/>
                    </a:cxn>
                    <a:cxn ang="0">
                      <a:pos x="136" y="132"/>
                    </a:cxn>
                    <a:cxn ang="0">
                      <a:pos x="130" y="136"/>
                    </a:cxn>
                    <a:cxn ang="0">
                      <a:pos x="124" y="140"/>
                    </a:cxn>
                    <a:cxn ang="0">
                      <a:pos x="119" y="143"/>
                    </a:cxn>
                    <a:cxn ang="0">
                      <a:pos x="113" y="145"/>
                    </a:cxn>
                    <a:cxn ang="0">
                      <a:pos x="108" y="147"/>
                    </a:cxn>
                    <a:cxn ang="0">
                      <a:pos x="103" y="148"/>
                    </a:cxn>
                    <a:cxn ang="0">
                      <a:pos x="99" y="148"/>
                    </a:cxn>
                    <a:cxn ang="0">
                      <a:pos x="96" y="148"/>
                    </a:cxn>
                    <a:cxn ang="0">
                      <a:pos x="94" y="148"/>
                    </a:cxn>
                    <a:cxn ang="0">
                      <a:pos x="54" y="148"/>
                    </a:cxn>
                    <a:cxn ang="0">
                      <a:pos x="43" y="148"/>
                    </a:cxn>
                    <a:cxn ang="0">
                      <a:pos x="34" y="145"/>
                    </a:cxn>
                    <a:cxn ang="0">
                      <a:pos x="26" y="142"/>
                    </a:cxn>
                    <a:cxn ang="0">
                      <a:pos x="20" y="138"/>
                    </a:cxn>
                    <a:cxn ang="0">
                      <a:pos x="14" y="133"/>
                    </a:cxn>
                    <a:cxn ang="0">
                      <a:pos x="10" y="127"/>
                    </a:cxn>
                    <a:cxn ang="0">
                      <a:pos x="7" y="121"/>
                    </a:cxn>
                    <a:cxn ang="0">
                      <a:pos x="4" y="116"/>
                    </a:cxn>
                    <a:cxn ang="0">
                      <a:pos x="2" y="110"/>
                    </a:cxn>
                    <a:cxn ang="0">
                      <a:pos x="1" y="105"/>
                    </a:cxn>
                    <a:cxn ang="0">
                      <a:pos x="0" y="101"/>
                    </a:cxn>
                    <a:cxn ang="0">
                      <a:pos x="0" y="97"/>
                    </a:cxn>
                    <a:cxn ang="0">
                      <a:pos x="0" y="95"/>
                    </a:cxn>
                    <a:cxn ang="0">
                      <a:pos x="0" y="94"/>
                    </a:cxn>
                    <a:cxn ang="0">
                      <a:pos x="0" y="49"/>
                    </a:cxn>
                    <a:cxn ang="0">
                      <a:pos x="2" y="39"/>
                    </a:cxn>
                    <a:cxn ang="0">
                      <a:pos x="4" y="30"/>
                    </a:cxn>
                    <a:cxn ang="0">
                      <a:pos x="8" y="23"/>
                    </a:cxn>
                    <a:cxn ang="0">
                      <a:pos x="13" y="17"/>
                    </a:cxn>
                    <a:cxn ang="0">
                      <a:pos x="18" y="12"/>
                    </a:cxn>
                    <a:cxn ang="0">
                      <a:pos x="24" y="8"/>
                    </a:cxn>
                    <a:cxn ang="0">
                      <a:pos x="30" y="5"/>
                    </a:cxn>
                    <a:cxn ang="0">
                      <a:pos x="36" y="3"/>
                    </a:cxn>
                    <a:cxn ang="0">
                      <a:pos x="41" y="2"/>
                    </a:cxn>
                    <a:cxn ang="0">
                      <a:pos x="46" y="1"/>
                    </a:cxn>
                    <a:cxn ang="0">
                      <a:pos x="50" y="0"/>
                    </a:cxn>
                    <a:cxn ang="0">
                      <a:pos x="53" y="0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149" h="148">
                      <a:moveTo>
                        <a:pt x="54" y="0"/>
                      </a:moveTo>
                      <a:lnTo>
                        <a:pt x="94" y="0"/>
                      </a:lnTo>
                      <a:lnTo>
                        <a:pt x="100" y="0"/>
                      </a:lnTo>
                      <a:lnTo>
                        <a:pt x="105" y="1"/>
                      </a:lnTo>
                      <a:lnTo>
                        <a:pt x="110" y="2"/>
                      </a:lnTo>
                      <a:lnTo>
                        <a:pt x="115" y="3"/>
                      </a:lnTo>
                      <a:lnTo>
                        <a:pt x="119" y="4"/>
                      </a:lnTo>
                      <a:lnTo>
                        <a:pt x="122" y="6"/>
                      </a:lnTo>
                      <a:lnTo>
                        <a:pt x="126" y="8"/>
                      </a:lnTo>
                      <a:lnTo>
                        <a:pt x="129" y="11"/>
                      </a:lnTo>
                      <a:lnTo>
                        <a:pt x="132" y="13"/>
                      </a:lnTo>
                      <a:lnTo>
                        <a:pt x="134" y="16"/>
                      </a:lnTo>
                      <a:lnTo>
                        <a:pt x="137" y="19"/>
                      </a:lnTo>
                      <a:lnTo>
                        <a:pt x="139" y="21"/>
                      </a:lnTo>
                      <a:lnTo>
                        <a:pt x="141" y="24"/>
                      </a:lnTo>
                      <a:lnTo>
                        <a:pt x="142" y="27"/>
                      </a:lnTo>
                      <a:lnTo>
                        <a:pt x="143" y="30"/>
                      </a:lnTo>
                      <a:lnTo>
                        <a:pt x="145" y="33"/>
                      </a:lnTo>
                      <a:lnTo>
                        <a:pt x="146" y="36"/>
                      </a:lnTo>
                      <a:lnTo>
                        <a:pt x="146" y="38"/>
                      </a:lnTo>
                      <a:lnTo>
                        <a:pt x="147" y="41"/>
                      </a:lnTo>
                      <a:lnTo>
                        <a:pt x="148" y="44"/>
                      </a:lnTo>
                      <a:lnTo>
                        <a:pt x="148" y="46"/>
                      </a:lnTo>
                      <a:lnTo>
                        <a:pt x="148" y="48"/>
                      </a:lnTo>
                      <a:lnTo>
                        <a:pt x="149" y="50"/>
                      </a:lnTo>
                      <a:lnTo>
                        <a:pt x="149" y="51"/>
                      </a:lnTo>
                      <a:lnTo>
                        <a:pt x="149" y="53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94"/>
                      </a:lnTo>
                      <a:lnTo>
                        <a:pt x="149" y="100"/>
                      </a:lnTo>
                      <a:lnTo>
                        <a:pt x="148" y="105"/>
                      </a:lnTo>
                      <a:lnTo>
                        <a:pt x="147" y="110"/>
                      </a:lnTo>
                      <a:lnTo>
                        <a:pt x="146" y="114"/>
                      </a:lnTo>
                      <a:lnTo>
                        <a:pt x="144" y="118"/>
                      </a:lnTo>
                      <a:lnTo>
                        <a:pt x="142" y="122"/>
                      </a:lnTo>
                      <a:lnTo>
                        <a:pt x="140" y="126"/>
                      </a:lnTo>
                      <a:lnTo>
                        <a:pt x="138" y="129"/>
                      </a:lnTo>
                      <a:lnTo>
                        <a:pt x="136" y="132"/>
                      </a:lnTo>
                      <a:lnTo>
                        <a:pt x="133" y="134"/>
                      </a:lnTo>
                      <a:lnTo>
                        <a:pt x="130" y="136"/>
                      </a:lnTo>
                      <a:lnTo>
                        <a:pt x="127" y="138"/>
                      </a:lnTo>
                      <a:lnTo>
                        <a:pt x="124" y="140"/>
                      </a:lnTo>
                      <a:lnTo>
                        <a:pt x="122" y="142"/>
                      </a:lnTo>
                      <a:lnTo>
                        <a:pt x="119" y="143"/>
                      </a:lnTo>
                      <a:lnTo>
                        <a:pt x="116" y="144"/>
                      </a:lnTo>
                      <a:lnTo>
                        <a:pt x="113" y="145"/>
                      </a:lnTo>
                      <a:lnTo>
                        <a:pt x="110" y="146"/>
                      </a:lnTo>
                      <a:lnTo>
                        <a:pt x="108" y="147"/>
                      </a:lnTo>
                      <a:lnTo>
                        <a:pt x="105" y="147"/>
                      </a:lnTo>
                      <a:lnTo>
                        <a:pt x="103" y="148"/>
                      </a:lnTo>
                      <a:lnTo>
                        <a:pt x="101" y="148"/>
                      </a:lnTo>
                      <a:lnTo>
                        <a:pt x="99" y="148"/>
                      </a:lnTo>
                      <a:lnTo>
                        <a:pt x="97" y="148"/>
                      </a:lnTo>
                      <a:lnTo>
                        <a:pt x="96" y="148"/>
                      </a:lnTo>
                      <a:lnTo>
                        <a:pt x="95" y="148"/>
                      </a:lnTo>
                      <a:lnTo>
                        <a:pt x="94" y="148"/>
                      </a:lnTo>
                      <a:lnTo>
                        <a:pt x="94" y="148"/>
                      </a:lnTo>
                      <a:lnTo>
                        <a:pt x="54" y="148"/>
                      </a:lnTo>
                      <a:lnTo>
                        <a:pt x="49" y="148"/>
                      </a:lnTo>
                      <a:lnTo>
                        <a:pt x="43" y="148"/>
                      </a:lnTo>
                      <a:lnTo>
                        <a:pt x="39" y="147"/>
                      </a:lnTo>
                      <a:lnTo>
                        <a:pt x="34" y="145"/>
                      </a:lnTo>
                      <a:lnTo>
                        <a:pt x="30" y="144"/>
                      </a:lnTo>
                      <a:lnTo>
                        <a:pt x="26" y="142"/>
                      </a:lnTo>
                      <a:lnTo>
                        <a:pt x="23" y="140"/>
                      </a:lnTo>
                      <a:lnTo>
                        <a:pt x="20" y="138"/>
                      </a:lnTo>
                      <a:lnTo>
                        <a:pt x="17" y="135"/>
                      </a:lnTo>
                      <a:lnTo>
                        <a:pt x="14" y="133"/>
                      </a:lnTo>
                      <a:lnTo>
                        <a:pt x="12" y="130"/>
                      </a:lnTo>
                      <a:lnTo>
                        <a:pt x="10" y="127"/>
                      </a:lnTo>
                      <a:lnTo>
                        <a:pt x="8" y="124"/>
                      </a:lnTo>
                      <a:lnTo>
                        <a:pt x="7" y="121"/>
                      </a:lnTo>
                      <a:lnTo>
                        <a:pt x="5" y="118"/>
                      </a:lnTo>
                      <a:lnTo>
                        <a:pt x="4" y="116"/>
                      </a:lnTo>
                      <a:lnTo>
                        <a:pt x="3" y="113"/>
                      </a:lnTo>
                      <a:lnTo>
                        <a:pt x="2" y="110"/>
                      </a:lnTo>
                      <a:lnTo>
                        <a:pt x="2" y="107"/>
                      </a:lnTo>
                      <a:lnTo>
                        <a:pt x="1" y="105"/>
                      </a:lnTo>
                      <a:lnTo>
                        <a:pt x="1" y="103"/>
                      </a:lnTo>
                      <a:lnTo>
                        <a:pt x="0" y="101"/>
                      </a:lnTo>
                      <a:lnTo>
                        <a:pt x="0" y="99"/>
                      </a:lnTo>
                      <a:lnTo>
                        <a:pt x="0" y="97"/>
                      </a:lnTo>
                      <a:lnTo>
                        <a:pt x="0" y="96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1" y="44"/>
                      </a:lnTo>
                      <a:lnTo>
                        <a:pt x="2" y="39"/>
                      </a:lnTo>
                      <a:lnTo>
                        <a:pt x="3" y="34"/>
                      </a:lnTo>
                      <a:lnTo>
                        <a:pt x="4" y="30"/>
                      </a:lnTo>
                      <a:lnTo>
                        <a:pt x="6" y="26"/>
                      </a:lnTo>
                      <a:lnTo>
                        <a:pt x="8" y="23"/>
                      </a:lnTo>
                      <a:lnTo>
                        <a:pt x="11" y="20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18" y="12"/>
                      </a:lnTo>
                      <a:lnTo>
                        <a:pt x="21" y="10"/>
                      </a:lnTo>
                      <a:lnTo>
                        <a:pt x="24" y="8"/>
                      </a:lnTo>
                      <a:lnTo>
                        <a:pt x="27" y="7"/>
                      </a:lnTo>
                      <a:lnTo>
                        <a:pt x="30" y="5"/>
                      </a:lnTo>
                      <a:lnTo>
                        <a:pt x="33" y="4"/>
                      </a:lnTo>
                      <a:lnTo>
                        <a:pt x="36" y="3"/>
                      </a:lnTo>
                      <a:lnTo>
                        <a:pt x="38" y="2"/>
                      </a:lnTo>
                      <a:lnTo>
                        <a:pt x="41" y="2"/>
                      </a:lnTo>
                      <a:lnTo>
                        <a:pt x="44" y="1"/>
                      </a:lnTo>
                      <a:lnTo>
                        <a:pt x="46" y="1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ABCD03"/>
                </a:solidFill>
                <a:ln w="0">
                  <a:solidFill>
                    <a:srgbClr val="99FF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34" name="Freeform 15"/>
                <p:cNvSpPr>
                  <a:spLocks noEditPoints="1"/>
                </p:cNvSpPr>
                <p:nvPr/>
              </p:nvSpPr>
              <p:spPr bwMode="auto">
                <a:xfrm>
                  <a:off x="-572047" y="4429132"/>
                  <a:ext cx="291025" cy="289721"/>
                </a:xfrm>
                <a:custGeom>
                  <a:avLst/>
                  <a:gdLst/>
                  <a:ahLst/>
                  <a:cxnLst>
                    <a:cxn ang="0">
                      <a:pos x="86" y="74"/>
                    </a:cxn>
                    <a:cxn ang="0">
                      <a:pos x="80" y="77"/>
                    </a:cxn>
                    <a:cxn ang="0">
                      <a:pos x="76" y="80"/>
                    </a:cxn>
                    <a:cxn ang="0">
                      <a:pos x="74" y="85"/>
                    </a:cxn>
                    <a:cxn ang="0">
                      <a:pos x="74" y="131"/>
                    </a:cxn>
                    <a:cxn ang="0">
                      <a:pos x="75" y="137"/>
                    </a:cxn>
                    <a:cxn ang="0">
                      <a:pos x="77" y="143"/>
                    </a:cxn>
                    <a:cxn ang="0">
                      <a:pos x="82" y="147"/>
                    </a:cxn>
                    <a:cxn ang="0">
                      <a:pos x="86" y="148"/>
                    </a:cxn>
                    <a:cxn ang="0">
                      <a:pos x="134" y="148"/>
                    </a:cxn>
                    <a:cxn ang="0">
                      <a:pos x="142" y="146"/>
                    </a:cxn>
                    <a:cxn ang="0">
                      <a:pos x="147" y="142"/>
                    </a:cxn>
                    <a:cxn ang="0">
                      <a:pos x="149" y="137"/>
                    </a:cxn>
                    <a:cxn ang="0">
                      <a:pos x="149" y="88"/>
                    </a:cxn>
                    <a:cxn ang="0">
                      <a:pos x="147" y="82"/>
                    </a:cxn>
                    <a:cxn ang="0">
                      <a:pos x="142" y="76"/>
                    </a:cxn>
                    <a:cxn ang="0">
                      <a:pos x="137" y="74"/>
                    </a:cxn>
                    <a:cxn ang="0">
                      <a:pos x="131" y="0"/>
                    </a:cxn>
                    <a:cxn ang="0">
                      <a:pos x="153" y="2"/>
                    </a:cxn>
                    <a:cxn ang="0">
                      <a:pos x="171" y="8"/>
                    </a:cxn>
                    <a:cxn ang="0">
                      <a:pos x="189" y="19"/>
                    </a:cxn>
                    <a:cxn ang="0">
                      <a:pos x="201" y="31"/>
                    </a:cxn>
                    <a:cxn ang="0">
                      <a:pos x="210" y="44"/>
                    </a:cxn>
                    <a:cxn ang="0">
                      <a:pos x="216" y="58"/>
                    </a:cxn>
                    <a:cxn ang="0">
                      <a:pos x="220" y="71"/>
                    </a:cxn>
                    <a:cxn ang="0">
                      <a:pos x="222" y="82"/>
                    </a:cxn>
                    <a:cxn ang="0">
                      <a:pos x="223" y="131"/>
                    </a:cxn>
                    <a:cxn ang="0">
                      <a:pos x="221" y="152"/>
                    </a:cxn>
                    <a:cxn ang="0">
                      <a:pos x="215" y="171"/>
                    </a:cxn>
                    <a:cxn ang="0">
                      <a:pos x="204" y="189"/>
                    </a:cxn>
                    <a:cxn ang="0">
                      <a:pos x="192" y="200"/>
                    </a:cxn>
                    <a:cxn ang="0">
                      <a:pos x="179" y="210"/>
                    </a:cxn>
                    <a:cxn ang="0">
                      <a:pos x="164" y="216"/>
                    </a:cxn>
                    <a:cxn ang="0">
                      <a:pos x="151" y="220"/>
                    </a:cxn>
                    <a:cxn ang="0">
                      <a:pos x="140" y="222"/>
                    </a:cxn>
                    <a:cxn ang="0">
                      <a:pos x="91" y="222"/>
                    </a:cxn>
                    <a:cxn ang="0">
                      <a:pos x="70" y="220"/>
                    </a:cxn>
                    <a:cxn ang="0">
                      <a:pos x="52" y="214"/>
                    </a:cxn>
                    <a:cxn ang="0">
                      <a:pos x="34" y="203"/>
                    </a:cxn>
                    <a:cxn ang="0">
                      <a:pos x="22" y="192"/>
                    </a:cxn>
                    <a:cxn ang="0">
                      <a:pos x="13" y="178"/>
                    </a:cxn>
                    <a:cxn ang="0">
                      <a:pos x="6" y="164"/>
                    </a:cxn>
                    <a:cxn ang="0">
                      <a:pos x="2" y="151"/>
                    </a:cxn>
                    <a:cxn ang="0">
                      <a:pos x="1" y="140"/>
                    </a:cxn>
                    <a:cxn ang="0">
                      <a:pos x="0" y="91"/>
                    </a:cxn>
                    <a:cxn ang="0">
                      <a:pos x="2" y="70"/>
                    </a:cxn>
                    <a:cxn ang="0">
                      <a:pos x="8" y="52"/>
                    </a:cxn>
                    <a:cxn ang="0">
                      <a:pos x="19" y="34"/>
                    </a:cxn>
                    <a:cxn ang="0">
                      <a:pos x="31" y="22"/>
                    </a:cxn>
                    <a:cxn ang="0">
                      <a:pos x="44" y="13"/>
                    </a:cxn>
                    <a:cxn ang="0">
                      <a:pos x="58" y="6"/>
                    </a:cxn>
                    <a:cxn ang="0">
                      <a:pos x="71" y="3"/>
                    </a:cxn>
                    <a:cxn ang="0">
                      <a:pos x="83" y="1"/>
                    </a:cxn>
                  </a:cxnLst>
                  <a:rect l="0" t="0" r="r" b="b"/>
                  <a:pathLst>
                    <a:path w="223" h="222">
                      <a:moveTo>
                        <a:pt x="92" y="74"/>
                      </a:moveTo>
                      <a:lnTo>
                        <a:pt x="90" y="74"/>
                      </a:lnTo>
                      <a:lnTo>
                        <a:pt x="88" y="74"/>
                      </a:lnTo>
                      <a:lnTo>
                        <a:pt x="88" y="74"/>
                      </a:lnTo>
                      <a:lnTo>
                        <a:pt x="86" y="74"/>
                      </a:lnTo>
                      <a:lnTo>
                        <a:pt x="85" y="75"/>
                      </a:lnTo>
                      <a:lnTo>
                        <a:pt x="83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0" y="77"/>
                      </a:lnTo>
                      <a:lnTo>
                        <a:pt x="80" y="77"/>
                      </a:lnTo>
                      <a:lnTo>
                        <a:pt x="78" y="78"/>
                      </a:lnTo>
                      <a:lnTo>
                        <a:pt x="78" y="78"/>
                      </a:lnTo>
                      <a:lnTo>
                        <a:pt x="78" y="78"/>
                      </a:lnTo>
                      <a:lnTo>
                        <a:pt x="76" y="80"/>
                      </a:lnTo>
                      <a:lnTo>
                        <a:pt x="76" y="80"/>
                      </a:lnTo>
                      <a:lnTo>
                        <a:pt x="75" y="82"/>
                      </a:lnTo>
                      <a:lnTo>
                        <a:pt x="74" y="84"/>
                      </a:lnTo>
                      <a:lnTo>
                        <a:pt x="74" y="84"/>
                      </a:lnTo>
                      <a:lnTo>
                        <a:pt x="74" y="85"/>
                      </a:lnTo>
                      <a:lnTo>
                        <a:pt x="74" y="86"/>
                      </a:lnTo>
                      <a:lnTo>
                        <a:pt x="74" y="86"/>
                      </a:lnTo>
                      <a:lnTo>
                        <a:pt x="74" y="90"/>
                      </a:lnTo>
                      <a:lnTo>
                        <a:pt x="74" y="91"/>
                      </a:lnTo>
                      <a:lnTo>
                        <a:pt x="74" y="131"/>
                      </a:lnTo>
                      <a:lnTo>
                        <a:pt x="74" y="132"/>
                      </a:lnTo>
                      <a:lnTo>
                        <a:pt x="74" y="134"/>
                      </a:lnTo>
                      <a:lnTo>
                        <a:pt x="74" y="134"/>
                      </a:lnTo>
                      <a:lnTo>
                        <a:pt x="74" y="136"/>
                      </a:lnTo>
                      <a:lnTo>
                        <a:pt x="75" y="137"/>
                      </a:lnTo>
                      <a:lnTo>
                        <a:pt x="76" y="140"/>
                      </a:lnTo>
                      <a:lnTo>
                        <a:pt x="76" y="140"/>
                      </a:lnTo>
                      <a:lnTo>
                        <a:pt x="76" y="141"/>
                      </a:lnTo>
                      <a:lnTo>
                        <a:pt x="77" y="143"/>
                      </a:lnTo>
                      <a:lnTo>
                        <a:pt x="77" y="143"/>
                      </a:lnTo>
                      <a:lnTo>
                        <a:pt x="78" y="144"/>
                      </a:lnTo>
                      <a:lnTo>
                        <a:pt x="79" y="145"/>
                      </a:lnTo>
                      <a:lnTo>
                        <a:pt x="80" y="146"/>
                      </a:lnTo>
                      <a:lnTo>
                        <a:pt x="80" y="147"/>
                      </a:lnTo>
                      <a:lnTo>
                        <a:pt x="82" y="147"/>
                      </a:lnTo>
                      <a:lnTo>
                        <a:pt x="82" y="148"/>
                      </a:lnTo>
                      <a:lnTo>
                        <a:pt x="84" y="148"/>
                      </a:lnTo>
                      <a:lnTo>
                        <a:pt x="85" y="148"/>
                      </a:lnTo>
                      <a:lnTo>
                        <a:pt x="86" y="148"/>
                      </a:lnTo>
                      <a:lnTo>
                        <a:pt x="86" y="148"/>
                      </a:lnTo>
                      <a:lnTo>
                        <a:pt x="90" y="149"/>
                      </a:lnTo>
                      <a:lnTo>
                        <a:pt x="91" y="149"/>
                      </a:lnTo>
                      <a:lnTo>
                        <a:pt x="131" y="149"/>
                      </a:lnTo>
                      <a:lnTo>
                        <a:pt x="133" y="149"/>
                      </a:lnTo>
                      <a:lnTo>
                        <a:pt x="134" y="148"/>
                      </a:lnTo>
                      <a:lnTo>
                        <a:pt x="134" y="148"/>
                      </a:lnTo>
                      <a:lnTo>
                        <a:pt x="136" y="148"/>
                      </a:lnTo>
                      <a:lnTo>
                        <a:pt x="138" y="148"/>
                      </a:lnTo>
                      <a:lnTo>
                        <a:pt x="139" y="147"/>
                      </a:lnTo>
                      <a:lnTo>
                        <a:pt x="142" y="146"/>
                      </a:lnTo>
                      <a:lnTo>
                        <a:pt x="143" y="145"/>
                      </a:lnTo>
                      <a:lnTo>
                        <a:pt x="144" y="145"/>
                      </a:lnTo>
                      <a:lnTo>
                        <a:pt x="145" y="144"/>
                      </a:lnTo>
                      <a:lnTo>
                        <a:pt x="146" y="143"/>
                      </a:lnTo>
                      <a:lnTo>
                        <a:pt x="147" y="142"/>
                      </a:lnTo>
                      <a:lnTo>
                        <a:pt x="148" y="140"/>
                      </a:lnTo>
                      <a:lnTo>
                        <a:pt x="148" y="140"/>
                      </a:lnTo>
                      <a:lnTo>
                        <a:pt x="148" y="138"/>
                      </a:lnTo>
                      <a:lnTo>
                        <a:pt x="148" y="138"/>
                      </a:lnTo>
                      <a:lnTo>
                        <a:pt x="149" y="137"/>
                      </a:lnTo>
                      <a:lnTo>
                        <a:pt x="149" y="133"/>
                      </a:lnTo>
                      <a:lnTo>
                        <a:pt x="149" y="131"/>
                      </a:lnTo>
                      <a:lnTo>
                        <a:pt x="149" y="92"/>
                      </a:lnTo>
                      <a:lnTo>
                        <a:pt x="149" y="90"/>
                      </a:lnTo>
                      <a:lnTo>
                        <a:pt x="149" y="88"/>
                      </a:lnTo>
                      <a:lnTo>
                        <a:pt x="149" y="88"/>
                      </a:lnTo>
                      <a:lnTo>
                        <a:pt x="148" y="86"/>
                      </a:lnTo>
                      <a:lnTo>
                        <a:pt x="148" y="85"/>
                      </a:lnTo>
                      <a:lnTo>
                        <a:pt x="147" y="83"/>
                      </a:lnTo>
                      <a:lnTo>
                        <a:pt x="147" y="82"/>
                      </a:lnTo>
                      <a:lnTo>
                        <a:pt x="145" y="79"/>
                      </a:lnTo>
                      <a:lnTo>
                        <a:pt x="145" y="79"/>
                      </a:lnTo>
                      <a:lnTo>
                        <a:pt x="144" y="77"/>
                      </a:lnTo>
                      <a:lnTo>
                        <a:pt x="143" y="76"/>
                      </a:lnTo>
                      <a:lnTo>
                        <a:pt x="142" y="76"/>
                      </a:lnTo>
                      <a:lnTo>
                        <a:pt x="141" y="75"/>
                      </a:lnTo>
                      <a:lnTo>
                        <a:pt x="138" y="74"/>
                      </a:lnTo>
                      <a:lnTo>
                        <a:pt x="138" y="74"/>
                      </a:lnTo>
                      <a:lnTo>
                        <a:pt x="138" y="74"/>
                      </a:lnTo>
                      <a:lnTo>
                        <a:pt x="137" y="74"/>
                      </a:lnTo>
                      <a:lnTo>
                        <a:pt x="133" y="74"/>
                      </a:lnTo>
                      <a:lnTo>
                        <a:pt x="131" y="74"/>
                      </a:lnTo>
                      <a:lnTo>
                        <a:pt x="92" y="74"/>
                      </a:lnTo>
                      <a:close/>
                      <a:moveTo>
                        <a:pt x="90" y="0"/>
                      </a:moveTo>
                      <a:lnTo>
                        <a:pt x="131" y="0"/>
                      </a:lnTo>
                      <a:lnTo>
                        <a:pt x="136" y="0"/>
                      </a:lnTo>
                      <a:lnTo>
                        <a:pt x="140" y="1"/>
                      </a:lnTo>
                      <a:lnTo>
                        <a:pt x="145" y="1"/>
                      </a:lnTo>
                      <a:lnTo>
                        <a:pt x="148" y="2"/>
                      </a:lnTo>
                      <a:lnTo>
                        <a:pt x="153" y="2"/>
                      </a:lnTo>
                      <a:lnTo>
                        <a:pt x="157" y="3"/>
                      </a:lnTo>
                      <a:lnTo>
                        <a:pt x="160" y="4"/>
                      </a:lnTo>
                      <a:lnTo>
                        <a:pt x="164" y="5"/>
                      </a:lnTo>
                      <a:lnTo>
                        <a:pt x="167" y="7"/>
                      </a:lnTo>
                      <a:lnTo>
                        <a:pt x="171" y="8"/>
                      </a:lnTo>
                      <a:lnTo>
                        <a:pt x="174" y="10"/>
                      </a:lnTo>
                      <a:lnTo>
                        <a:pt x="177" y="11"/>
                      </a:lnTo>
                      <a:lnTo>
                        <a:pt x="183" y="15"/>
                      </a:lnTo>
                      <a:lnTo>
                        <a:pt x="186" y="17"/>
                      </a:lnTo>
                      <a:lnTo>
                        <a:pt x="189" y="19"/>
                      </a:lnTo>
                      <a:lnTo>
                        <a:pt x="192" y="21"/>
                      </a:lnTo>
                      <a:lnTo>
                        <a:pt x="194" y="24"/>
                      </a:lnTo>
                      <a:lnTo>
                        <a:pt x="196" y="26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3" y="33"/>
                      </a:lnTo>
                      <a:lnTo>
                        <a:pt x="205" y="36"/>
                      </a:lnTo>
                      <a:lnTo>
                        <a:pt x="207" y="39"/>
                      </a:lnTo>
                      <a:lnTo>
                        <a:pt x="209" y="42"/>
                      </a:lnTo>
                      <a:lnTo>
                        <a:pt x="210" y="44"/>
                      </a:lnTo>
                      <a:lnTo>
                        <a:pt x="211" y="47"/>
                      </a:lnTo>
                      <a:lnTo>
                        <a:pt x="213" y="50"/>
                      </a:lnTo>
                      <a:lnTo>
                        <a:pt x="214" y="52"/>
                      </a:lnTo>
                      <a:lnTo>
                        <a:pt x="215" y="55"/>
                      </a:lnTo>
                      <a:lnTo>
                        <a:pt x="216" y="58"/>
                      </a:lnTo>
                      <a:lnTo>
                        <a:pt x="217" y="61"/>
                      </a:lnTo>
                      <a:lnTo>
                        <a:pt x="218" y="63"/>
                      </a:lnTo>
                      <a:lnTo>
                        <a:pt x="219" y="66"/>
                      </a:lnTo>
                      <a:lnTo>
                        <a:pt x="220" y="69"/>
                      </a:lnTo>
                      <a:lnTo>
                        <a:pt x="220" y="71"/>
                      </a:lnTo>
                      <a:lnTo>
                        <a:pt x="221" y="73"/>
                      </a:lnTo>
                      <a:lnTo>
                        <a:pt x="221" y="75"/>
                      </a:lnTo>
                      <a:lnTo>
                        <a:pt x="222" y="79"/>
                      </a:lnTo>
                      <a:lnTo>
                        <a:pt x="222" y="81"/>
                      </a:lnTo>
                      <a:lnTo>
                        <a:pt x="222" y="82"/>
                      </a:lnTo>
                      <a:lnTo>
                        <a:pt x="222" y="84"/>
                      </a:lnTo>
                      <a:lnTo>
                        <a:pt x="222" y="85"/>
                      </a:lnTo>
                      <a:lnTo>
                        <a:pt x="222" y="86"/>
                      </a:lnTo>
                      <a:lnTo>
                        <a:pt x="223" y="90"/>
                      </a:lnTo>
                      <a:lnTo>
                        <a:pt x="223" y="131"/>
                      </a:lnTo>
                      <a:lnTo>
                        <a:pt x="223" y="136"/>
                      </a:lnTo>
                      <a:lnTo>
                        <a:pt x="222" y="140"/>
                      </a:lnTo>
                      <a:lnTo>
                        <a:pt x="222" y="144"/>
                      </a:lnTo>
                      <a:lnTo>
                        <a:pt x="221" y="148"/>
                      </a:lnTo>
                      <a:lnTo>
                        <a:pt x="221" y="152"/>
                      </a:lnTo>
                      <a:lnTo>
                        <a:pt x="220" y="156"/>
                      </a:lnTo>
                      <a:lnTo>
                        <a:pt x="219" y="160"/>
                      </a:lnTo>
                      <a:lnTo>
                        <a:pt x="217" y="164"/>
                      </a:lnTo>
                      <a:lnTo>
                        <a:pt x="216" y="167"/>
                      </a:lnTo>
                      <a:lnTo>
                        <a:pt x="215" y="171"/>
                      </a:lnTo>
                      <a:lnTo>
                        <a:pt x="213" y="174"/>
                      </a:lnTo>
                      <a:lnTo>
                        <a:pt x="211" y="177"/>
                      </a:lnTo>
                      <a:lnTo>
                        <a:pt x="208" y="183"/>
                      </a:lnTo>
                      <a:lnTo>
                        <a:pt x="206" y="186"/>
                      </a:lnTo>
                      <a:lnTo>
                        <a:pt x="204" y="189"/>
                      </a:lnTo>
                      <a:lnTo>
                        <a:pt x="202" y="191"/>
                      </a:lnTo>
                      <a:lnTo>
                        <a:pt x="199" y="194"/>
                      </a:lnTo>
                      <a:lnTo>
                        <a:pt x="197" y="196"/>
                      </a:lnTo>
                      <a:lnTo>
                        <a:pt x="194" y="198"/>
                      </a:lnTo>
                      <a:lnTo>
                        <a:pt x="192" y="200"/>
                      </a:lnTo>
                      <a:lnTo>
                        <a:pt x="190" y="202"/>
                      </a:lnTo>
                      <a:lnTo>
                        <a:pt x="187" y="205"/>
                      </a:lnTo>
                      <a:lnTo>
                        <a:pt x="184" y="206"/>
                      </a:lnTo>
                      <a:lnTo>
                        <a:pt x="181" y="208"/>
                      </a:lnTo>
                      <a:lnTo>
                        <a:pt x="179" y="210"/>
                      </a:lnTo>
                      <a:lnTo>
                        <a:pt x="176" y="211"/>
                      </a:lnTo>
                      <a:lnTo>
                        <a:pt x="173" y="212"/>
                      </a:lnTo>
                      <a:lnTo>
                        <a:pt x="170" y="214"/>
                      </a:lnTo>
                      <a:lnTo>
                        <a:pt x="168" y="215"/>
                      </a:lnTo>
                      <a:lnTo>
                        <a:pt x="164" y="216"/>
                      </a:lnTo>
                      <a:lnTo>
                        <a:pt x="162" y="217"/>
                      </a:lnTo>
                      <a:lnTo>
                        <a:pt x="159" y="218"/>
                      </a:lnTo>
                      <a:lnTo>
                        <a:pt x="157" y="218"/>
                      </a:lnTo>
                      <a:lnTo>
                        <a:pt x="154" y="219"/>
                      </a:lnTo>
                      <a:lnTo>
                        <a:pt x="151" y="220"/>
                      </a:lnTo>
                      <a:lnTo>
                        <a:pt x="149" y="220"/>
                      </a:lnTo>
                      <a:lnTo>
                        <a:pt x="147" y="221"/>
                      </a:lnTo>
                      <a:lnTo>
                        <a:pt x="144" y="221"/>
                      </a:lnTo>
                      <a:lnTo>
                        <a:pt x="142" y="221"/>
                      </a:lnTo>
                      <a:lnTo>
                        <a:pt x="140" y="222"/>
                      </a:lnTo>
                      <a:lnTo>
                        <a:pt x="139" y="222"/>
                      </a:lnTo>
                      <a:lnTo>
                        <a:pt x="137" y="222"/>
                      </a:lnTo>
                      <a:lnTo>
                        <a:pt x="136" y="222"/>
                      </a:lnTo>
                      <a:lnTo>
                        <a:pt x="133" y="222"/>
                      </a:lnTo>
                      <a:lnTo>
                        <a:pt x="91" y="222"/>
                      </a:lnTo>
                      <a:lnTo>
                        <a:pt x="86" y="222"/>
                      </a:lnTo>
                      <a:lnTo>
                        <a:pt x="83" y="222"/>
                      </a:lnTo>
                      <a:lnTo>
                        <a:pt x="78" y="221"/>
                      </a:lnTo>
                      <a:lnTo>
                        <a:pt x="74" y="221"/>
                      </a:lnTo>
                      <a:lnTo>
                        <a:pt x="70" y="220"/>
                      </a:lnTo>
                      <a:lnTo>
                        <a:pt x="66" y="219"/>
                      </a:lnTo>
                      <a:lnTo>
                        <a:pt x="62" y="218"/>
                      </a:lnTo>
                      <a:lnTo>
                        <a:pt x="59" y="217"/>
                      </a:lnTo>
                      <a:lnTo>
                        <a:pt x="55" y="216"/>
                      </a:lnTo>
                      <a:lnTo>
                        <a:pt x="52" y="214"/>
                      </a:lnTo>
                      <a:lnTo>
                        <a:pt x="49" y="213"/>
                      </a:lnTo>
                      <a:lnTo>
                        <a:pt x="45" y="211"/>
                      </a:lnTo>
                      <a:lnTo>
                        <a:pt x="39" y="207"/>
                      </a:lnTo>
                      <a:lnTo>
                        <a:pt x="36" y="205"/>
                      </a:lnTo>
                      <a:lnTo>
                        <a:pt x="34" y="203"/>
                      </a:lnTo>
                      <a:lnTo>
                        <a:pt x="31" y="201"/>
                      </a:lnTo>
                      <a:lnTo>
                        <a:pt x="29" y="199"/>
                      </a:lnTo>
                      <a:lnTo>
                        <a:pt x="26" y="197"/>
                      </a:lnTo>
                      <a:lnTo>
                        <a:pt x="24" y="194"/>
                      </a:lnTo>
                      <a:lnTo>
                        <a:pt x="22" y="192"/>
                      </a:lnTo>
                      <a:lnTo>
                        <a:pt x="20" y="189"/>
                      </a:lnTo>
                      <a:lnTo>
                        <a:pt x="18" y="186"/>
                      </a:lnTo>
                      <a:lnTo>
                        <a:pt x="16" y="184"/>
                      </a:lnTo>
                      <a:lnTo>
                        <a:pt x="14" y="181"/>
                      </a:lnTo>
                      <a:lnTo>
                        <a:pt x="13" y="178"/>
                      </a:lnTo>
                      <a:lnTo>
                        <a:pt x="11" y="176"/>
                      </a:lnTo>
                      <a:lnTo>
                        <a:pt x="10" y="173"/>
                      </a:lnTo>
                      <a:lnTo>
                        <a:pt x="9" y="170"/>
                      </a:lnTo>
                      <a:lnTo>
                        <a:pt x="7" y="167"/>
                      </a:lnTo>
                      <a:lnTo>
                        <a:pt x="6" y="164"/>
                      </a:lnTo>
                      <a:lnTo>
                        <a:pt x="5" y="162"/>
                      </a:lnTo>
                      <a:lnTo>
                        <a:pt x="5" y="159"/>
                      </a:lnTo>
                      <a:lnTo>
                        <a:pt x="4" y="157"/>
                      </a:lnTo>
                      <a:lnTo>
                        <a:pt x="3" y="153"/>
                      </a:lnTo>
                      <a:lnTo>
                        <a:pt x="2" y="151"/>
                      </a:lnTo>
                      <a:lnTo>
                        <a:pt x="2" y="149"/>
                      </a:lnTo>
                      <a:lnTo>
                        <a:pt x="2" y="147"/>
                      </a:lnTo>
                      <a:lnTo>
                        <a:pt x="1" y="143"/>
                      </a:lnTo>
                      <a:lnTo>
                        <a:pt x="1" y="142"/>
                      </a:lnTo>
                      <a:lnTo>
                        <a:pt x="1" y="140"/>
                      </a:lnTo>
                      <a:lnTo>
                        <a:pt x="0" y="138"/>
                      </a:lnTo>
                      <a:lnTo>
                        <a:pt x="0" y="137"/>
                      </a:lnTo>
                      <a:lnTo>
                        <a:pt x="0" y="136"/>
                      </a:lnTo>
                      <a:lnTo>
                        <a:pt x="0" y="132"/>
                      </a:lnTo>
                      <a:lnTo>
                        <a:pt x="0" y="91"/>
                      </a:lnTo>
                      <a:lnTo>
                        <a:pt x="0" y="86"/>
                      </a:lnTo>
                      <a:lnTo>
                        <a:pt x="0" y="83"/>
                      </a:lnTo>
                      <a:lnTo>
                        <a:pt x="1" y="78"/>
                      </a:lnTo>
                      <a:lnTo>
                        <a:pt x="1" y="74"/>
                      </a:lnTo>
                      <a:lnTo>
                        <a:pt x="2" y="70"/>
                      </a:lnTo>
                      <a:lnTo>
                        <a:pt x="3" y="66"/>
                      </a:lnTo>
                      <a:lnTo>
                        <a:pt x="4" y="62"/>
                      </a:lnTo>
                      <a:lnTo>
                        <a:pt x="5" y="59"/>
                      </a:lnTo>
                      <a:lnTo>
                        <a:pt x="6" y="55"/>
                      </a:lnTo>
                      <a:lnTo>
                        <a:pt x="8" y="52"/>
                      </a:lnTo>
                      <a:lnTo>
                        <a:pt x="10" y="49"/>
                      </a:lnTo>
                      <a:lnTo>
                        <a:pt x="11" y="45"/>
                      </a:lnTo>
                      <a:lnTo>
                        <a:pt x="15" y="39"/>
                      </a:lnTo>
                      <a:lnTo>
                        <a:pt x="17" y="37"/>
                      </a:lnTo>
                      <a:lnTo>
                        <a:pt x="19" y="34"/>
                      </a:lnTo>
                      <a:lnTo>
                        <a:pt x="21" y="31"/>
                      </a:lnTo>
                      <a:lnTo>
                        <a:pt x="23" y="29"/>
                      </a:lnTo>
                      <a:lnTo>
                        <a:pt x="26" y="26"/>
                      </a:lnTo>
                      <a:lnTo>
                        <a:pt x="28" y="24"/>
                      </a:lnTo>
                      <a:lnTo>
                        <a:pt x="31" y="22"/>
                      </a:lnTo>
                      <a:lnTo>
                        <a:pt x="33" y="20"/>
                      </a:lnTo>
                      <a:lnTo>
                        <a:pt x="36" y="18"/>
                      </a:lnTo>
                      <a:lnTo>
                        <a:pt x="38" y="16"/>
                      </a:lnTo>
                      <a:lnTo>
                        <a:pt x="42" y="14"/>
                      </a:lnTo>
                      <a:lnTo>
                        <a:pt x="44" y="13"/>
                      </a:lnTo>
                      <a:lnTo>
                        <a:pt x="47" y="11"/>
                      </a:lnTo>
                      <a:lnTo>
                        <a:pt x="50" y="10"/>
                      </a:lnTo>
                      <a:lnTo>
                        <a:pt x="52" y="9"/>
                      </a:lnTo>
                      <a:lnTo>
                        <a:pt x="55" y="8"/>
                      </a:lnTo>
                      <a:lnTo>
                        <a:pt x="58" y="6"/>
                      </a:lnTo>
                      <a:lnTo>
                        <a:pt x="61" y="6"/>
                      </a:lnTo>
                      <a:lnTo>
                        <a:pt x="63" y="5"/>
                      </a:lnTo>
                      <a:lnTo>
                        <a:pt x="66" y="4"/>
                      </a:lnTo>
                      <a:lnTo>
                        <a:pt x="69" y="3"/>
                      </a:lnTo>
                      <a:lnTo>
                        <a:pt x="71" y="3"/>
                      </a:lnTo>
                      <a:lnTo>
                        <a:pt x="74" y="2"/>
                      </a:lnTo>
                      <a:lnTo>
                        <a:pt x="75" y="2"/>
                      </a:lnTo>
                      <a:lnTo>
                        <a:pt x="79" y="1"/>
                      </a:lnTo>
                      <a:lnTo>
                        <a:pt x="81" y="1"/>
                      </a:lnTo>
                      <a:lnTo>
                        <a:pt x="83" y="1"/>
                      </a:lnTo>
                      <a:lnTo>
                        <a:pt x="84" y="1"/>
                      </a:lnTo>
                      <a:lnTo>
                        <a:pt x="85" y="1"/>
                      </a:lnTo>
                      <a:lnTo>
                        <a:pt x="8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6699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</p:grpSp>
        <p:pic>
          <p:nvPicPr>
            <p:cNvPr id="36" name="그림 35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7" t="57087" r="80796" b="37472"/>
            <a:stretch/>
          </p:blipFill>
          <p:spPr>
            <a:xfrm>
              <a:off x="4054167" y="1225467"/>
              <a:ext cx="533401" cy="708960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2774367" y="3538173"/>
            <a:ext cx="1062509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56700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64086" y="3538173"/>
            <a:ext cx="1062509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65700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00972" y="3501008"/>
            <a:ext cx="337425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&lt;</a:t>
            </a: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7502" y="35344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7221" y="35515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6355" y="35595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2397" y="49074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타원 50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8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9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10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46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20551" y="2348880"/>
            <a:ext cx="8088843" cy="1259708"/>
            <a:chOff x="920551" y="2348880"/>
            <a:chExt cx="8088843" cy="1259708"/>
          </a:xfrm>
        </p:grpSpPr>
        <p:sp>
          <p:nvSpPr>
            <p:cNvPr id="48" name="모서리가 둥근 직사각형 47"/>
            <p:cNvSpPr/>
            <p:nvPr/>
          </p:nvSpPr>
          <p:spPr>
            <a:xfrm>
              <a:off x="920551" y="2840010"/>
              <a:ext cx="8088843" cy="76857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36480" y="2348880"/>
              <a:ext cx="4199808" cy="430887"/>
              <a:chOff x="1045072" y="4946405"/>
              <a:chExt cx="4199808" cy="43088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144077" y="4946405"/>
                <a:ext cx="4100803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어떻게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비교했는지 말해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1045072" y="5068071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920552" y="2839579"/>
            <a:ext cx="8088842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두 수의 자리 수는 같지만 가장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높은 자리인 만의 자리 수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5&lt;6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65700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더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큰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큰 수의 크기 비교하고 익히기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8" name="그림 67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20552" y="1376772"/>
            <a:ext cx="8088843" cy="855825"/>
            <a:chOff x="920552" y="1376772"/>
            <a:chExt cx="8088843" cy="855825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920552" y="1764597"/>
              <a:ext cx="8088843" cy="468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9" name="그룹 28"/>
            <p:cNvGrpSpPr/>
            <p:nvPr/>
          </p:nvGrpSpPr>
          <p:grpSpPr>
            <a:xfrm>
              <a:off x="924081" y="1376772"/>
              <a:ext cx="3023745" cy="430887"/>
              <a:chOff x="1045072" y="4009780"/>
              <a:chExt cx="3023745" cy="43088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221563" y="4009780"/>
                <a:ext cx="2847254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어느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수가 더 큰가요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 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>
                <a:off x="1045072" y="414917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920552" y="1783154"/>
            <a:ext cx="2160240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65700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6012" y="179097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222" y="30155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타원 34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5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7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8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93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27460" y="2668029"/>
            <a:ext cx="8129996" cy="921253"/>
            <a:chOff x="927460" y="2668029"/>
            <a:chExt cx="8129996" cy="921253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932609" y="3121282"/>
              <a:ext cx="8124847" cy="468000"/>
            </a:xfrm>
            <a:prstGeom prst="roundRect">
              <a:avLst>
                <a:gd name="adj" fmla="val 22094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27460" y="2668029"/>
              <a:ext cx="3953532" cy="430887"/>
              <a:chOff x="1084455" y="2924395"/>
              <a:chExt cx="3953532" cy="43088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183460" y="2924395"/>
                <a:ext cx="3854527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square" lIns="91440" tIns="45720" rIns="91440" bIns="45720" anchor="t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두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수 중 어느 수가 더 큰가요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 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0" name="Freeform 14"/>
              <p:cNvSpPr>
                <a:spLocks/>
              </p:cNvSpPr>
              <p:nvPr/>
            </p:nvSpPr>
            <p:spPr bwMode="auto">
              <a:xfrm>
                <a:off x="1084455" y="3066701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920552" y="3658125"/>
            <a:ext cx="8088843" cy="1598951"/>
            <a:chOff x="920552" y="3658125"/>
            <a:chExt cx="8088843" cy="1598951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920552" y="4153845"/>
              <a:ext cx="8088843" cy="1103231"/>
            </a:xfrm>
            <a:prstGeom prst="roundRect">
              <a:avLst>
                <a:gd name="adj" fmla="val 11534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20552" y="3658125"/>
              <a:ext cx="4127800" cy="430887"/>
              <a:chOff x="1045072" y="3914491"/>
              <a:chExt cx="4127800" cy="43088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144077" y="3914491"/>
                <a:ext cx="4028795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square" lIns="91440" tIns="45720" rIns="91440" bIns="45720" anchor="t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어떻게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비교했는지 말해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1045072" y="405679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920550" y="4149080"/>
            <a:ext cx="8088845" cy="11079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  <a:defRPr/>
            </a:pPr>
            <a:r>
              <a:rPr lang="ko-KR" altLang="en-US" sz="2200" b="1" spc="-14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두 수의 자리 수가  다릅니다</a:t>
            </a:r>
            <a:r>
              <a:rPr lang="en-US" altLang="ko-KR" sz="2200" b="1" spc="-14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1235460000</a:t>
            </a:r>
            <a:r>
              <a:rPr lang="ko-KR" altLang="en-US" sz="2200" b="1" spc="-14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십억 </a:t>
            </a:r>
            <a:r>
              <a:rPr lang="ko-KR" altLang="en-US" sz="2200" b="1" spc="-14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단위 수</a:t>
            </a:r>
            <a:r>
              <a:rPr lang="en-US" altLang="ko-KR" sz="2200" b="1" spc="-14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(10</a:t>
            </a:r>
            <a:r>
              <a:rPr lang="ko-KR" altLang="en-US" sz="2200" b="1" spc="-14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 수</a:t>
            </a:r>
            <a:r>
              <a:rPr lang="en-US" altLang="ko-KR" sz="2200" b="1" spc="-14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200" b="1" spc="-9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이고 </a:t>
            </a:r>
            <a:r>
              <a:rPr lang="en-US" altLang="ko-KR" sz="2200" b="1" spc="-9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896540000</a:t>
            </a:r>
            <a:r>
              <a:rPr lang="ko-KR" altLang="en-US" sz="2200" b="1" spc="-9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억 단위 </a:t>
            </a:r>
            <a:r>
              <a:rPr lang="ko-KR" altLang="en-US" sz="2200" b="1" spc="-9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</a:t>
            </a:r>
            <a:r>
              <a:rPr lang="en-US" altLang="ko-KR" sz="2200" b="1" spc="-9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(9</a:t>
            </a:r>
            <a:r>
              <a:rPr lang="ko-KR" altLang="en-US" sz="2200" b="1" spc="-9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 수</a:t>
            </a:r>
            <a:r>
              <a:rPr lang="en-US" altLang="ko-KR" sz="2200" b="1" spc="-9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200" b="1" spc="-9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lang="en-US" altLang="ko-KR" sz="2200" b="1" spc="-9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1235460000</a:t>
            </a:r>
            <a:r>
              <a:rPr lang="ko-KR" altLang="en-US" sz="2200" b="1" spc="-9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</a:t>
            </a:r>
            <a:r>
              <a:rPr lang="en-US" altLang="ko-KR" sz="2200" b="1" spc="-9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spc="-9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 </a:t>
            </a:r>
            <a:endParaRPr lang="en-US" altLang="ko-KR" sz="2200" b="1" spc="-90" dirty="0" smtClean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>
              <a:defRPr/>
            </a:pPr>
            <a:r>
              <a:rPr lang="en-US" altLang="ko-KR" sz="2200" b="1" spc="-12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큰</a:t>
            </a:r>
            <a:r>
              <a:rPr lang="en-US" altLang="ko-KR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큰 수의 크기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비교하고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익히기</a:t>
            </a:r>
          </a:p>
        </p:txBody>
      </p: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75417" y="3153221"/>
            <a:ext cx="3141479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1235460000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32" name="그림 3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t="84894" r="30788" b="9404"/>
          <a:stretch/>
        </p:blipFill>
        <p:spPr>
          <a:xfrm>
            <a:off x="2943962" y="1844675"/>
            <a:ext cx="3714633" cy="7429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615575" y="1881989"/>
            <a:ext cx="337425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7894" y="31765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7894" y="44967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타원 53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8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9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2767" y="19673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36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9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0" t="7118" r="4406" b="32675"/>
          <a:stretch/>
        </p:blipFill>
        <p:spPr>
          <a:xfrm>
            <a:off x="1712640" y="994048"/>
            <a:ext cx="6217560" cy="5661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856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실생활에서 큰 수의 크기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284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0" t="7118" r="4406" b="32675"/>
          <a:stretch/>
        </p:blipFill>
        <p:spPr>
          <a:xfrm>
            <a:off x="4900221" y="1697030"/>
            <a:ext cx="4280812" cy="3897789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20552" y="1844824"/>
            <a:ext cx="3737180" cy="2668620"/>
            <a:chOff x="920552" y="1844824"/>
            <a:chExt cx="3737180" cy="2668620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920552" y="2611256"/>
              <a:ext cx="3697664" cy="1902188"/>
            </a:xfrm>
            <a:prstGeom prst="roundRect">
              <a:avLst>
                <a:gd name="adj" fmla="val 9682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20552" y="1844824"/>
              <a:ext cx="3737180" cy="769441"/>
              <a:chOff x="1045072" y="4020202"/>
              <a:chExt cx="3737180" cy="769441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144077" y="4020202"/>
                <a:ext cx="3638175" cy="76944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square" lIns="91440" tIns="45720" rIns="91440" bIns="45720" anchor="t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전자 제품의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가격은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각각 얼</a:t>
                </a:r>
                <a:endParaRPr lang="en-US" altLang="ko-KR" sz="2200" b="1" dirty="0" smtClean="0">
                  <a:latin typeface="나눔고딕" pitchFamily="50" charset="-127"/>
                  <a:ea typeface="나눔고딕" pitchFamily="50" charset="-127"/>
                </a:endParaRPr>
              </a:p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마인가요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0" name="Freeform 14"/>
              <p:cNvSpPr>
                <a:spLocks/>
              </p:cNvSpPr>
              <p:nvPr/>
            </p:nvSpPr>
            <p:spPr bwMode="auto">
              <a:xfrm>
                <a:off x="1045072" y="416250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920552" y="4617132"/>
            <a:ext cx="8088843" cy="1260140"/>
            <a:chOff x="920552" y="4617132"/>
            <a:chExt cx="8088843" cy="1260140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920552" y="5408111"/>
              <a:ext cx="8088843" cy="46916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20552" y="4617132"/>
              <a:ext cx="3585857" cy="769441"/>
              <a:chOff x="1045072" y="5265256"/>
              <a:chExt cx="3585857" cy="769441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144077" y="5265256"/>
                <a:ext cx="3486852" cy="76944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가격이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낮은 전자 제품부터 </a:t>
                </a:r>
                <a:endParaRPr lang="en-US" altLang="ko-KR" sz="2200" b="1" dirty="0" smtClean="0">
                  <a:latin typeface="나눔고딕" pitchFamily="50" charset="-127"/>
                  <a:ea typeface="나눔고딕" pitchFamily="50" charset="-127"/>
                </a:endParaRPr>
              </a:p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순서대로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써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1045072" y="540756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880757" y="5427248"/>
            <a:ext cx="6223467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태블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릿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컴퓨터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노트북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텔레비전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냉장고입니다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20552" y="2676689"/>
            <a:ext cx="3848619" cy="17851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노트북은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995000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원입니다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냉장고는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188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 원입니다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텔레비전은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123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 원입니다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태블릿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컴퓨터는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756000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원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실생활에서 큰 수의 크기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4" name="그림 33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51" name="타원 50">
            <a:hlinkClick r:id="rId4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884548" y="1412776"/>
            <a:ext cx="4522226" cy="430887"/>
            <a:chOff x="920750" y="1428736"/>
            <a:chExt cx="4522226" cy="430887"/>
          </a:xfrm>
        </p:grpSpPr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1142935" y="1428736"/>
              <a:ext cx="4300041" cy="4308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ko-KR" altLang="en-US" sz="2200" b="1" dirty="0" smtClean="0">
                  <a:latin typeface="나눔고딕" pitchFamily="50" charset="-127"/>
                </a:rPr>
                <a:t>전자</a:t>
              </a:r>
              <a:r>
                <a:rPr lang="en-US" altLang="ko-KR" sz="2200" b="1" dirty="0" smtClean="0">
                  <a:latin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</a:rPr>
                <a:t>제품의 가격을 비교해 봅시다</a:t>
              </a:r>
              <a:r>
                <a:rPr lang="en-US" altLang="ko-KR" sz="2200" b="1" dirty="0" smtClean="0">
                  <a:latin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</a:endParaRPr>
            </a:p>
          </p:txBody>
        </p:sp>
        <p:grpSp>
          <p:nvGrpSpPr>
            <p:cNvPr id="54" name="그룹 53"/>
            <p:cNvGrpSpPr/>
            <p:nvPr/>
          </p:nvGrpSpPr>
          <p:grpSpPr>
            <a:xfrm>
              <a:off x="920750" y="1520589"/>
              <a:ext cx="219266" cy="218283"/>
              <a:chOff x="-572047" y="4429132"/>
              <a:chExt cx="291025" cy="289721"/>
            </a:xfrm>
          </p:grpSpPr>
          <p:sp>
            <p:nvSpPr>
              <p:cNvPr id="5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7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5" name="그림 34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628" y="2023135"/>
            <a:ext cx="277200" cy="280350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4863" y="33604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2934" y="54448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타원 55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>
            <a:hlinkClick r:id="rId8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>
            <a:hlinkClick r:id="rId9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>
            <a:hlinkClick r:id="rId10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hlinkClick r:id="rId11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58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3595678" y="2642042"/>
            <a:ext cx="5643602" cy="17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큰 수의 크기를 비교하고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그 방법을 설명해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 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3" name="타원 4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" name="이등변 삼각형 4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9" name="그림 28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53" name="타원 52">
            <a:hlinkClick r:id="rId4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395535" y="476672"/>
            <a:ext cx="3202905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03648" y="548680"/>
            <a:ext cx="2325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수의 크기를 비교해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9" name="타원 48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88077" y="1340768"/>
            <a:ext cx="8089179" cy="4554210"/>
            <a:chOff x="888077" y="1340768"/>
            <a:chExt cx="8089179" cy="4554210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920552" y="1736812"/>
              <a:ext cx="8056704" cy="4158166"/>
            </a:xfrm>
            <a:prstGeom prst="roundRect">
              <a:avLst>
                <a:gd name="adj" fmla="val 6188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7344" y="1340768"/>
              <a:ext cx="4022255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어떻게 비교했는지 말해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888077" y="148431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920552" y="1740919"/>
            <a:ext cx="7902606" cy="41549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 수가 같은지 비교합니다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텔레비전과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냉장고는 백만 단위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 수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이지만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노트북과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태블릿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컴퓨터는 십만 단위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(6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 수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노트북과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태블릿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컴퓨터의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가격이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텔레비전과 냉장고의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가격보다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 낮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80975" indent="-180975" algn="just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노트북과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태블릿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컴퓨터는 자리 수가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같으므로 가장 높은 자리의 수부터 차례로 비교합니다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가장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높은 자리인 십만 자리 수가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노트북은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이고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태블릿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컴퓨터는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태블릿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컴퓨터의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가격이 노트북의 가격보다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낮습니다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</a:p>
          <a:p>
            <a:pPr marL="180975" indent="-180975" algn="just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텔레비전과 냉장고도 자리 수가 같으므로 가장 높은 자리 수부터 차례로 비교합니다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가장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높은 자리인 백만의 자리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같지만 십만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텔레비전은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냉장고는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텔레비전의 가격이 냉장고의 가격보다 더 낮습니다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실생활에서 큰 수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1" name="그림 20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736" y="34715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타원 30">
            <a:hlinkClick r:id="rId4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8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9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23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804466" y="1268413"/>
            <a:ext cx="8252990" cy="666434"/>
            <a:chOff x="804466" y="1268413"/>
            <a:chExt cx="8252990" cy="666434"/>
          </a:xfrm>
        </p:grpSpPr>
        <p:sp>
          <p:nvSpPr>
            <p:cNvPr id="2" name="직사각형 1"/>
            <p:cNvSpPr/>
            <p:nvPr/>
          </p:nvSpPr>
          <p:spPr>
            <a:xfrm>
              <a:off x="804466" y="1412775"/>
              <a:ext cx="825299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spc="-70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spc="-70" dirty="0" smtClean="0">
                  <a:latin typeface="나눔고딕" pitchFamily="50" charset="-127"/>
                  <a:ea typeface="나눔고딕" pitchFamily="50" charset="-127"/>
                </a:rPr>
                <a:t>1. </a:t>
              </a:r>
              <a:r>
                <a:rPr lang="ko-KR" altLang="en-US" sz="2200" b="1" spc="-70" dirty="0" smtClean="0">
                  <a:latin typeface="나눔고딕" pitchFamily="50" charset="-127"/>
                  <a:ea typeface="나눔고딕" pitchFamily="50" charset="-127"/>
                </a:rPr>
                <a:t>두 수의 크기를 비교하여        안에 </a:t>
              </a:r>
              <a:r>
                <a:rPr lang="en-US" altLang="ko-KR" sz="2200" b="1" spc="-70" dirty="0" smtClean="0">
                  <a:latin typeface="나눔고딕" pitchFamily="50" charset="-127"/>
                  <a:ea typeface="나눔고딕" pitchFamily="50" charset="-127"/>
                </a:rPr>
                <a:t>&gt;, =, &lt;</a:t>
              </a:r>
              <a:r>
                <a:rPr lang="ko-KR" altLang="en-US" sz="2200" b="1" spc="-70" dirty="0" smtClean="0">
                  <a:latin typeface="나눔고딕" pitchFamily="50" charset="-127"/>
                  <a:ea typeface="나눔고딕" pitchFamily="50" charset="-127"/>
                </a:rPr>
                <a:t>를 알맞게 써넣으세요</a:t>
              </a:r>
              <a:r>
                <a:rPr lang="en-US" altLang="ko-KR" sz="2200" b="1" spc="-7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spc="-70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496289" y="1268413"/>
              <a:ext cx="636731" cy="666434"/>
            </a:xfrm>
            <a:prstGeom prst="rect">
              <a:avLst/>
            </a:prstGeom>
          </p:spPr>
        </p:pic>
      </p:grpSp>
      <p:grpSp>
        <p:nvGrpSpPr>
          <p:cNvPr id="18" name="그룹 17"/>
          <p:cNvGrpSpPr/>
          <p:nvPr/>
        </p:nvGrpSpPr>
        <p:grpSpPr>
          <a:xfrm>
            <a:off x="3224746" y="2643928"/>
            <a:ext cx="3528454" cy="955816"/>
            <a:chOff x="3224746" y="2643928"/>
            <a:chExt cx="3528454" cy="955816"/>
          </a:xfrm>
        </p:grpSpPr>
        <p:sp>
          <p:nvSpPr>
            <p:cNvPr id="4" name="직사각형 3"/>
            <p:cNvSpPr/>
            <p:nvPr/>
          </p:nvSpPr>
          <p:spPr>
            <a:xfrm>
              <a:off x="3224746" y="2951672"/>
              <a:ext cx="111618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96854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5205028" y="2951672"/>
              <a:ext cx="15481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124561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268924" y="2643928"/>
              <a:ext cx="913215" cy="955816"/>
            </a:xfrm>
            <a:prstGeom prst="rect">
              <a:avLst/>
            </a:prstGeom>
          </p:spPr>
        </p:pic>
      </p:grpSp>
      <p:grpSp>
        <p:nvGrpSpPr>
          <p:cNvPr id="7" name="그룹 6"/>
          <p:cNvGrpSpPr/>
          <p:nvPr/>
        </p:nvGrpSpPr>
        <p:grpSpPr>
          <a:xfrm flipH="1">
            <a:off x="4690073" y="3008308"/>
            <a:ext cx="163188" cy="290244"/>
            <a:chOff x="-2544218" y="2650098"/>
            <a:chExt cx="739252" cy="1314826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2" name="타원 1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3" name="이등변 삼각형 1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5" name="타원 1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" name="이등변 삼각형 1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176" y="30083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880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2468724" y="2643928"/>
            <a:ext cx="5148572" cy="955816"/>
            <a:chOff x="2468724" y="2643928"/>
            <a:chExt cx="5148572" cy="955816"/>
          </a:xfrm>
        </p:grpSpPr>
        <p:sp>
          <p:nvSpPr>
            <p:cNvPr id="4" name="직사각형 3"/>
            <p:cNvSpPr/>
            <p:nvPr/>
          </p:nvSpPr>
          <p:spPr>
            <a:xfrm>
              <a:off x="2468724" y="2951672"/>
              <a:ext cx="216024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320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억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9768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만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5205028" y="2951672"/>
              <a:ext cx="241226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32096680000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268924" y="2643928"/>
              <a:ext cx="913215" cy="955816"/>
            </a:xfrm>
            <a:prstGeom prst="rect">
              <a:avLst/>
            </a:prstGeom>
          </p:spPr>
        </p:pic>
      </p:grpSp>
      <p:grpSp>
        <p:nvGrpSpPr>
          <p:cNvPr id="7" name="그룹 6"/>
          <p:cNvGrpSpPr/>
          <p:nvPr/>
        </p:nvGrpSpPr>
        <p:grpSpPr>
          <a:xfrm>
            <a:off x="4690073" y="3008308"/>
            <a:ext cx="163188" cy="290244"/>
            <a:chOff x="-2544218" y="2650098"/>
            <a:chExt cx="739252" cy="1314826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2" name="타원 1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3" name="이등변 삼각형 1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5" name="타원 1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" name="이등변 삼각형 1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595" y="30083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그룹 20"/>
          <p:cNvGrpSpPr/>
          <p:nvPr/>
        </p:nvGrpSpPr>
        <p:grpSpPr>
          <a:xfrm>
            <a:off x="804466" y="1268413"/>
            <a:ext cx="8252990" cy="666434"/>
            <a:chOff x="804466" y="1268413"/>
            <a:chExt cx="8252990" cy="666434"/>
          </a:xfrm>
        </p:grpSpPr>
        <p:sp>
          <p:nvSpPr>
            <p:cNvPr id="22" name="직사각형 21"/>
            <p:cNvSpPr/>
            <p:nvPr/>
          </p:nvSpPr>
          <p:spPr>
            <a:xfrm>
              <a:off x="804466" y="1412775"/>
              <a:ext cx="825299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spc="-70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spc="-70" dirty="0" smtClean="0">
                  <a:latin typeface="나눔고딕" pitchFamily="50" charset="-127"/>
                  <a:ea typeface="나눔고딕" pitchFamily="50" charset="-127"/>
                </a:rPr>
                <a:t>2. </a:t>
              </a:r>
              <a:r>
                <a:rPr lang="ko-KR" altLang="en-US" sz="2200" b="1" spc="-70" dirty="0" smtClean="0">
                  <a:latin typeface="나눔고딕" pitchFamily="50" charset="-127"/>
                  <a:ea typeface="나눔고딕" pitchFamily="50" charset="-127"/>
                </a:rPr>
                <a:t>두 수의 크기를 비교하여       안에 </a:t>
              </a:r>
              <a:r>
                <a:rPr lang="en-US" altLang="ko-KR" sz="2200" b="1" spc="-70" dirty="0" smtClean="0">
                  <a:latin typeface="나눔고딕" pitchFamily="50" charset="-127"/>
                  <a:ea typeface="나눔고딕" pitchFamily="50" charset="-127"/>
                </a:rPr>
                <a:t>&gt;, =, &lt;</a:t>
              </a:r>
              <a:r>
                <a:rPr lang="ko-KR" altLang="en-US" sz="2200" b="1" spc="-70" dirty="0" smtClean="0">
                  <a:latin typeface="나눔고딕" pitchFamily="50" charset="-127"/>
                  <a:ea typeface="나눔고딕" pitchFamily="50" charset="-127"/>
                </a:rPr>
                <a:t>를 알맞게 써넣으세요</a:t>
              </a:r>
              <a:r>
                <a:rPr lang="en-US" altLang="ko-KR" sz="2200" b="1" spc="-7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spc="-70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448944" y="1268413"/>
              <a:ext cx="636731" cy="666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27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804466" y="1341438"/>
            <a:ext cx="8252990" cy="840778"/>
            <a:chOff x="804466" y="1341438"/>
            <a:chExt cx="8252990" cy="840778"/>
          </a:xfrm>
        </p:grpSpPr>
        <p:sp>
          <p:nvSpPr>
            <p:cNvPr id="2" name="직사각형 1"/>
            <p:cNvSpPr/>
            <p:nvPr/>
          </p:nvSpPr>
          <p:spPr>
            <a:xfrm>
              <a:off x="804466" y="1412775"/>
              <a:ext cx="825299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3. 1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부터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9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까지의 수 중에서      안에 들어갈 수 있는 수를 모두 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      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구하세요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48033" r="78160" b="47958"/>
            <a:stretch/>
          </p:blipFill>
          <p:spPr>
            <a:xfrm>
              <a:off x="4702455" y="1341438"/>
              <a:ext cx="718597" cy="608883"/>
            </a:xfrm>
            <a:prstGeom prst="rect">
              <a:avLst/>
            </a:prstGeom>
          </p:spPr>
        </p:pic>
      </p:grpSp>
      <p:grpSp>
        <p:nvGrpSpPr>
          <p:cNvPr id="21" name="그룹 20"/>
          <p:cNvGrpSpPr/>
          <p:nvPr/>
        </p:nvGrpSpPr>
        <p:grpSpPr>
          <a:xfrm>
            <a:off x="2036676" y="2708920"/>
            <a:ext cx="6492684" cy="1936947"/>
            <a:chOff x="2036676" y="2708920"/>
            <a:chExt cx="6492684" cy="1936947"/>
          </a:xfrm>
        </p:grpSpPr>
        <p:sp>
          <p:nvSpPr>
            <p:cNvPr id="4" name="직사각형 3"/>
            <p:cNvSpPr/>
            <p:nvPr/>
          </p:nvSpPr>
          <p:spPr>
            <a:xfrm>
              <a:off x="3347468" y="3062205"/>
              <a:ext cx="131892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254687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5134445" y="3062205"/>
              <a:ext cx="212423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254      87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03" t="47893" r="79283" b="48273"/>
            <a:stretch/>
          </p:blipFill>
          <p:spPr>
            <a:xfrm>
              <a:off x="5637076" y="2888465"/>
              <a:ext cx="653362" cy="720555"/>
            </a:xfrm>
            <a:prstGeom prst="rect">
              <a:avLst/>
            </a:prstGeom>
          </p:spPr>
        </p:pic>
        <p:grpSp>
          <p:nvGrpSpPr>
            <p:cNvPr id="7" name="그룹 6"/>
            <p:cNvGrpSpPr/>
            <p:nvPr/>
          </p:nvGrpSpPr>
          <p:grpSpPr>
            <a:xfrm flipH="1">
              <a:off x="4774405" y="3132526"/>
              <a:ext cx="163188" cy="290244"/>
              <a:chOff x="-2544218" y="2650098"/>
              <a:chExt cx="739252" cy="1314826"/>
            </a:xfrm>
          </p:grpSpPr>
          <p:cxnSp>
            <p:nvCxnSpPr>
              <p:cNvPr id="8" name="직선 연결선 7"/>
              <p:cNvCxnSpPr/>
              <p:nvPr/>
            </p:nvCxnSpPr>
            <p:spPr>
              <a:xfrm>
                <a:off x="-2463823" y="2650098"/>
                <a:ext cx="648071" cy="7392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직선 연결선 8"/>
              <p:cNvCxnSpPr/>
              <p:nvPr/>
            </p:nvCxnSpPr>
            <p:spPr>
              <a:xfrm rot="5400000">
                <a:off x="-2498628" y="3271262"/>
                <a:ext cx="648072" cy="7392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모서리가 둥근 직사각형 9"/>
            <p:cNvSpPr/>
            <p:nvPr/>
          </p:nvSpPr>
          <p:spPr>
            <a:xfrm>
              <a:off x="2036676" y="2708920"/>
              <a:ext cx="5868652" cy="1137456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5805434" y="4214980"/>
              <a:ext cx="272392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(                             )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6609184" y="4216141"/>
            <a:ext cx="10812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7, 8, 9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5" name="타원 1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" name="이등변 삼각형 1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1700" y="42295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934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4466" y="1412775"/>
            <a:ext cx="5696706" cy="4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큰 수부터 차례로 기호를 써 보세요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100572" y="2780928"/>
            <a:ext cx="7884876" cy="1864939"/>
            <a:chOff x="1100572" y="2780928"/>
            <a:chExt cx="7884876" cy="1864939"/>
          </a:xfrm>
        </p:grpSpPr>
        <p:sp>
          <p:nvSpPr>
            <p:cNvPr id="3" name="직사각형 2"/>
            <p:cNvSpPr/>
            <p:nvPr/>
          </p:nvSpPr>
          <p:spPr>
            <a:xfrm>
              <a:off x="1172580" y="3083275"/>
              <a:ext cx="23416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㉠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12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억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8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천만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>
            <a:xfrm>
              <a:off x="1100572" y="2780928"/>
              <a:ext cx="7740860" cy="1014867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5529064" y="3068960"/>
              <a:ext cx="345638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㉢ 구억 삼천이백사십삼만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224808" y="3083276"/>
              <a:ext cx="252170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㉡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1282630000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805434" y="4214980"/>
              <a:ext cx="272392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(                             )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6501172" y="4216141"/>
            <a:ext cx="16684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㉡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㉠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㉢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1" name="타원 1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이등변 삼각형 1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9278" y="42295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600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3595678" y="3006119"/>
            <a:ext cx="2149410" cy="78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생각 수학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8" name="그룹 12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9" name="타원 5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0" name="이등변 삼각형 5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>
          <a:xfrm>
            <a:off x="395535" y="476672"/>
            <a:ext cx="3202905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3648" y="548680"/>
            <a:ext cx="2325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수의 크기를 비교해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2785" y="410956"/>
            <a:ext cx="43002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일본과 터키의 이동 전화 가입자 수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t="17359" r="8217" b="41320"/>
          <a:stretch/>
        </p:blipFill>
        <p:spPr>
          <a:xfrm>
            <a:off x="935801" y="1136316"/>
            <a:ext cx="8028892" cy="525989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t="56800" r="65081" b="28919"/>
          <a:stretch/>
        </p:blipFill>
        <p:spPr>
          <a:xfrm>
            <a:off x="667640" y="1700808"/>
            <a:ext cx="2909077" cy="1817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>
            <a:grpSpLocks noChangeAspect="1"/>
          </p:cNvGrpSpPr>
          <p:nvPr/>
        </p:nvGrpSpPr>
        <p:grpSpPr>
          <a:xfrm>
            <a:off x="3007553" y="2117616"/>
            <a:ext cx="3704099" cy="1920032"/>
            <a:chOff x="-2895872" y="1055076"/>
            <a:chExt cx="5466857" cy="2833763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59" b="41320"/>
            <a:stretch/>
          </p:blipFill>
          <p:spPr>
            <a:xfrm>
              <a:off x="-2895872" y="1055076"/>
              <a:ext cx="5466857" cy="2833763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0" t="56800" r="65081" b="28919"/>
            <a:stretch/>
          </p:blipFill>
          <p:spPr>
            <a:xfrm>
              <a:off x="-2391816" y="1235782"/>
              <a:ext cx="1567262" cy="979373"/>
            </a:xfrm>
            <a:prstGeom prst="rect">
              <a:avLst/>
            </a:prstGeom>
          </p:spPr>
        </p:pic>
      </p:grpSp>
      <p:grpSp>
        <p:nvGrpSpPr>
          <p:cNvPr id="10" name="그룹 9"/>
          <p:cNvGrpSpPr/>
          <p:nvPr/>
        </p:nvGrpSpPr>
        <p:grpSpPr>
          <a:xfrm>
            <a:off x="881493" y="4732409"/>
            <a:ext cx="8127901" cy="1150967"/>
            <a:chOff x="881493" y="4732409"/>
            <a:chExt cx="8127901" cy="1150967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881493" y="5113935"/>
              <a:ext cx="8127901" cy="76944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899653" y="4732409"/>
              <a:ext cx="5405266" cy="430887"/>
              <a:chOff x="1045072" y="4078233"/>
              <a:chExt cx="5405266" cy="43088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144077" y="4078233"/>
                <a:ext cx="5306261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슬기가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궁금해하고 있는 것은 무엇인가요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0" name="Freeform 14"/>
              <p:cNvSpPr>
                <a:spLocks/>
              </p:cNvSpPr>
              <p:nvPr/>
            </p:nvSpPr>
            <p:spPr bwMode="auto">
              <a:xfrm>
                <a:off x="1045072" y="4220539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848544" y="5113935"/>
            <a:ext cx="8176422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 터키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 어느 나라의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이동 전화 가입자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 많은지 궁금해하고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875929" y="3895342"/>
            <a:ext cx="8133466" cy="862935"/>
            <a:chOff x="875929" y="3895342"/>
            <a:chExt cx="8133466" cy="862935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875929" y="4319009"/>
              <a:ext cx="8133466" cy="43926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894088" y="3895342"/>
              <a:ext cx="4876275" cy="430887"/>
              <a:chOff x="1045072" y="4078233"/>
              <a:chExt cx="4876275" cy="430887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144077" y="4078233"/>
                <a:ext cx="4777270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슬기는 어떤 자료를 살펴보고 있나요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1" name="Freeform 14"/>
              <p:cNvSpPr>
                <a:spLocks/>
              </p:cNvSpPr>
              <p:nvPr/>
            </p:nvSpPr>
            <p:spPr bwMode="auto">
              <a:xfrm>
                <a:off x="1045072" y="4220539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848544" y="4320169"/>
            <a:ext cx="7671883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 터키의 이동 전화 가입자 수에 대해 살펴보고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893951" y="1437460"/>
            <a:ext cx="8287081" cy="769441"/>
            <a:chOff x="920750" y="1428736"/>
            <a:chExt cx="8287081" cy="769441"/>
          </a:xfrm>
        </p:grpSpPr>
        <p:sp>
          <p:nvSpPr>
            <p:cNvPr id="50" name="TextBox 20"/>
            <p:cNvSpPr txBox="1">
              <a:spLocks noChangeArrowheads="1"/>
            </p:cNvSpPr>
            <p:nvPr/>
          </p:nvSpPr>
          <p:spPr bwMode="auto">
            <a:xfrm>
              <a:off x="1163374" y="1428736"/>
              <a:ext cx="8044457" cy="7694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en-US" altLang="ko-KR" sz="2200" b="1" dirty="0" smtClean="0">
                  <a:latin typeface="나눔고딕" pitchFamily="50" charset="-127"/>
                </a:rPr>
                <a:t>2016</a:t>
              </a:r>
              <a:r>
                <a:rPr lang="ko-KR" altLang="en-US" sz="2200" b="1" dirty="0" smtClean="0">
                  <a:latin typeface="나눔고딕" pitchFamily="50" charset="-127"/>
                </a:rPr>
                <a:t>년 세계 여러 나라의 이동 전화 가입자 수를 살펴봅시다</a:t>
              </a:r>
              <a:r>
                <a:rPr lang="en-US" altLang="ko-KR" sz="2200" b="1" dirty="0" smtClean="0">
                  <a:latin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</a:rPr>
                <a:t>일본과 터키의 이동 전화 가입자 수를 비교해 봅시다</a:t>
              </a:r>
              <a:r>
                <a:rPr lang="en-US" altLang="ko-KR" sz="2200" b="1" dirty="0" smtClean="0">
                  <a:latin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920750" y="1520589"/>
              <a:ext cx="219266" cy="218283"/>
              <a:chOff x="-572047" y="4429132"/>
              <a:chExt cx="291025" cy="289721"/>
            </a:xfrm>
          </p:grpSpPr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652785" y="410956"/>
            <a:ext cx="43002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일본과 터키의 이동 전화 가입자 수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9" name="그림 28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3" name="그림 62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95" y="2306675"/>
            <a:ext cx="277200" cy="280350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1483" y="43547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1483" y="52898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타원 45">
            <a:hlinkClick r:id="rId8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9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hlinkClick r:id="rId10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>
            <a:hlinkClick r:id="rId11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>
            <a:hlinkClick r:id="rId12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71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4" t="63377" r="7476" b="18312"/>
          <a:stretch/>
        </p:blipFill>
        <p:spPr>
          <a:xfrm>
            <a:off x="709938" y="2024844"/>
            <a:ext cx="8491534" cy="238601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164194" y="2945303"/>
            <a:ext cx="420654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1" name="그림 30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933595" y="1424990"/>
            <a:ext cx="8247438" cy="769441"/>
            <a:chOff x="1045072" y="5430098"/>
            <a:chExt cx="8247438" cy="769441"/>
          </a:xfrm>
        </p:grpSpPr>
        <p:sp>
          <p:nvSpPr>
            <p:cNvPr id="66" name="TextBox 65"/>
            <p:cNvSpPr txBox="1"/>
            <p:nvPr/>
          </p:nvSpPr>
          <p:spPr>
            <a:xfrm>
              <a:off x="1171071" y="5430098"/>
              <a:ext cx="8121439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r>
                <a:rPr lang="ko-KR" altLang="en-US" sz="2200" b="1" spc="-30" dirty="0" smtClean="0">
                  <a:latin typeface="나눔고딕" pitchFamily="50" charset="-127"/>
                  <a:ea typeface="나눔고딕" pitchFamily="50" charset="-127"/>
                </a:rPr>
                <a:t>일본과 터키 </a:t>
              </a:r>
              <a:r>
                <a:rPr lang="ko-KR" altLang="en-US" sz="2200" b="1" spc="-30" dirty="0">
                  <a:latin typeface="나눔고딕" pitchFamily="50" charset="-127"/>
                  <a:ea typeface="나눔고딕" pitchFamily="50" charset="-127"/>
                </a:rPr>
                <a:t>중 어느 나라의 </a:t>
              </a:r>
              <a:r>
                <a:rPr lang="ko-KR" altLang="en-US" sz="2200" b="1" spc="-30" dirty="0" smtClean="0">
                  <a:latin typeface="나눔고딕" pitchFamily="50" charset="-127"/>
                  <a:ea typeface="나눔고딕" pitchFamily="50" charset="-127"/>
                </a:rPr>
                <a:t>이동 전화 가입자 </a:t>
              </a:r>
              <a:r>
                <a:rPr lang="ko-KR" altLang="en-US" sz="2200" b="1" spc="-30" dirty="0">
                  <a:latin typeface="나눔고딕" pitchFamily="50" charset="-127"/>
                  <a:ea typeface="나눔고딕" pitchFamily="50" charset="-127"/>
                </a:rPr>
                <a:t>수가 </a:t>
              </a:r>
              <a:r>
                <a:rPr lang="ko-KR" altLang="en-US" sz="2200" b="1" spc="-30" dirty="0" smtClean="0">
                  <a:latin typeface="나눔고딕" pitchFamily="50" charset="-127"/>
                  <a:ea typeface="나눔고딕" pitchFamily="50" charset="-127"/>
                </a:rPr>
                <a:t>더 많은지 </a:t>
              </a:r>
              <a:r>
                <a:rPr lang="ko-KR" altLang="en-US" sz="2200" b="1" spc="-30" dirty="0">
                  <a:latin typeface="나눔고딕" pitchFamily="50" charset="-127"/>
                  <a:ea typeface="나눔고딕" pitchFamily="50" charset="-127"/>
                </a:rPr>
                <a:t>예상해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auto">
            <a:xfrm>
              <a:off x="1045072" y="558924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52785" y="410956"/>
            <a:ext cx="43002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일본과 터키의 이동 전화 가입자 수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4334" y="2945303"/>
            <a:ext cx="420654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73080" y="2945303"/>
            <a:ext cx="420654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76262" y="3376190"/>
            <a:ext cx="420654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61012" y="3356992"/>
            <a:ext cx="420654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6402" y="29678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8751" y="29720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5288" y="29653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5736" y="33895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20" y="34047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72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1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84548" y="2348540"/>
            <a:ext cx="8124847" cy="2016564"/>
            <a:chOff x="884548" y="2348540"/>
            <a:chExt cx="8124847" cy="2016564"/>
          </a:xfrm>
        </p:grpSpPr>
        <p:grpSp>
          <p:nvGrpSpPr>
            <p:cNvPr id="4" name="그룹 3"/>
            <p:cNvGrpSpPr/>
            <p:nvPr/>
          </p:nvGrpSpPr>
          <p:grpSpPr>
            <a:xfrm>
              <a:off x="884548" y="2348540"/>
              <a:ext cx="8124847" cy="2016564"/>
              <a:chOff x="884548" y="2348540"/>
              <a:chExt cx="8124847" cy="2016564"/>
            </a:xfrm>
          </p:grpSpPr>
          <p:sp>
            <p:nvSpPr>
              <p:cNvPr id="51" name="모서리가 둥근 직사각형 50"/>
              <p:cNvSpPr/>
              <p:nvPr/>
            </p:nvSpPr>
            <p:spPr>
              <a:xfrm>
                <a:off x="884548" y="2812296"/>
                <a:ext cx="8124847" cy="1552808"/>
              </a:xfrm>
              <a:prstGeom prst="roundRect">
                <a:avLst>
                  <a:gd name="adj" fmla="val 10028"/>
                </a:avLst>
              </a:prstGeom>
              <a:solidFill>
                <a:schemeClr val="bg1"/>
              </a:solidFill>
              <a:ln w="19039" cap="flat" cmpd="sng" algn="ctr">
                <a:solidFill>
                  <a:srgbClr val="A6A6A6"/>
                </a:solidFill>
                <a:prstDash val="sysDot"/>
                <a:round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 lang="ko-KR" altLang="en-US"/>
                </a:pPr>
                <a:endParaRPr lang="ko-KR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937399" y="2348540"/>
                <a:ext cx="4699677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square" lIns="91440" tIns="45720" rIns="91440" bIns="45720" anchor="t">
                <a:spAutoFit/>
              </a:bodyPr>
              <a:lstStyle/>
              <a:p>
                <a:r>
                  <a:rPr lang="ko-KR" altLang="en-US" sz="2200" b="1" i="0" dirty="0" smtClean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 어떻게 비교했는지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말해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924437" y="249289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884548" y="1412776"/>
            <a:ext cx="8124847" cy="895264"/>
            <a:chOff x="884548" y="1412776"/>
            <a:chExt cx="8124847" cy="895264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884548" y="1840040"/>
              <a:ext cx="8124847" cy="468000"/>
            </a:xfrm>
            <a:prstGeom prst="roundRect">
              <a:avLst>
                <a:gd name="adj" fmla="val 27522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18742" y="1412776"/>
              <a:ext cx="6091351" cy="430887"/>
              <a:chOff x="1045072" y="3499878"/>
              <a:chExt cx="6091351" cy="43088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144077" y="3499878"/>
                <a:ext cx="5992346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어느 나라의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이동 전화 가입자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수가 더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많을까요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0" name="Freeform 14"/>
              <p:cNvSpPr>
                <a:spLocks/>
              </p:cNvSpPr>
              <p:nvPr/>
            </p:nvSpPr>
            <p:spPr bwMode="auto">
              <a:xfrm>
                <a:off x="1045072" y="364218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961439" y="1858597"/>
            <a:ext cx="5345612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일본의 이동 전화 가입자 수가 더 많습니다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27618" y="2846546"/>
            <a:ext cx="8116465" cy="144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억 단위가 넘는데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터키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천만 단위의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이동 전화 가입자를 가지고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억 단위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(9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 수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이고 터키는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천만 단위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(8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 수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177800"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자리 수가 많은 일본의 이동 전화 가입자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수가 더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많습니다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1" name="그림 30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2785" y="410956"/>
            <a:ext cx="43002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일본과 터키의 이동 전화 가입자 수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734" y="19310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734" y="35019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타원 31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5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79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t="7268" r="7623" b="50000"/>
          <a:stretch/>
        </p:blipFill>
        <p:spPr>
          <a:xfrm>
            <a:off x="741424" y="1196752"/>
            <a:ext cx="8316032" cy="4968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652" y="410956"/>
            <a:ext cx="44045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독일과 이집트의 이동 전화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가입자 수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0" t="56800" r="23301" b="28919"/>
          <a:stretch/>
        </p:blipFill>
        <p:spPr>
          <a:xfrm>
            <a:off x="6609184" y="2708920"/>
            <a:ext cx="2655351" cy="165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그룹 42"/>
          <p:cNvGrpSpPr/>
          <p:nvPr/>
        </p:nvGrpSpPr>
        <p:grpSpPr>
          <a:xfrm>
            <a:off x="2792760" y="1787453"/>
            <a:ext cx="3651042" cy="1957164"/>
            <a:chOff x="-8440488" y="1579947"/>
            <a:chExt cx="8009225" cy="4293395"/>
          </a:xfrm>
        </p:grpSpPr>
        <p:pic>
          <p:nvPicPr>
            <p:cNvPr id="68" name="그림 6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8" b="50000"/>
            <a:stretch/>
          </p:blipFill>
          <p:spPr>
            <a:xfrm>
              <a:off x="-8440488" y="1579947"/>
              <a:ext cx="8009225" cy="4293395"/>
            </a:xfrm>
            <a:prstGeom prst="rect">
              <a:avLst/>
            </a:prstGeom>
          </p:spPr>
        </p:pic>
        <p:pic>
          <p:nvPicPr>
            <p:cNvPr id="69" name="그림 6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90" t="56800" r="23301" b="28919"/>
            <a:stretch/>
          </p:blipFill>
          <p:spPr>
            <a:xfrm>
              <a:off x="-3336362" y="2735932"/>
              <a:ext cx="2294636" cy="1433905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884548" y="4595032"/>
            <a:ext cx="8124846" cy="1282240"/>
            <a:chOff x="884548" y="4595032"/>
            <a:chExt cx="8124846" cy="1282240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884548" y="5060778"/>
              <a:ext cx="8124846" cy="81649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884548" y="4595032"/>
              <a:ext cx="5669761" cy="430887"/>
              <a:chOff x="946170" y="4259398"/>
              <a:chExt cx="5669761" cy="43088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045175" y="4259398"/>
                <a:ext cx="5570756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도영이가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궁금해하고 있는 것은 무엇인가요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0" name="Freeform 14"/>
              <p:cNvSpPr>
                <a:spLocks/>
              </p:cNvSpPr>
              <p:nvPr/>
            </p:nvSpPr>
            <p:spPr bwMode="auto">
              <a:xfrm>
                <a:off x="946170" y="440170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884547" y="3761910"/>
            <a:ext cx="8124847" cy="850176"/>
            <a:chOff x="884547" y="3761910"/>
            <a:chExt cx="8124847" cy="850176"/>
          </a:xfrm>
        </p:grpSpPr>
        <p:sp>
          <p:nvSpPr>
            <p:cNvPr id="57" name="모서리가 둥근 직사각형 56"/>
            <p:cNvSpPr/>
            <p:nvPr/>
          </p:nvSpPr>
          <p:spPr>
            <a:xfrm>
              <a:off x="884547" y="4204666"/>
              <a:ext cx="8124847" cy="4074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1" name="그룹 60"/>
            <p:cNvGrpSpPr/>
            <p:nvPr/>
          </p:nvGrpSpPr>
          <p:grpSpPr>
            <a:xfrm>
              <a:off x="920552" y="3761910"/>
              <a:ext cx="5373206" cy="430887"/>
              <a:chOff x="946170" y="4259398"/>
              <a:chExt cx="5373206" cy="430887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045175" y="4259398"/>
                <a:ext cx="5274201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도영이는 어떤 자료를 살펴보고 있나요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 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3" name="Freeform 14"/>
              <p:cNvSpPr>
                <a:spLocks/>
              </p:cNvSpPr>
              <p:nvPr/>
            </p:nvSpPr>
            <p:spPr bwMode="auto">
              <a:xfrm>
                <a:off x="946170" y="440170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884548" y="5084305"/>
            <a:ext cx="8242717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spc="11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독일과 이집트 중 </a:t>
            </a:r>
            <a:r>
              <a:rPr lang="ko-KR" altLang="en-US" sz="2200" b="1" spc="11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어느 나라의 </a:t>
            </a:r>
            <a:r>
              <a:rPr lang="ko-KR" altLang="en-US" sz="2200" b="1" spc="11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이동 전화 가입자 수가 더 적은지 </a:t>
            </a:r>
            <a:endParaRPr lang="en-US" altLang="ko-KR" sz="2200" b="1" spc="110" dirty="0" smtClean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궁금해하고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652" y="410956"/>
            <a:ext cx="44045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독일과 이집트의 이동 전화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가입자 수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9" name="그림 28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938315" y="4181199"/>
            <a:ext cx="7892485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독일과 이집트의 이동 전화 가입자 수에 대해 살펴보고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0" name="그림 49">
            <a:hlinkClick r:id="" action="ppaction://customshow?id=2&amp;return=tru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58" y="1888510"/>
            <a:ext cx="277200" cy="280350"/>
          </a:xfrm>
          <a:prstGeom prst="rect">
            <a:avLst/>
          </a:prstGeom>
        </p:spPr>
      </p:pic>
      <p:grpSp>
        <p:nvGrpSpPr>
          <p:cNvPr id="55" name="그룹 54"/>
          <p:cNvGrpSpPr/>
          <p:nvPr/>
        </p:nvGrpSpPr>
        <p:grpSpPr>
          <a:xfrm>
            <a:off x="893951" y="1437460"/>
            <a:ext cx="8287081" cy="430887"/>
            <a:chOff x="920750" y="1428736"/>
            <a:chExt cx="8287081" cy="430887"/>
          </a:xfrm>
        </p:grpSpPr>
        <p:sp>
          <p:nvSpPr>
            <p:cNvPr id="64" name="TextBox 20"/>
            <p:cNvSpPr txBox="1">
              <a:spLocks noChangeArrowheads="1"/>
            </p:cNvSpPr>
            <p:nvPr/>
          </p:nvSpPr>
          <p:spPr bwMode="auto">
            <a:xfrm>
              <a:off x="1163374" y="1428736"/>
              <a:ext cx="8044457" cy="4308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ko-KR" altLang="en-US" sz="2200" b="1" dirty="0" smtClean="0">
                  <a:latin typeface="나눔고딕" pitchFamily="50" charset="-127"/>
                </a:rPr>
                <a:t>독일과 이집트의 이동 전화 가입자 수를 비교해 봅시다</a:t>
              </a:r>
              <a:r>
                <a:rPr lang="en-US" altLang="ko-KR" sz="2200" b="1" dirty="0" smtClean="0">
                  <a:latin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</a:endParaRPr>
            </a:p>
          </p:txBody>
        </p:sp>
        <p:grpSp>
          <p:nvGrpSpPr>
            <p:cNvPr id="65" name="그룹 64"/>
            <p:cNvGrpSpPr/>
            <p:nvPr/>
          </p:nvGrpSpPr>
          <p:grpSpPr>
            <a:xfrm>
              <a:off x="920750" y="1520589"/>
              <a:ext cx="219266" cy="218283"/>
              <a:chOff x="-572047" y="4429132"/>
              <a:chExt cx="291025" cy="289721"/>
            </a:xfrm>
          </p:grpSpPr>
          <p:sp>
            <p:nvSpPr>
              <p:cNvPr id="66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7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70" name="그림 6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6438" y="42046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6438" y="52602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타원 45">
            <a:hlinkClick r:id="rId8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hlinkClick r:id="rId9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10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11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12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71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1" t="61585" r="12126" b="24584"/>
          <a:stretch/>
        </p:blipFill>
        <p:spPr>
          <a:xfrm>
            <a:off x="1208584" y="2672916"/>
            <a:ext cx="7411672" cy="1800226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20819" y="1399419"/>
            <a:ext cx="8136637" cy="769441"/>
            <a:chOff x="946170" y="5590401"/>
            <a:chExt cx="8136637" cy="769441"/>
          </a:xfrm>
        </p:grpSpPr>
        <p:sp>
          <p:nvSpPr>
            <p:cNvPr id="46" name="TextBox 45"/>
            <p:cNvSpPr txBox="1"/>
            <p:nvPr/>
          </p:nvSpPr>
          <p:spPr>
            <a:xfrm>
              <a:off x="1041660" y="5590401"/>
              <a:ext cx="8041147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spc="-120" dirty="0" smtClean="0">
                  <a:latin typeface="나눔고딕" pitchFamily="50" charset="-127"/>
                  <a:ea typeface="나눔고딕" pitchFamily="50" charset="-127"/>
                </a:rPr>
                <a:t>독일과 </a:t>
              </a:r>
              <a:r>
                <a:rPr lang="ko-KR" altLang="en-US" sz="2200" b="1" spc="-120" dirty="0" err="1" smtClean="0">
                  <a:latin typeface="나눔고딕" pitchFamily="50" charset="-127"/>
                  <a:ea typeface="나눔고딕" pitchFamily="50" charset="-127"/>
                </a:rPr>
                <a:t>이집트중</a:t>
              </a:r>
              <a:r>
                <a:rPr lang="ko-KR" altLang="en-US" sz="2200" b="1" spc="-120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spc="-120" dirty="0">
                  <a:latin typeface="나눔고딕" pitchFamily="50" charset="-127"/>
                  <a:ea typeface="나눔고딕" pitchFamily="50" charset="-127"/>
                </a:rPr>
                <a:t>어느 나라의 </a:t>
              </a:r>
              <a:r>
                <a:rPr lang="ko-KR" altLang="en-US" sz="2200" b="1" spc="-120" dirty="0" smtClean="0">
                  <a:latin typeface="나눔고딕" pitchFamily="50" charset="-127"/>
                  <a:ea typeface="나눔고딕" pitchFamily="50" charset="-127"/>
                </a:rPr>
                <a:t>이동 전화 가입자 </a:t>
              </a:r>
              <a:r>
                <a:rPr lang="ko-KR" altLang="en-US" sz="2200" b="1" spc="-120" dirty="0">
                  <a:latin typeface="나눔고딕" pitchFamily="50" charset="-127"/>
                  <a:ea typeface="나눔고딕" pitchFamily="50" charset="-127"/>
                </a:rPr>
                <a:t>수가 </a:t>
              </a:r>
              <a:r>
                <a:rPr lang="ko-KR" altLang="en-US" sz="2200" b="1" spc="-120" dirty="0" smtClean="0">
                  <a:latin typeface="나눔고딕" pitchFamily="50" charset="-127"/>
                  <a:ea typeface="나눔고딕" pitchFamily="50" charset="-127"/>
                </a:rPr>
                <a:t>더 적은지 </a:t>
              </a:r>
              <a:r>
                <a:rPr lang="en-US" altLang="ko-KR" sz="2200" b="1" spc="-120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spc="-120" dirty="0" smtClean="0">
                  <a:latin typeface="나눔고딕" pitchFamily="50" charset="-127"/>
                  <a:ea typeface="나눔고딕" pitchFamily="50" charset="-127"/>
                </a:rPr>
                <a:t>예상해  </a:t>
              </a:r>
              <a:r>
                <a:rPr lang="en-US" altLang="ko-KR" sz="2200" b="1" spc="-120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spc="-120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</a:p>
            <a:p>
              <a:r>
                <a:rPr lang="en-US" altLang="ko-KR" sz="2200" b="1" spc="-120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946170" y="574284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9" name="그림 28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308210" y="3222591"/>
            <a:ext cx="420654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08210" y="3641171"/>
            <a:ext cx="420654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08884" y="3222591"/>
            <a:ext cx="420654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38258" y="3222591"/>
            <a:ext cx="420654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80494" y="3653478"/>
            <a:ext cx="420654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1652" y="410956"/>
            <a:ext cx="44045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이집트와 독일의 이동 전화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가입자 수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1351" y="324715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9849" y="32094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7199" y="32094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378" y="36668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0494" y="36759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타원 52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7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864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50" grpId="0"/>
      <p:bldP spid="56" grpId="0"/>
      <p:bldP spid="5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961</Words>
  <Application>Microsoft Office PowerPoint</Application>
  <PresentationFormat>A4 용지(210x297mm)</PresentationFormat>
  <Paragraphs>188</Paragraphs>
  <Slides>25</Slides>
  <Notes>0</Notes>
  <HiddenSlides>3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25</vt:i4>
      </vt:variant>
      <vt:variant>
        <vt:lpstr>재구성한 쇼</vt:lpstr>
      </vt:variant>
      <vt:variant>
        <vt:i4>3</vt:i4>
      </vt:variant>
    </vt:vector>
  </HeadingPairs>
  <TitlesOfParts>
    <vt:vector size="38" baseType="lpstr">
      <vt:lpstr>굴림</vt:lpstr>
      <vt:lpstr>Arial</vt:lpstr>
      <vt:lpstr>Wingdings</vt:lpstr>
      <vt:lpstr>나눔고딕</vt:lpstr>
      <vt:lpstr>나눔고딕 ExtraBold</vt:lpstr>
      <vt:lpstr>맑은 고딕</vt:lpstr>
      <vt:lpstr>나눔바른고딕</vt:lpstr>
      <vt:lpstr>Office 테마</vt:lpstr>
      <vt:lpstr>1_디자인 사용자 지정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  <vt:lpstr>재구성한 쇼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사용자</cp:lastModifiedBy>
  <cp:revision>276</cp:revision>
  <dcterms:created xsi:type="dcterms:W3CDTF">2016-11-16T23:53:02Z</dcterms:created>
  <dcterms:modified xsi:type="dcterms:W3CDTF">2018-01-17T01:07:10Z</dcterms:modified>
</cp:coreProperties>
</file>