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310" r:id="rId5"/>
    <p:sldId id="316" r:id="rId6"/>
    <p:sldId id="311" r:id="rId7"/>
    <p:sldId id="312" r:id="rId8"/>
    <p:sldId id="314" r:id="rId9"/>
    <p:sldId id="315" r:id="rId10"/>
    <p:sldId id="262" r:id="rId11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나눔고딕" panose="020D0604000000000000" pitchFamily="50" charset="-127"/>
      <p:regular r:id="rId16"/>
      <p:bold r:id="rId17"/>
    </p:embeddedFont>
    <p:embeddedFont>
      <p:font typeface="나눔바른고딕" panose="020B0603020101020101" pitchFamily="50" charset="-127"/>
      <p:regular r:id="rId18"/>
      <p:bold r:id="rId19"/>
    </p:embeddedFont>
    <p:embeddedFont>
      <p:font typeface="HY나무M" panose="02030600000101010101" pitchFamily="18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6132" autoAdjust="0"/>
  </p:normalViewPr>
  <p:slideViewPr>
    <p:cSldViewPr showGuides="1">
      <p:cViewPr>
        <p:scale>
          <a:sx n="80" d="100"/>
          <a:sy n="80" d="100"/>
        </p:scale>
        <p:origin x="-1482" y="-198"/>
      </p:cViewPr>
      <p:guideLst>
        <p:guide orient="horz" pos="209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7872" y="-214338"/>
            <a:ext cx="145047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0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endParaRPr lang="ko-KR" altLang="en-US" sz="7000" spc="-800" baseline="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80078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1030440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7"/>
          <p:cNvSpPr>
            <a:spLocks/>
          </p:cNvSpPr>
          <p:nvPr userDrawn="1"/>
        </p:nvSpPr>
        <p:spPr bwMode="auto">
          <a:xfrm>
            <a:off x="905028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5333845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36338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440654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8.xml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slide" Target="slide1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8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image" Target="../media/image22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6616" y="3143248"/>
            <a:ext cx="17513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41344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12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분수와 소수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132~133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88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  <a:p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3068960"/>
            <a:ext cx="5732764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얼마나 </a:t>
            </a:r>
            <a:r>
              <a:rPr kumimoji="0" lang="ko-KR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알고 </a:t>
            </a:r>
            <a:r>
              <a:rPr kumimoji="0" lang="ko-KR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있나요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09" y="32400"/>
            <a:ext cx="3768674" cy="924004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7401272" y="5082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10" action="ppaction://hlinksldjump"/>
          </p:cNvPr>
          <p:cNvSpPr/>
          <p:nvPr/>
        </p:nvSpPr>
        <p:spPr>
          <a:xfrm>
            <a:off x="6919794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11" action="ppaction://hlinksldjump"/>
          </p:cNvPr>
          <p:cNvSpPr/>
          <p:nvPr/>
        </p:nvSpPr>
        <p:spPr>
          <a:xfrm>
            <a:off x="6456950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4041" r="10783" b="73393"/>
          <a:stretch/>
        </p:blipFill>
        <p:spPr>
          <a:xfrm>
            <a:off x="1219741" y="2604489"/>
            <a:ext cx="7837715" cy="1636306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20552" y="1344264"/>
            <a:ext cx="5938938" cy="788592"/>
            <a:chOff x="920552" y="1344264"/>
            <a:chExt cx="5938938" cy="788592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208584" y="1537510"/>
              <a:ext cx="565090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만큼 색칠한 것을 모두 찾아      표 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1259595" y="1344264"/>
              <a:ext cx="388299" cy="788592"/>
              <a:chOff x="8684168" y="2390110"/>
              <a:chExt cx="388299" cy="788592"/>
            </a:xfrm>
          </p:grpSpPr>
          <p:cxnSp>
            <p:nvCxnSpPr>
              <p:cNvPr id="32" name="직선 연결선 31"/>
              <p:cNvCxnSpPr/>
              <p:nvPr/>
            </p:nvCxnSpPr>
            <p:spPr>
              <a:xfrm>
                <a:off x="8684168" y="2790220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그룹 32"/>
              <p:cNvGrpSpPr/>
              <p:nvPr/>
            </p:nvGrpSpPr>
            <p:grpSpPr>
              <a:xfrm>
                <a:off x="8692243" y="2390110"/>
                <a:ext cx="380224" cy="788592"/>
                <a:chOff x="8692243" y="2390110"/>
                <a:chExt cx="380224" cy="788592"/>
              </a:xfrm>
            </p:grpSpPr>
            <p:sp>
              <p:nvSpPr>
                <p:cNvPr id="3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93055" y="2390110"/>
                  <a:ext cx="37941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b="1" dirty="0" smtClean="0">
                      <a:latin typeface="나눔고딕" pitchFamily="50" charset="-127"/>
                    </a:rPr>
                    <a:t>1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  <p:sp>
              <p:nvSpPr>
                <p:cNvPr id="3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92243" y="2747815"/>
                  <a:ext cx="37708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b="1" dirty="0" smtClean="0">
                      <a:latin typeface="나눔고딕" pitchFamily="50" charset="-127"/>
                    </a:rPr>
                    <a:t>4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</p:grpSp>
        </p:grpSp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872655" y="1397910"/>
              <a:ext cx="636731" cy="666434"/>
            </a:xfrm>
            <a:prstGeom prst="rect">
              <a:avLst/>
            </a:prstGeom>
          </p:spPr>
        </p:pic>
        <p:grpSp>
          <p:nvGrpSpPr>
            <p:cNvPr id="45" name="그룹 44"/>
            <p:cNvGrpSpPr/>
            <p:nvPr/>
          </p:nvGrpSpPr>
          <p:grpSpPr>
            <a:xfrm>
              <a:off x="920552" y="1632296"/>
              <a:ext cx="219266" cy="218283"/>
              <a:chOff x="-572047" y="4429132"/>
              <a:chExt cx="291025" cy="289721"/>
            </a:xfrm>
          </p:grpSpPr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078390" y="410956"/>
            <a:ext cx="43066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전체를 똑같이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400"/>
            <a:ext cx="3768674" cy="924004"/>
          </a:xfrm>
          <a:prstGeom prst="rect">
            <a:avLst/>
          </a:prstGeom>
        </p:spPr>
      </p:pic>
      <p:sp>
        <p:nvSpPr>
          <p:cNvPr id="49" name="타원 48">
            <a:hlinkClick r:id="rId5" action="ppaction://hlinksldjump"/>
          </p:cNvPr>
          <p:cNvSpPr/>
          <p:nvPr/>
        </p:nvSpPr>
        <p:spPr>
          <a:xfrm>
            <a:off x="5980422" y="5515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9022" r="80340" b="85293"/>
          <a:stretch/>
        </p:blipFill>
        <p:spPr>
          <a:xfrm>
            <a:off x="1192612" y="2655152"/>
            <a:ext cx="702024" cy="74023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9022" r="80340" b="85293"/>
          <a:stretch/>
        </p:blipFill>
        <p:spPr>
          <a:xfrm>
            <a:off x="7065498" y="2635002"/>
            <a:ext cx="702024" cy="74023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436" y="32138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11" action="ppaction://hlinksldjump"/>
          </p:cNvPr>
          <p:cNvSpPr/>
          <p:nvPr/>
        </p:nvSpPr>
        <p:spPr>
          <a:xfrm>
            <a:off x="7401272" y="5082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12" action="ppaction://hlinksldjump"/>
          </p:cNvPr>
          <p:cNvSpPr/>
          <p:nvPr/>
        </p:nvSpPr>
        <p:spPr>
          <a:xfrm>
            <a:off x="6919794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37434" r="7961" b="50000"/>
          <a:stretch/>
        </p:blipFill>
        <p:spPr>
          <a:xfrm>
            <a:off x="1343318" y="2587894"/>
            <a:ext cx="7837715" cy="1636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4568" y="410956"/>
            <a:ext cx="43204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분수로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3812750" y="3159420"/>
            <a:ext cx="528182" cy="665624"/>
            <a:chOff x="8083978" y="2412628"/>
            <a:chExt cx="528182" cy="665624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8112604" y="2747054"/>
              <a:ext cx="2880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그룹 28"/>
            <p:cNvGrpSpPr/>
            <p:nvPr/>
          </p:nvGrpSpPr>
          <p:grpSpPr>
            <a:xfrm>
              <a:off x="8083978" y="2412628"/>
              <a:ext cx="528182" cy="665624"/>
              <a:chOff x="8083978" y="2412628"/>
              <a:chExt cx="528182" cy="665624"/>
            </a:xfrm>
          </p:grpSpPr>
          <p:sp>
            <p:nvSpPr>
              <p:cNvPr id="30" name="TextBox 8"/>
              <p:cNvSpPr txBox="1">
                <a:spLocks noChangeArrowheads="1"/>
              </p:cNvSpPr>
              <p:nvPr/>
            </p:nvSpPr>
            <p:spPr bwMode="auto">
              <a:xfrm>
                <a:off x="8083978" y="2412628"/>
                <a:ext cx="250825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5</a:t>
                </a:r>
                <a:endParaRPr kumimoji="0" lang="ko-KR" altLang="en-US" sz="18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  <p:sp>
            <p:nvSpPr>
              <p:cNvPr id="36" name="TextBox 8"/>
              <p:cNvSpPr txBox="1">
                <a:spLocks noChangeArrowheads="1"/>
              </p:cNvSpPr>
              <p:nvPr/>
            </p:nvSpPr>
            <p:spPr bwMode="auto">
              <a:xfrm>
                <a:off x="8086302" y="2708920"/>
                <a:ext cx="5258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6</a:t>
                </a:r>
                <a:endParaRPr kumimoji="0" lang="ko-KR" altLang="en-US" sz="18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</p:grpSp>
      </p:grpSp>
      <p:grpSp>
        <p:nvGrpSpPr>
          <p:cNvPr id="61" name="그룹 60"/>
          <p:cNvGrpSpPr/>
          <p:nvPr/>
        </p:nvGrpSpPr>
        <p:grpSpPr>
          <a:xfrm>
            <a:off x="7114071" y="3159420"/>
            <a:ext cx="528182" cy="665624"/>
            <a:chOff x="8083978" y="2412628"/>
            <a:chExt cx="528182" cy="665624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8119179" y="2747054"/>
              <a:ext cx="2520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그룹 62"/>
            <p:cNvGrpSpPr/>
            <p:nvPr/>
          </p:nvGrpSpPr>
          <p:grpSpPr>
            <a:xfrm>
              <a:off x="8083978" y="2412628"/>
              <a:ext cx="528182" cy="665624"/>
              <a:chOff x="8083978" y="2412628"/>
              <a:chExt cx="528182" cy="665624"/>
            </a:xfrm>
          </p:grpSpPr>
          <p:sp>
            <p:nvSpPr>
              <p:cNvPr id="65" name="TextBox 8"/>
              <p:cNvSpPr txBox="1">
                <a:spLocks noChangeArrowheads="1"/>
              </p:cNvSpPr>
              <p:nvPr/>
            </p:nvSpPr>
            <p:spPr bwMode="auto">
              <a:xfrm>
                <a:off x="8083978" y="2412628"/>
                <a:ext cx="250825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7</a:t>
                </a:r>
                <a:endParaRPr kumimoji="0" lang="ko-KR" altLang="en-US" sz="18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  <p:sp>
            <p:nvSpPr>
              <p:cNvPr id="66" name="TextBox 8"/>
              <p:cNvSpPr txBox="1">
                <a:spLocks noChangeArrowheads="1"/>
              </p:cNvSpPr>
              <p:nvPr/>
            </p:nvSpPr>
            <p:spPr bwMode="auto">
              <a:xfrm>
                <a:off x="8086302" y="2708920"/>
                <a:ext cx="5258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8</a:t>
                </a:r>
                <a:endParaRPr kumimoji="0" lang="ko-KR" altLang="en-US" sz="18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</p:grp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399"/>
            <a:ext cx="3768674" cy="924004"/>
          </a:xfrm>
          <a:prstGeom prst="rect">
            <a:avLst/>
          </a:prstGeom>
        </p:spPr>
      </p:pic>
      <p:sp>
        <p:nvSpPr>
          <p:cNvPr id="50" name="타원 49">
            <a:hlinkClick r:id="rId4" action="ppaction://hlinksldjump"/>
          </p:cNvPr>
          <p:cNvSpPr/>
          <p:nvPr/>
        </p:nvSpPr>
        <p:spPr>
          <a:xfrm>
            <a:off x="6456950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17310" y="1412776"/>
            <a:ext cx="5153841" cy="430887"/>
            <a:chOff x="917310" y="1412776"/>
            <a:chExt cx="5153841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76862" y="1412776"/>
              <a:ext cx="48942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색칠한 부분을 분수로 나타내어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17310" y="1520788"/>
              <a:ext cx="219266" cy="218283"/>
              <a:chOff x="-572047" y="4429132"/>
              <a:chExt cx="291025" cy="289721"/>
            </a:xfrm>
          </p:grpSpPr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1376" y="33189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9272" y="32815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10" action="ppaction://hlinksldjump"/>
          </p:cNvPr>
          <p:cNvSpPr/>
          <p:nvPr/>
        </p:nvSpPr>
        <p:spPr>
          <a:xfrm>
            <a:off x="7401272" y="5082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11" action="ppaction://hlinksldjump"/>
          </p:cNvPr>
          <p:cNvSpPr/>
          <p:nvPr/>
        </p:nvSpPr>
        <p:spPr>
          <a:xfrm>
            <a:off x="5980422" y="5515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90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50000" r="10098" b="39558"/>
          <a:stretch/>
        </p:blipFill>
        <p:spPr>
          <a:xfrm>
            <a:off x="1135415" y="2814207"/>
            <a:ext cx="7871879" cy="135991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61553" r="44745" b="31729"/>
          <a:stretch/>
        </p:blipFill>
        <p:spPr>
          <a:xfrm>
            <a:off x="4508325" y="3115849"/>
            <a:ext cx="952500" cy="874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4568" y="410956"/>
            <a:ext cx="43204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분모가 같은 진분수의 크기 비교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400"/>
            <a:ext cx="3768674" cy="924004"/>
          </a:xfrm>
          <a:prstGeom prst="rect">
            <a:avLst/>
          </a:prstGeom>
        </p:spPr>
      </p:pic>
      <p:sp>
        <p:nvSpPr>
          <p:cNvPr id="27" name="타원 26">
            <a:hlinkClick r:id="rId4" action="ppaction://hlinksldjump"/>
          </p:cNvPr>
          <p:cNvSpPr/>
          <p:nvPr/>
        </p:nvSpPr>
        <p:spPr>
          <a:xfrm>
            <a:off x="6919794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17310" y="1286402"/>
            <a:ext cx="6359674" cy="666434"/>
            <a:chOff x="917310" y="1286402"/>
            <a:chExt cx="6359674" cy="666434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1096451" y="1428739"/>
              <a:ext cx="61805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가장 큰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solidFill>
                    <a:srgbClr val="FF0000"/>
                  </a:solidFill>
                  <a:latin typeface="나눔고딕"/>
                  <a:ea typeface="나눔고딕"/>
                </a:rPr>
                <a:t> </a:t>
              </a:r>
              <a:r>
                <a:rPr lang="ko-KR" altLang="en-US" sz="2200" b="1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17310" y="1520788"/>
              <a:ext cx="219266" cy="218283"/>
              <a:chOff x="-572047" y="4429132"/>
              <a:chExt cx="291025" cy="289721"/>
            </a:xfrm>
          </p:grpSpPr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2674944" y="1286402"/>
              <a:ext cx="636731" cy="666434"/>
            </a:xfrm>
            <a:prstGeom prst="rect">
              <a:avLst/>
            </a:prstGeom>
          </p:spPr>
        </p:pic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6456" y="33445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6456950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12" action="ppaction://hlinksldjump"/>
          </p:cNvPr>
          <p:cNvSpPr/>
          <p:nvPr/>
        </p:nvSpPr>
        <p:spPr>
          <a:xfrm>
            <a:off x="5980422" y="5515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56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2122" r="39830" b="80028"/>
          <a:stretch/>
        </p:blipFill>
        <p:spPr>
          <a:xfrm>
            <a:off x="857459" y="2658799"/>
            <a:ext cx="8167507" cy="1934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4568" y="410956"/>
            <a:ext cx="4320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분수와 소수 쓰고 읽기와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소수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1" name="TextBox 19"/>
          <p:cNvSpPr txBox="1">
            <a:spLocks noChangeArrowheads="1"/>
          </p:cNvSpPr>
          <p:nvPr/>
        </p:nvSpPr>
        <p:spPr bwMode="auto">
          <a:xfrm>
            <a:off x="4534707" y="3717032"/>
            <a:ext cx="671924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3133861" y="2816932"/>
            <a:ext cx="522995" cy="800994"/>
            <a:chOff x="7986365" y="2350557"/>
            <a:chExt cx="522995" cy="800994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8047143" y="2747054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그룹 80"/>
            <p:cNvGrpSpPr/>
            <p:nvPr/>
          </p:nvGrpSpPr>
          <p:grpSpPr>
            <a:xfrm>
              <a:off x="7986365" y="2350557"/>
              <a:ext cx="522995" cy="800994"/>
              <a:chOff x="7986365" y="2350557"/>
              <a:chExt cx="522995" cy="800994"/>
            </a:xfrm>
          </p:grpSpPr>
          <p:sp>
            <p:nvSpPr>
              <p:cNvPr id="82" name="TextBox 8"/>
              <p:cNvSpPr txBox="1">
                <a:spLocks noChangeArrowheads="1"/>
              </p:cNvSpPr>
              <p:nvPr/>
            </p:nvSpPr>
            <p:spPr bwMode="auto">
              <a:xfrm>
                <a:off x="8096066" y="2350557"/>
                <a:ext cx="33048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algn="ctr"/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3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  <p:sp>
            <p:nvSpPr>
              <p:cNvPr id="83" name="TextBox 8"/>
              <p:cNvSpPr txBox="1">
                <a:spLocks noChangeArrowheads="1"/>
              </p:cNvSpPr>
              <p:nvPr/>
            </p:nvSpPr>
            <p:spPr bwMode="auto">
              <a:xfrm>
                <a:off x="7986365" y="2720664"/>
                <a:ext cx="5229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algn="ctr"/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10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</p:grpSp>
      </p:grpSp>
      <p:sp>
        <p:nvSpPr>
          <p:cNvPr id="56" name="TextBox 19"/>
          <p:cNvSpPr txBox="1">
            <a:spLocks noChangeArrowheads="1"/>
          </p:cNvSpPr>
          <p:nvPr/>
        </p:nvSpPr>
        <p:spPr bwMode="auto">
          <a:xfrm>
            <a:off x="5997569" y="3729248"/>
            <a:ext cx="671924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7598357" y="2816932"/>
            <a:ext cx="522995" cy="800994"/>
            <a:chOff x="7986365" y="2350557"/>
            <a:chExt cx="522995" cy="800994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8047143" y="2747054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그룹 39"/>
            <p:cNvGrpSpPr/>
            <p:nvPr/>
          </p:nvGrpSpPr>
          <p:grpSpPr>
            <a:xfrm>
              <a:off x="7986365" y="2350557"/>
              <a:ext cx="522995" cy="800994"/>
              <a:chOff x="7986365" y="2350557"/>
              <a:chExt cx="522995" cy="800994"/>
            </a:xfrm>
          </p:grpSpPr>
          <p:sp>
            <p:nvSpPr>
              <p:cNvPr id="41" name="TextBox 8"/>
              <p:cNvSpPr txBox="1">
                <a:spLocks noChangeArrowheads="1"/>
              </p:cNvSpPr>
              <p:nvPr/>
            </p:nvSpPr>
            <p:spPr bwMode="auto">
              <a:xfrm>
                <a:off x="8096066" y="2350557"/>
                <a:ext cx="33048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algn="ctr"/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9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  <p:sp>
            <p:nvSpPr>
              <p:cNvPr id="42" name="TextBox 8"/>
              <p:cNvSpPr txBox="1">
                <a:spLocks noChangeArrowheads="1"/>
              </p:cNvSpPr>
              <p:nvPr/>
            </p:nvSpPr>
            <p:spPr bwMode="auto">
              <a:xfrm>
                <a:off x="7986365" y="2720664"/>
                <a:ext cx="5229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algn="ctr"/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10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</p:grpSp>
      </p:grpSp>
      <p:sp>
        <p:nvSpPr>
          <p:cNvPr id="49" name="TextBox 8"/>
          <p:cNvSpPr txBox="1">
            <a:spLocks noChangeArrowheads="1"/>
          </p:cNvSpPr>
          <p:nvPr/>
        </p:nvSpPr>
        <p:spPr bwMode="auto">
          <a:xfrm>
            <a:off x="2772112" y="2420888"/>
            <a:ext cx="1316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algn="ctr"/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10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분의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3</a:t>
            </a:r>
            <a:endParaRPr kumimoji="0"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4196916" y="4259745"/>
            <a:ext cx="1316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algn="ctr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영 점 오</a:t>
            </a:r>
            <a:endParaRPr kumimoji="0"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5709084" y="4258253"/>
            <a:ext cx="1316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algn="ctr"/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영 점 칠</a:t>
            </a:r>
            <a:endParaRPr kumimoji="0"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7221252" y="2442883"/>
            <a:ext cx="1316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algn="ctr"/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10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분의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9</a:t>
            </a:r>
            <a:endParaRPr kumimoji="0"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400"/>
            <a:ext cx="3768674" cy="924004"/>
          </a:xfrm>
          <a:prstGeom prst="rect">
            <a:avLst/>
          </a:prstGeom>
        </p:spPr>
      </p:pic>
      <p:sp>
        <p:nvSpPr>
          <p:cNvPr id="62" name="타원 61">
            <a:hlinkClick r:id="rId4" action="ppaction://hlinksldjump"/>
          </p:cNvPr>
          <p:cNvSpPr/>
          <p:nvPr/>
        </p:nvSpPr>
        <p:spPr>
          <a:xfrm>
            <a:off x="7401272" y="5082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17310" y="1343953"/>
            <a:ext cx="8968238" cy="608883"/>
            <a:chOff x="917310" y="1343953"/>
            <a:chExt cx="8968238" cy="608883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1158849" y="1412776"/>
              <a:ext cx="872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안에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분수 또는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소수를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쓰고 읽어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102055" y="1343953"/>
              <a:ext cx="718597" cy="608883"/>
            </a:xfrm>
            <a:prstGeom prst="rect">
              <a:avLst/>
            </a:prstGeom>
          </p:spPr>
        </p:pic>
        <p:grpSp>
          <p:nvGrpSpPr>
            <p:cNvPr id="85" name="그룹 84"/>
            <p:cNvGrpSpPr/>
            <p:nvPr/>
          </p:nvGrpSpPr>
          <p:grpSpPr>
            <a:xfrm>
              <a:off x="917310" y="1520788"/>
              <a:ext cx="219266" cy="218283"/>
              <a:chOff x="-572047" y="4429132"/>
              <a:chExt cx="291025" cy="289721"/>
            </a:xfrm>
          </p:grpSpPr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5" name="그림 4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4808" y="30390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2550" y="38145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6943" y="38395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6039" y="30817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타원 53">
            <a:hlinkClick r:id="rId7" action="ppaction://hlinksldjump"/>
          </p:cNvPr>
          <p:cNvSpPr/>
          <p:nvPr/>
        </p:nvSpPr>
        <p:spPr>
          <a:xfrm>
            <a:off x="6919794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8" action="ppaction://hlinksldjump"/>
          </p:cNvPr>
          <p:cNvSpPr/>
          <p:nvPr/>
        </p:nvSpPr>
        <p:spPr>
          <a:xfrm>
            <a:off x="6456950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12" action="ppaction://hlinksldjump"/>
          </p:cNvPr>
          <p:cNvSpPr/>
          <p:nvPr/>
        </p:nvSpPr>
        <p:spPr>
          <a:xfrm>
            <a:off x="5980422" y="5515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6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56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529097" y="2267633"/>
            <a:ext cx="1623703" cy="955816"/>
            <a:chOff x="1529097" y="2267633"/>
            <a:chExt cx="1623703" cy="955816"/>
          </a:xfrm>
        </p:grpSpPr>
        <p:grpSp>
          <p:nvGrpSpPr>
            <p:cNvPr id="99" name="그룹 98"/>
            <p:cNvGrpSpPr/>
            <p:nvPr/>
          </p:nvGrpSpPr>
          <p:grpSpPr>
            <a:xfrm>
              <a:off x="1529097" y="2384884"/>
              <a:ext cx="525858" cy="791544"/>
              <a:chOff x="8004584" y="2363169"/>
              <a:chExt cx="525858" cy="791544"/>
            </a:xfrm>
          </p:grpSpPr>
          <p:cxnSp>
            <p:nvCxnSpPr>
              <p:cNvPr id="100" name="직선 연결선 99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그룹 100"/>
              <p:cNvGrpSpPr/>
              <p:nvPr/>
            </p:nvGrpSpPr>
            <p:grpSpPr>
              <a:xfrm>
                <a:off x="8004584" y="2363169"/>
                <a:ext cx="525858" cy="791544"/>
                <a:chOff x="8004584" y="2363169"/>
                <a:chExt cx="525858" cy="791544"/>
              </a:xfrm>
            </p:grpSpPr>
            <p:sp>
              <p:nvSpPr>
                <p:cNvPr id="10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7322" y="2363169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7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  <p:sp>
              <p:nvSpPr>
                <p:cNvPr id="10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04584" y="272382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12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</p:grpSp>
        </p:grpSp>
        <p:pic>
          <p:nvPicPr>
            <p:cNvPr id="112" name="그림 1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1792026" y="2267633"/>
              <a:ext cx="913215" cy="955816"/>
            </a:xfrm>
            <a:prstGeom prst="rect">
              <a:avLst/>
            </a:prstGeom>
          </p:spPr>
        </p:pic>
        <p:grpSp>
          <p:nvGrpSpPr>
            <p:cNvPr id="85" name="그룹 84"/>
            <p:cNvGrpSpPr/>
            <p:nvPr/>
          </p:nvGrpSpPr>
          <p:grpSpPr>
            <a:xfrm>
              <a:off x="2586568" y="2384884"/>
              <a:ext cx="566232" cy="791544"/>
              <a:chOff x="7997755" y="2363169"/>
              <a:chExt cx="566232" cy="791544"/>
            </a:xfrm>
          </p:grpSpPr>
          <p:cxnSp>
            <p:nvCxnSpPr>
              <p:cNvPr id="86" name="직선 연결선 85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그룹 86"/>
              <p:cNvGrpSpPr/>
              <p:nvPr/>
            </p:nvGrpSpPr>
            <p:grpSpPr>
              <a:xfrm>
                <a:off x="7997755" y="2363169"/>
                <a:ext cx="566232" cy="791544"/>
                <a:chOff x="7997755" y="2363169"/>
                <a:chExt cx="566232" cy="791544"/>
              </a:xfrm>
            </p:grpSpPr>
            <p:sp>
              <p:nvSpPr>
                <p:cNvPr id="8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997755" y="2363169"/>
                  <a:ext cx="56623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11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  <p:sp>
              <p:nvSpPr>
                <p:cNvPr id="8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04584" y="272382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12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10" name="그룹 9"/>
          <p:cNvGrpSpPr/>
          <p:nvPr/>
        </p:nvGrpSpPr>
        <p:grpSpPr>
          <a:xfrm>
            <a:off x="4152496" y="2257245"/>
            <a:ext cx="1610529" cy="955816"/>
            <a:chOff x="4152496" y="2257245"/>
            <a:chExt cx="1610529" cy="955816"/>
          </a:xfrm>
        </p:grpSpPr>
        <p:pic>
          <p:nvPicPr>
            <p:cNvPr id="127" name="그림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403786" y="2257245"/>
              <a:ext cx="913215" cy="955816"/>
            </a:xfrm>
            <a:prstGeom prst="rect">
              <a:avLst/>
            </a:prstGeom>
          </p:spPr>
        </p:pic>
        <p:grpSp>
          <p:nvGrpSpPr>
            <p:cNvPr id="90" name="그룹 89"/>
            <p:cNvGrpSpPr/>
            <p:nvPr/>
          </p:nvGrpSpPr>
          <p:grpSpPr>
            <a:xfrm>
              <a:off x="4152496" y="2384884"/>
              <a:ext cx="548476" cy="791544"/>
              <a:chOff x="8047143" y="2363169"/>
              <a:chExt cx="548476" cy="791544"/>
            </a:xfrm>
          </p:grpSpPr>
          <p:cxnSp>
            <p:nvCxnSpPr>
              <p:cNvPr id="91" name="직선 연결선 90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그룹 91"/>
              <p:cNvGrpSpPr/>
              <p:nvPr/>
            </p:nvGrpSpPr>
            <p:grpSpPr>
              <a:xfrm>
                <a:off x="8069761" y="2363169"/>
                <a:ext cx="525858" cy="791544"/>
                <a:chOff x="8069761" y="2363169"/>
                <a:chExt cx="525858" cy="791544"/>
              </a:xfrm>
            </p:grpSpPr>
            <p:sp>
              <p:nvSpPr>
                <p:cNvPr id="9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0375" y="2363169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5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  <p:sp>
              <p:nvSpPr>
                <p:cNvPr id="9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69761" y="272382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9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</p:grpSp>
        </p:grpSp>
        <p:grpSp>
          <p:nvGrpSpPr>
            <p:cNvPr id="95" name="그룹 94"/>
            <p:cNvGrpSpPr/>
            <p:nvPr/>
          </p:nvGrpSpPr>
          <p:grpSpPr>
            <a:xfrm>
              <a:off x="5214549" y="2384884"/>
              <a:ext cx="548476" cy="791544"/>
              <a:chOff x="8047143" y="2363169"/>
              <a:chExt cx="548476" cy="791544"/>
            </a:xfrm>
          </p:grpSpPr>
          <p:cxnSp>
            <p:nvCxnSpPr>
              <p:cNvPr id="96" name="직선 연결선 95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5" name="그룹 144"/>
              <p:cNvGrpSpPr/>
              <p:nvPr/>
            </p:nvGrpSpPr>
            <p:grpSpPr>
              <a:xfrm>
                <a:off x="8069761" y="2363169"/>
                <a:ext cx="525858" cy="791544"/>
                <a:chOff x="8069761" y="2363169"/>
                <a:chExt cx="525858" cy="791544"/>
              </a:xfrm>
            </p:grpSpPr>
            <p:sp>
              <p:nvSpPr>
                <p:cNvPr id="14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4829" y="2363169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4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  <p:sp>
              <p:nvSpPr>
                <p:cNvPr id="14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69761" y="272382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9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11" name="그룹 10"/>
          <p:cNvGrpSpPr/>
          <p:nvPr/>
        </p:nvGrpSpPr>
        <p:grpSpPr>
          <a:xfrm>
            <a:off x="6814140" y="2257245"/>
            <a:ext cx="1631248" cy="955816"/>
            <a:chOff x="6814140" y="2257245"/>
            <a:chExt cx="1631248" cy="955816"/>
          </a:xfrm>
        </p:grpSpPr>
        <p:pic>
          <p:nvPicPr>
            <p:cNvPr id="141" name="그림 1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7121161" y="2257245"/>
              <a:ext cx="913215" cy="955816"/>
            </a:xfrm>
            <a:prstGeom prst="rect">
              <a:avLst/>
            </a:prstGeom>
          </p:spPr>
        </p:pic>
        <p:grpSp>
          <p:nvGrpSpPr>
            <p:cNvPr id="148" name="그룹 147"/>
            <p:cNvGrpSpPr/>
            <p:nvPr/>
          </p:nvGrpSpPr>
          <p:grpSpPr>
            <a:xfrm>
              <a:off x="6814140" y="2384884"/>
              <a:ext cx="587131" cy="791544"/>
              <a:chOff x="7987065" y="2363169"/>
              <a:chExt cx="587131" cy="791544"/>
            </a:xfrm>
          </p:grpSpPr>
          <p:cxnSp>
            <p:nvCxnSpPr>
              <p:cNvPr id="149" name="직선 연결선 148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그룹 149"/>
              <p:cNvGrpSpPr/>
              <p:nvPr/>
            </p:nvGrpSpPr>
            <p:grpSpPr>
              <a:xfrm>
                <a:off x="7987065" y="2363169"/>
                <a:ext cx="587131" cy="791544"/>
                <a:chOff x="7987065" y="2363169"/>
                <a:chExt cx="587131" cy="791544"/>
              </a:xfrm>
            </p:grpSpPr>
            <p:sp>
              <p:nvSpPr>
                <p:cNvPr id="15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987065" y="2363169"/>
                  <a:ext cx="587131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13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  <p:sp>
              <p:nvSpPr>
                <p:cNvPr id="15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04584" y="272382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15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</p:grpSp>
        </p:grpSp>
        <p:grpSp>
          <p:nvGrpSpPr>
            <p:cNvPr id="153" name="그룹 152"/>
            <p:cNvGrpSpPr/>
            <p:nvPr/>
          </p:nvGrpSpPr>
          <p:grpSpPr>
            <a:xfrm>
              <a:off x="7919530" y="2384884"/>
              <a:ext cx="525858" cy="791544"/>
              <a:chOff x="8004584" y="2363169"/>
              <a:chExt cx="525858" cy="791544"/>
            </a:xfrm>
          </p:grpSpPr>
          <p:cxnSp>
            <p:nvCxnSpPr>
              <p:cNvPr id="154" name="직선 연결선 153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" name="그룹 154"/>
              <p:cNvGrpSpPr/>
              <p:nvPr/>
            </p:nvGrpSpPr>
            <p:grpSpPr>
              <a:xfrm>
                <a:off x="8004584" y="2363169"/>
                <a:ext cx="525858" cy="791544"/>
                <a:chOff x="8004584" y="2363169"/>
                <a:chExt cx="525858" cy="791544"/>
              </a:xfrm>
            </p:grpSpPr>
            <p:sp>
              <p:nvSpPr>
                <p:cNvPr id="15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98394" y="2363169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8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  <p:sp>
              <p:nvSpPr>
                <p:cNvPr id="15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04584" y="272382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latin typeface="나눔고딕" pitchFamily="50" charset="-127"/>
                    </a:rPr>
                    <a:t>15</a:t>
                  </a:r>
                  <a:endParaRPr kumimoji="0" lang="ko-KR" altLang="en-US" sz="2200" b="1" dirty="0">
                    <a:latin typeface="나눔고딕" pitchFamily="50" charset="-127"/>
                  </a:endParaRP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1031224" y="410956"/>
            <a:ext cx="43538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분모가 같은 진분수의 크기 비교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400"/>
            <a:ext cx="3768674" cy="92400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17310" y="1286402"/>
            <a:ext cx="8968238" cy="666434"/>
            <a:chOff x="917310" y="1286402"/>
            <a:chExt cx="8968238" cy="666434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1158849" y="1412776"/>
              <a:ext cx="872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두 분수의 크기를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비교하여      안에 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&gt;,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,&lt;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알맞게 써넣으세요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97" name="그룹 96"/>
            <p:cNvGrpSpPr/>
            <p:nvPr/>
          </p:nvGrpSpPr>
          <p:grpSpPr>
            <a:xfrm>
              <a:off x="917310" y="1520788"/>
              <a:ext cx="219266" cy="218283"/>
              <a:chOff x="-572047" y="4429132"/>
              <a:chExt cx="291025" cy="289721"/>
            </a:xfrm>
          </p:grpSpPr>
          <p:sp>
            <p:nvSpPr>
              <p:cNvPr id="9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110" name="그림 10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269477" y="1286402"/>
              <a:ext cx="636731" cy="666434"/>
            </a:xfrm>
            <a:prstGeom prst="rect">
              <a:avLst/>
            </a:prstGeom>
          </p:spPr>
        </p:pic>
      </p:grpSp>
      <p:grpSp>
        <p:nvGrpSpPr>
          <p:cNvPr id="113" name="그룹 112"/>
          <p:cNvGrpSpPr/>
          <p:nvPr/>
        </p:nvGrpSpPr>
        <p:grpSpPr>
          <a:xfrm flipH="1">
            <a:off x="2213175" y="2632013"/>
            <a:ext cx="163188" cy="290244"/>
            <a:chOff x="-2544218" y="2650098"/>
            <a:chExt cx="739252" cy="1314826"/>
          </a:xfrm>
        </p:grpSpPr>
        <p:cxnSp>
          <p:nvCxnSpPr>
            <p:cNvPr id="114" name="직선 연결선 113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그룹 127"/>
          <p:cNvGrpSpPr/>
          <p:nvPr/>
        </p:nvGrpSpPr>
        <p:grpSpPr>
          <a:xfrm>
            <a:off x="4824935" y="2621625"/>
            <a:ext cx="163188" cy="290244"/>
            <a:chOff x="-2544218" y="2650098"/>
            <a:chExt cx="739252" cy="1314826"/>
          </a:xfrm>
        </p:grpSpPr>
        <p:cxnSp>
          <p:nvCxnSpPr>
            <p:cNvPr id="129" name="직선 연결선 128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직선 연결선 139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그룹 141"/>
          <p:cNvGrpSpPr/>
          <p:nvPr/>
        </p:nvGrpSpPr>
        <p:grpSpPr>
          <a:xfrm>
            <a:off x="7542310" y="2621625"/>
            <a:ext cx="163188" cy="290244"/>
            <a:chOff x="-2544218" y="2650098"/>
            <a:chExt cx="739252" cy="1314826"/>
          </a:xfrm>
        </p:grpSpPr>
        <p:cxnSp>
          <p:nvCxnSpPr>
            <p:cNvPr id="143" name="직선 연결선 142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연결선 143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8" name="그림 15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771" y="26216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그림 15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6093" y="26216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그림 15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00" y="26216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타원 114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6" name="타원 115">
            <a:hlinkClick r:id="rId6" action="ppaction://hlinksldjump"/>
          </p:cNvPr>
          <p:cNvSpPr/>
          <p:nvPr/>
        </p:nvSpPr>
        <p:spPr>
          <a:xfrm>
            <a:off x="7401272" y="5082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7" name="타원 116">
            <a:hlinkClick r:id="rId7" action="ppaction://hlinksldjump"/>
          </p:cNvPr>
          <p:cNvSpPr/>
          <p:nvPr/>
        </p:nvSpPr>
        <p:spPr>
          <a:xfrm>
            <a:off x="6919794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8" name="타원 117">
            <a:hlinkClick r:id="rId8" action="ppaction://hlinksldjump"/>
          </p:cNvPr>
          <p:cNvSpPr/>
          <p:nvPr/>
        </p:nvSpPr>
        <p:spPr>
          <a:xfrm>
            <a:off x="6456950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9" name="타원 118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0" name="타원 119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1" name="타원 120">
            <a:hlinkClick r:id="rId11" action="ppaction://hlinksldjump"/>
          </p:cNvPr>
          <p:cNvSpPr/>
          <p:nvPr/>
        </p:nvSpPr>
        <p:spPr>
          <a:xfrm>
            <a:off x="5980422" y="5515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02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8" t="74961" r="28889" b="17382"/>
          <a:stretch/>
        </p:blipFill>
        <p:spPr>
          <a:xfrm>
            <a:off x="6219930" y="4334755"/>
            <a:ext cx="1248241" cy="76472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7" t="76045" r="39350" b="16298"/>
          <a:stretch/>
        </p:blipFill>
        <p:spPr>
          <a:xfrm>
            <a:off x="4256769" y="4456908"/>
            <a:ext cx="1248241" cy="76472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8" t="72395" r="48299" b="16298"/>
          <a:stretch/>
        </p:blipFill>
        <p:spPr>
          <a:xfrm>
            <a:off x="2454301" y="4092369"/>
            <a:ext cx="1248241" cy="1129261"/>
          </a:xfrm>
          <a:prstGeom prst="rect">
            <a:avLst/>
          </a:prstGeom>
        </p:spPr>
      </p:pic>
      <p:sp>
        <p:nvSpPr>
          <p:cNvPr id="88" name="모서리가 둥근 직사각형 87"/>
          <p:cNvSpPr/>
          <p:nvPr/>
        </p:nvSpPr>
        <p:spPr>
          <a:xfrm>
            <a:off x="938569" y="5336051"/>
            <a:ext cx="8070826" cy="526385"/>
          </a:xfrm>
          <a:prstGeom prst="roundRect">
            <a:avLst>
              <a:gd name="adj" fmla="val 2381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94392" y="1412776"/>
            <a:ext cx="8105608" cy="769441"/>
            <a:chOff x="894392" y="1412776"/>
            <a:chExt cx="8105608" cy="769441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1122846" y="1412776"/>
              <a:ext cx="787715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슬기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수일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지혜가 마시고 남</a:t>
              </a:r>
              <a:r>
                <a:rPr lang="ko-KR" altLang="en-US" sz="2200" b="1" spc="-110" dirty="0">
                  <a:latin typeface="나눔고딕" pitchFamily="50" charset="-127"/>
                  <a:ea typeface="나눔고딕" pitchFamily="50" charset="-127"/>
                </a:rPr>
                <a:t>긴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 음료의 양만큼 색칠한 다음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누가 남긴 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음료가 가장 많은지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쓰고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 이유를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써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894392" y="1520788"/>
              <a:ext cx="219266" cy="218283"/>
              <a:chOff x="-572047" y="4429132"/>
              <a:chExt cx="291025" cy="28972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89" name="TextBox 19"/>
          <p:cNvSpPr txBox="1">
            <a:spLocks noChangeArrowheads="1"/>
          </p:cNvSpPr>
          <p:nvPr/>
        </p:nvSpPr>
        <p:spPr bwMode="auto">
          <a:xfrm>
            <a:off x="986225" y="5375288"/>
            <a:ext cx="52284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슬기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남긴 음료의 높이가 가장 높습니다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3300" y="410956"/>
            <a:ext cx="43317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단위분수의 크기 비교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400"/>
            <a:ext cx="3768674" cy="924004"/>
          </a:xfrm>
          <a:prstGeom prst="rect">
            <a:avLst/>
          </a:prstGeom>
        </p:spPr>
      </p:pic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112613" y="2182218"/>
            <a:ext cx="5360667" cy="3312352"/>
            <a:chOff x="2720752" y="2276872"/>
            <a:chExt cx="4370130" cy="2700300"/>
          </a:xfrm>
        </p:grpSpPr>
        <p:grpSp>
          <p:nvGrpSpPr>
            <p:cNvPr id="11" name="그룹 10"/>
            <p:cNvGrpSpPr/>
            <p:nvPr/>
          </p:nvGrpSpPr>
          <p:grpSpPr>
            <a:xfrm>
              <a:off x="5764858" y="3382967"/>
              <a:ext cx="1326024" cy="1594205"/>
              <a:chOff x="5764858" y="3382967"/>
              <a:chExt cx="1326024" cy="1594205"/>
            </a:xfrm>
          </p:grpSpPr>
          <p:pic>
            <p:nvPicPr>
              <p:cNvPr id="38" name="그림 3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898" t="70952" r="31770" b="16586"/>
              <a:stretch/>
            </p:blipFill>
            <p:spPr>
              <a:xfrm>
                <a:off x="5764858" y="3718022"/>
                <a:ext cx="1061081" cy="1259150"/>
              </a:xfrm>
              <a:prstGeom prst="rect">
                <a:avLst/>
              </a:prstGeom>
            </p:spPr>
          </p:pic>
          <p:pic>
            <p:nvPicPr>
              <p:cNvPr id="40" name="그림 3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41" t="67036" r="58425" b="17029"/>
              <a:stretch/>
            </p:blipFill>
            <p:spPr>
              <a:xfrm>
                <a:off x="5988438" y="3382967"/>
                <a:ext cx="1102444" cy="1297398"/>
              </a:xfrm>
              <a:prstGeom prst="rect">
                <a:avLst/>
              </a:prstGeom>
            </p:spPr>
          </p:pic>
        </p:grpSp>
        <p:grpSp>
          <p:nvGrpSpPr>
            <p:cNvPr id="8" name="그룹 7"/>
            <p:cNvGrpSpPr/>
            <p:nvPr/>
          </p:nvGrpSpPr>
          <p:grpSpPr>
            <a:xfrm>
              <a:off x="2720752" y="3417717"/>
              <a:ext cx="1351918" cy="1559455"/>
              <a:chOff x="2720752" y="3417717"/>
              <a:chExt cx="1351918" cy="1559455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31" t="67317" r="77435" b="16748"/>
              <a:stretch/>
            </p:blipFill>
            <p:spPr>
              <a:xfrm>
                <a:off x="2970226" y="3417717"/>
                <a:ext cx="1102444" cy="1297398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1" t="70952" r="67047" b="16586"/>
              <a:stretch/>
            </p:blipFill>
            <p:spPr>
              <a:xfrm>
                <a:off x="2720752" y="3718022"/>
                <a:ext cx="1061081" cy="1259150"/>
              </a:xfrm>
              <a:prstGeom prst="rect">
                <a:avLst/>
              </a:prstGeom>
            </p:spPr>
          </p:pic>
        </p:grpSp>
        <p:grpSp>
          <p:nvGrpSpPr>
            <p:cNvPr id="10" name="그룹 9"/>
            <p:cNvGrpSpPr/>
            <p:nvPr/>
          </p:nvGrpSpPr>
          <p:grpSpPr>
            <a:xfrm>
              <a:off x="4250453" y="3418971"/>
              <a:ext cx="1320705" cy="1558201"/>
              <a:chOff x="4250453" y="3418971"/>
              <a:chExt cx="1320705" cy="1558201"/>
            </a:xfrm>
          </p:grpSpPr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97" t="70952" r="49071" b="16586"/>
              <a:stretch/>
            </p:blipFill>
            <p:spPr>
              <a:xfrm>
                <a:off x="4250453" y="3718022"/>
                <a:ext cx="1061081" cy="1259150"/>
              </a:xfrm>
              <a:prstGeom prst="rect">
                <a:avLst/>
              </a:prstGeom>
            </p:spPr>
          </p:pic>
          <p:pic>
            <p:nvPicPr>
              <p:cNvPr id="39" name="그림 3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03" t="67317" r="68063" b="16748"/>
              <a:stretch/>
            </p:blipFill>
            <p:spPr>
              <a:xfrm>
                <a:off x="4468714" y="3418971"/>
                <a:ext cx="1102444" cy="1297398"/>
              </a:xfrm>
              <a:prstGeom prst="rect">
                <a:avLst/>
              </a:prstGeom>
            </p:spPr>
          </p:pic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116" y="2276872"/>
              <a:ext cx="2523536" cy="1078903"/>
            </a:xfrm>
            <a:prstGeom prst="rect">
              <a:avLst/>
            </a:prstGeom>
          </p:spPr>
        </p:pic>
      </p:grp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7401272" y="5082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11" action="ppaction://hlinksldjump"/>
          </p:cNvPr>
          <p:cNvSpPr/>
          <p:nvPr/>
        </p:nvSpPr>
        <p:spPr>
          <a:xfrm>
            <a:off x="6919794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12" action="ppaction://hlinksldjump"/>
          </p:cNvPr>
          <p:cNvSpPr/>
          <p:nvPr/>
        </p:nvSpPr>
        <p:spPr>
          <a:xfrm>
            <a:off x="6456950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13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14" action="ppaction://hlinksldjump"/>
          </p:cNvPr>
          <p:cNvSpPr/>
          <p:nvPr/>
        </p:nvSpPr>
        <p:spPr>
          <a:xfrm>
            <a:off x="5980422" y="5515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9391" y="53886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3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938569" y="5154870"/>
            <a:ext cx="8070826" cy="526385"/>
          </a:xfrm>
          <a:prstGeom prst="roundRect">
            <a:avLst>
              <a:gd name="adj" fmla="val 2381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992560" y="5192035"/>
            <a:ext cx="360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도영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슬기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568" y="410956"/>
            <a:ext cx="42776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자연수와 소수로 이루어진 소수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이해하기와 소수의 크기 비교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400"/>
            <a:ext cx="3768674" cy="924004"/>
          </a:xfrm>
          <a:prstGeom prst="rect">
            <a:avLst/>
          </a:prstGeom>
        </p:spPr>
      </p:pic>
      <p:sp>
        <p:nvSpPr>
          <p:cNvPr id="23" name="타원 22">
            <a:hlinkClick r:id="rId3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43006" r="32458" b="36368"/>
          <a:stretch/>
        </p:blipFill>
        <p:spPr>
          <a:xfrm>
            <a:off x="1641487" y="2243070"/>
            <a:ext cx="7163941" cy="3219100"/>
          </a:xfrm>
          <a:prstGeom prst="rect">
            <a:avLst/>
          </a:prstGeom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7401272" y="5082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6919794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6456950" y="540241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11" action="ppaction://hlinksldjump"/>
          </p:cNvPr>
          <p:cNvSpPr/>
          <p:nvPr/>
        </p:nvSpPr>
        <p:spPr>
          <a:xfrm>
            <a:off x="5980422" y="55153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94392" y="1412776"/>
            <a:ext cx="8293598" cy="1107996"/>
            <a:chOff x="894392" y="1412776"/>
            <a:chExt cx="8293598" cy="1107996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1077823" y="1412776"/>
              <a:ext cx="8110167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체육 시간에 멀리뛰기를 하였습니다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슬기는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0.8m,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도영이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1.1m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수일이는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1.3m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지혜는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0.9m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뛰었습니다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가장 </a:t>
              </a:r>
              <a:r>
                <a:rPr lang="ko-KR" altLang="en-US" sz="2200" b="1" spc="-110" dirty="0">
                  <a:latin typeface="나눔고딕" pitchFamily="50" charset="-127"/>
                  <a:ea typeface="나눔고딕" pitchFamily="50" charset="-127"/>
                </a:rPr>
                <a:t>멀리 뛴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학생부터 차례대로 이름을 써 </a:t>
              </a:r>
              <a:r>
                <a:rPr lang="ko-KR" altLang="en-US" sz="2200" b="1" spc="-110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spc="-11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894392" y="1518529"/>
              <a:ext cx="219266" cy="218283"/>
              <a:chOff x="-572047" y="4429132"/>
              <a:chExt cx="291025" cy="289721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74053" y="52350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3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628054" y="2826537"/>
            <a:ext cx="5912121" cy="21166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탐구 수학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분수를 좀 더 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0612" y="2948751"/>
            <a:ext cx="17081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12-13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276235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63989" y="476672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6536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8604" y="548680"/>
            <a:ext cx="196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236</Words>
  <Application>Microsoft Office PowerPoint</Application>
  <PresentationFormat>A4 용지(210x297mm)</PresentationFormat>
  <Paragraphs>78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굴림</vt:lpstr>
      <vt:lpstr>Arial</vt:lpstr>
      <vt:lpstr>나눔고딕 ExtraBold</vt:lpstr>
      <vt:lpstr>맑은 고딕</vt:lpstr>
      <vt:lpstr>Wingdings</vt:lpstr>
      <vt:lpstr>나눔고딕</vt:lpstr>
      <vt:lpstr>나눔바른고딕</vt:lpstr>
      <vt:lpstr>HY나무M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302</cp:revision>
  <cp:lastPrinted>2017-11-17T04:28:43Z</cp:lastPrinted>
  <dcterms:created xsi:type="dcterms:W3CDTF">2016-11-16T23:53:02Z</dcterms:created>
  <dcterms:modified xsi:type="dcterms:W3CDTF">2018-01-17T04:00:58Z</dcterms:modified>
</cp:coreProperties>
</file>