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13"/>
  </p:notesMasterIdLst>
  <p:sldIdLst>
    <p:sldId id="256" r:id="rId3"/>
    <p:sldId id="257" r:id="rId4"/>
    <p:sldId id="258" r:id="rId5"/>
    <p:sldId id="304" r:id="rId6"/>
    <p:sldId id="310" r:id="rId7"/>
    <p:sldId id="307" r:id="rId8"/>
    <p:sldId id="308" r:id="rId9"/>
    <p:sldId id="312" r:id="rId10"/>
    <p:sldId id="309" r:id="rId11"/>
    <p:sldId id="262" r:id="rId12"/>
  </p:sldIdLst>
  <p:sldSz cx="9906000" cy="6858000" type="A4"/>
  <p:notesSz cx="6858000" cy="9144000"/>
  <p:embeddedFontLst>
    <p:embeddedFont>
      <p:font typeface="맑은 고딕" pitchFamily="50" charset="-127"/>
      <p:regular r:id="rId14"/>
      <p:bold r:id="rId15"/>
    </p:embeddedFont>
    <p:embeddedFont>
      <p:font typeface="나눔고딕" pitchFamily="50" charset="-127"/>
      <p:regular r:id="rId16"/>
      <p:bold r:id="rId17"/>
    </p:embeddedFont>
    <p:embeddedFont>
      <p:font typeface="나눔바른고딕" pitchFamily="50" charset="-127"/>
      <p:regular r:id="rId18"/>
      <p:bold r:id="rId19"/>
    </p:embeddedFont>
    <p:embeddedFont>
      <p:font typeface="나눔고딕 ExtraBold" pitchFamily="50" charset="-127"/>
      <p:bold r:id="rId20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5D8A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27" autoAdjust="0"/>
    <p:restoredTop sz="96132" autoAdjust="0"/>
  </p:normalViewPr>
  <p:slideViewPr>
    <p:cSldViewPr showGuides="1">
      <p:cViewPr varScale="1">
        <p:scale>
          <a:sx n="85" d="100"/>
          <a:sy n="85" d="100"/>
        </p:scale>
        <p:origin x="-468" y="-90"/>
      </p:cViewPr>
      <p:guideLst>
        <p:guide orient="horz"/>
        <p:guide pos="30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50856DC1-6403-482B-904D-65BE2190876A}" type="datetimeFigureOut">
              <a:rPr lang="ko-KR" altLang="en-US" smtClean="0"/>
              <a:pPr/>
              <a:t>2018-01-11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9E2C470F-82FA-4037-99D6-0F4FA354CD1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16416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C470F-82FA-4037-99D6-0F4FA354CD16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C470F-82FA-4037-99D6-0F4FA354CD16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3247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/>
          <p:cNvGrpSpPr>
            <a:grpSpLocks noChangeAspect="1"/>
          </p:cNvGrpSpPr>
          <p:nvPr userDrawn="1"/>
        </p:nvGrpSpPr>
        <p:grpSpPr bwMode="auto">
          <a:xfrm>
            <a:off x="-142908" y="5643578"/>
            <a:ext cx="10239444" cy="1214422"/>
            <a:chOff x="270" y="1710"/>
            <a:chExt cx="5753" cy="647"/>
          </a:xfrm>
          <a:solidFill>
            <a:srgbClr val="6FBA2C"/>
          </a:solidFill>
        </p:grpSpPr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270" y="1710"/>
              <a:ext cx="5753" cy="617"/>
            </a:xfrm>
            <a:custGeom>
              <a:avLst/>
              <a:gdLst/>
              <a:ahLst/>
              <a:cxnLst>
                <a:cxn ang="0">
                  <a:pos x="4896" y="0"/>
                </a:cxn>
                <a:cxn ang="0">
                  <a:pos x="4909" y="2"/>
                </a:cxn>
                <a:cxn ang="0">
                  <a:pos x="4914" y="2"/>
                </a:cxn>
                <a:cxn ang="0">
                  <a:pos x="5753" y="2"/>
                </a:cxn>
                <a:cxn ang="0">
                  <a:pos x="5753" y="28"/>
                </a:cxn>
                <a:cxn ang="0">
                  <a:pos x="5741" y="617"/>
                </a:cxn>
                <a:cxn ang="0">
                  <a:pos x="0" y="617"/>
                </a:cxn>
                <a:cxn ang="0">
                  <a:pos x="0" y="265"/>
                </a:cxn>
                <a:cxn ang="0">
                  <a:pos x="4210" y="265"/>
                </a:cxn>
                <a:cxn ang="0">
                  <a:pos x="4263" y="265"/>
                </a:cxn>
                <a:cxn ang="0">
                  <a:pos x="4315" y="265"/>
                </a:cxn>
                <a:cxn ang="0">
                  <a:pos x="4366" y="265"/>
                </a:cxn>
                <a:cxn ang="0">
                  <a:pos x="4416" y="265"/>
                </a:cxn>
                <a:cxn ang="0">
                  <a:pos x="4462" y="261"/>
                </a:cxn>
                <a:cxn ang="0">
                  <a:pos x="4502" y="256"/>
                </a:cxn>
                <a:cxn ang="0">
                  <a:pos x="4539" y="247"/>
                </a:cxn>
                <a:cxn ang="0">
                  <a:pos x="4568" y="235"/>
                </a:cxn>
                <a:cxn ang="0">
                  <a:pos x="4589" y="217"/>
                </a:cxn>
                <a:cxn ang="0">
                  <a:pos x="4603" y="201"/>
                </a:cxn>
                <a:cxn ang="0">
                  <a:pos x="4615" y="183"/>
                </a:cxn>
                <a:cxn ang="0">
                  <a:pos x="4629" y="166"/>
                </a:cxn>
                <a:cxn ang="0">
                  <a:pos x="4640" y="150"/>
                </a:cxn>
                <a:cxn ang="0">
                  <a:pos x="4648" y="136"/>
                </a:cxn>
                <a:cxn ang="0">
                  <a:pos x="4654" y="127"/>
                </a:cxn>
                <a:cxn ang="0">
                  <a:pos x="4655" y="123"/>
                </a:cxn>
                <a:cxn ang="0">
                  <a:pos x="4676" y="88"/>
                </a:cxn>
                <a:cxn ang="0">
                  <a:pos x="4703" y="62"/>
                </a:cxn>
                <a:cxn ang="0">
                  <a:pos x="4732" y="41"/>
                </a:cxn>
                <a:cxn ang="0">
                  <a:pos x="4762" y="25"/>
                </a:cxn>
                <a:cxn ang="0">
                  <a:pos x="4795" y="14"/>
                </a:cxn>
                <a:cxn ang="0">
                  <a:pos x="4825" y="7"/>
                </a:cxn>
                <a:cxn ang="0">
                  <a:pos x="4853" y="4"/>
                </a:cxn>
                <a:cxn ang="0">
                  <a:pos x="4877" y="2"/>
                </a:cxn>
                <a:cxn ang="0">
                  <a:pos x="4896" y="0"/>
                </a:cxn>
              </a:cxnLst>
              <a:rect l="0" t="0" r="r" b="b"/>
              <a:pathLst>
                <a:path w="5753" h="617">
                  <a:moveTo>
                    <a:pt x="4896" y="0"/>
                  </a:moveTo>
                  <a:lnTo>
                    <a:pt x="4909" y="2"/>
                  </a:lnTo>
                  <a:lnTo>
                    <a:pt x="4914" y="2"/>
                  </a:lnTo>
                  <a:lnTo>
                    <a:pt x="5753" y="2"/>
                  </a:lnTo>
                  <a:lnTo>
                    <a:pt x="5753" y="28"/>
                  </a:lnTo>
                  <a:lnTo>
                    <a:pt x="5741" y="617"/>
                  </a:lnTo>
                  <a:lnTo>
                    <a:pt x="0" y="617"/>
                  </a:lnTo>
                  <a:lnTo>
                    <a:pt x="0" y="265"/>
                  </a:lnTo>
                  <a:lnTo>
                    <a:pt x="4210" y="265"/>
                  </a:lnTo>
                  <a:lnTo>
                    <a:pt x="4263" y="265"/>
                  </a:lnTo>
                  <a:lnTo>
                    <a:pt x="4315" y="265"/>
                  </a:lnTo>
                  <a:lnTo>
                    <a:pt x="4366" y="265"/>
                  </a:lnTo>
                  <a:lnTo>
                    <a:pt x="4416" y="265"/>
                  </a:lnTo>
                  <a:lnTo>
                    <a:pt x="4462" y="261"/>
                  </a:lnTo>
                  <a:lnTo>
                    <a:pt x="4502" y="256"/>
                  </a:lnTo>
                  <a:lnTo>
                    <a:pt x="4539" y="247"/>
                  </a:lnTo>
                  <a:lnTo>
                    <a:pt x="4568" y="235"/>
                  </a:lnTo>
                  <a:lnTo>
                    <a:pt x="4589" y="217"/>
                  </a:lnTo>
                  <a:lnTo>
                    <a:pt x="4603" y="201"/>
                  </a:lnTo>
                  <a:lnTo>
                    <a:pt x="4615" y="183"/>
                  </a:lnTo>
                  <a:lnTo>
                    <a:pt x="4629" y="166"/>
                  </a:lnTo>
                  <a:lnTo>
                    <a:pt x="4640" y="150"/>
                  </a:lnTo>
                  <a:lnTo>
                    <a:pt x="4648" y="136"/>
                  </a:lnTo>
                  <a:lnTo>
                    <a:pt x="4654" y="127"/>
                  </a:lnTo>
                  <a:lnTo>
                    <a:pt x="4655" y="123"/>
                  </a:lnTo>
                  <a:lnTo>
                    <a:pt x="4676" y="88"/>
                  </a:lnTo>
                  <a:lnTo>
                    <a:pt x="4703" y="62"/>
                  </a:lnTo>
                  <a:lnTo>
                    <a:pt x="4732" y="41"/>
                  </a:lnTo>
                  <a:lnTo>
                    <a:pt x="4762" y="25"/>
                  </a:lnTo>
                  <a:lnTo>
                    <a:pt x="4795" y="14"/>
                  </a:lnTo>
                  <a:lnTo>
                    <a:pt x="4825" y="7"/>
                  </a:lnTo>
                  <a:lnTo>
                    <a:pt x="4853" y="4"/>
                  </a:lnTo>
                  <a:lnTo>
                    <a:pt x="4877" y="2"/>
                  </a:lnTo>
                  <a:lnTo>
                    <a:pt x="48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270" y="1710"/>
              <a:ext cx="5753" cy="617"/>
            </a:xfrm>
            <a:custGeom>
              <a:avLst/>
              <a:gdLst/>
              <a:ahLst/>
              <a:cxnLst>
                <a:cxn ang="0">
                  <a:pos x="857" y="0"/>
                </a:cxn>
                <a:cxn ang="0">
                  <a:pos x="876" y="2"/>
                </a:cxn>
                <a:cxn ang="0">
                  <a:pos x="901" y="4"/>
                </a:cxn>
                <a:cxn ang="0">
                  <a:pos x="929" y="7"/>
                </a:cxn>
                <a:cxn ang="0">
                  <a:pos x="960" y="14"/>
                </a:cxn>
                <a:cxn ang="0">
                  <a:pos x="991" y="25"/>
                </a:cxn>
                <a:cxn ang="0">
                  <a:pos x="1023" y="41"/>
                </a:cxn>
                <a:cxn ang="0">
                  <a:pos x="1051" y="62"/>
                </a:cxn>
                <a:cxn ang="0">
                  <a:pos x="1077" y="88"/>
                </a:cxn>
                <a:cxn ang="0">
                  <a:pos x="1098" y="123"/>
                </a:cxn>
                <a:cxn ang="0">
                  <a:pos x="1100" y="127"/>
                </a:cxn>
                <a:cxn ang="0">
                  <a:pos x="1107" y="136"/>
                </a:cxn>
                <a:cxn ang="0">
                  <a:pos x="1114" y="150"/>
                </a:cxn>
                <a:cxn ang="0">
                  <a:pos x="1126" y="166"/>
                </a:cxn>
                <a:cxn ang="0">
                  <a:pos x="1138" y="183"/>
                </a:cxn>
                <a:cxn ang="0">
                  <a:pos x="1150" y="201"/>
                </a:cxn>
                <a:cxn ang="0">
                  <a:pos x="1164" y="217"/>
                </a:cxn>
                <a:cxn ang="0">
                  <a:pos x="1185" y="235"/>
                </a:cxn>
                <a:cxn ang="0">
                  <a:pos x="1215" y="247"/>
                </a:cxn>
                <a:cxn ang="0">
                  <a:pos x="1252" y="256"/>
                </a:cxn>
                <a:cxn ang="0">
                  <a:pos x="1293" y="261"/>
                </a:cxn>
                <a:cxn ang="0">
                  <a:pos x="1339" y="265"/>
                </a:cxn>
                <a:cxn ang="0">
                  <a:pos x="1388" y="265"/>
                </a:cxn>
                <a:cxn ang="0">
                  <a:pos x="1438" y="265"/>
                </a:cxn>
                <a:cxn ang="0">
                  <a:pos x="1491" y="265"/>
                </a:cxn>
                <a:cxn ang="0">
                  <a:pos x="1543" y="265"/>
                </a:cxn>
                <a:cxn ang="0">
                  <a:pos x="5753" y="265"/>
                </a:cxn>
                <a:cxn ang="0">
                  <a:pos x="5753" y="617"/>
                </a:cxn>
                <a:cxn ang="0">
                  <a:pos x="12" y="617"/>
                </a:cxn>
                <a:cxn ang="0">
                  <a:pos x="0" y="28"/>
                </a:cxn>
                <a:cxn ang="0">
                  <a:pos x="0" y="2"/>
                </a:cxn>
                <a:cxn ang="0">
                  <a:pos x="840" y="2"/>
                </a:cxn>
                <a:cxn ang="0">
                  <a:pos x="845" y="2"/>
                </a:cxn>
                <a:cxn ang="0">
                  <a:pos x="857" y="0"/>
                </a:cxn>
              </a:cxnLst>
              <a:rect l="0" t="0" r="r" b="b"/>
              <a:pathLst>
                <a:path w="5753" h="617">
                  <a:moveTo>
                    <a:pt x="857" y="0"/>
                  </a:moveTo>
                  <a:lnTo>
                    <a:pt x="876" y="2"/>
                  </a:lnTo>
                  <a:lnTo>
                    <a:pt x="901" y="4"/>
                  </a:lnTo>
                  <a:lnTo>
                    <a:pt x="929" y="7"/>
                  </a:lnTo>
                  <a:lnTo>
                    <a:pt x="960" y="14"/>
                  </a:lnTo>
                  <a:lnTo>
                    <a:pt x="991" y="25"/>
                  </a:lnTo>
                  <a:lnTo>
                    <a:pt x="1023" y="41"/>
                  </a:lnTo>
                  <a:lnTo>
                    <a:pt x="1051" y="62"/>
                  </a:lnTo>
                  <a:lnTo>
                    <a:pt x="1077" y="88"/>
                  </a:lnTo>
                  <a:lnTo>
                    <a:pt x="1098" y="123"/>
                  </a:lnTo>
                  <a:lnTo>
                    <a:pt x="1100" y="127"/>
                  </a:lnTo>
                  <a:lnTo>
                    <a:pt x="1107" y="136"/>
                  </a:lnTo>
                  <a:lnTo>
                    <a:pt x="1114" y="150"/>
                  </a:lnTo>
                  <a:lnTo>
                    <a:pt x="1126" y="166"/>
                  </a:lnTo>
                  <a:lnTo>
                    <a:pt x="1138" y="183"/>
                  </a:lnTo>
                  <a:lnTo>
                    <a:pt x="1150" y="201"/>
                  </a:lnTo>
                  <a:lnTo>
                    <a:pt x="1164" y="217"/>
                  </a:lnTo>
                  <a:lnTo>
                    <a:pt x="1185" y="235"/>
                  </a:lnTo>
                  <a:lnTo>
                    <a:pt x="1215" y="247"/>
                  </a:lnTo>
                  <a:lnTo>
                    <a:pt x="1252" y="256"/>
                  </a:lnTo>
                  <a:lnTo>
                    <a:pt x="1293" y="261"/>
                  </a:lnTo>
                  <a:lnTo>
                    <a:pt x="1339" y="265"/>
                  </a:lnTo>
                  <a:lnTo>
                    <a:pt x="1388" y="265"/>
                  </a:lnTo>
                  <a:lnTo>
                    <a:pt x="1438" y="265"/>
                  </a:lnTo>
                  <a:lnTo>
                    <a:pt x="1491" y="265"/>
                  </a:lnTo>
                  <a:lnTo>
                    <a:pt x="1543" y="265"/>
                  </a:lnTo>
                  <a:lnTo>
                    <a:pt x="5753" y="265"/>
                  </a:lnTo>
                  <a:lnTo>
                    <a:pt x="5753" y="617"/>
                  </a:lnTo>
                  <a:lnTo>
                    <a:pt x="12" y="617"/>
                  </a:lnTo>
                  <a:lnTo>
                    <a:pt x="0" y="28"/>
                  </a:lnTo>
                  <a:lnTo>
                    <a:pt x="0" y="2"/>
                  </a:lnTo>
                  <a:lnTo>
                    <a:pt x="840" y="2"/>
                  </a:lnTo>
                  <a:lnTo>
                    <a:pt x="845" y="2"/>
                  </a:lnTo>
                  <a:lnTo>
                    <a:pt x="857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270" y="2160"/>
              <a:ext cx="5741" cy="19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5846" y="1748"/>
              <a:ext cx="177" cy="609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2" name="직사각형 11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ABCD03"/>
          </a:solidFill>
          <a:ln>
            <a:solidFill>
              <a:srgbClr val="ABCD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ABCD03"/>
          </a:solidFill>
          <a:ln>
            <a:solidFill>
              <a:srgbClr val="ABCD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0" name="직사각형 9"/>
          <p:cNvSpPr/>
          <p:nvPr userDrawn="1"/>
        </p:nvSpPr>
        <p:spPr>
          <a:xfrm>
            <a:off x="-97872" y="-214338"/>
            <a:ext cx="1450472" cy="116955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7000" spc="-800" baseline="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10</a:t>
            </a:r>
            <a:endParaRPr lang="ko-KR" altLang="en-US" sz="7000" spc="-800" baseline="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80078" y="592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 err="1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5" name="Freeform 6"/>
          <p:cNvSpPr>
            <a:spLocks/>
          </p:cNvSpPr>
          <p:nvPr userDrawn="1"/>
        </p:nvSpPr>
        <p:spPr bwMode="auto">
          <a:xfrm>
            <a:off x="1030440" y="404813"/>
            <a:ext cx="4320000" cy="439714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161" y="0"/>
              </a:cxn>
              <a:cxn ang="0">
                <a:pos x="3180" y="2"/>
              </a:cxn>
              <a:cxn ang="0">
                <a:pos x="3197" y="6"/>
              </a:cxn>
              <a:cxn ang="0">
                <a:pos x="3210" y="14"/>
              </a:cxn>
              <a:cxn ang="0">
                <a:pos x="3221" y="22"/>
              </a:cxn>
              <a:cxn ang="0">
                <a:pos x="3230" y="33"/>
              </a:cxn>
              <a:cxn ang="0">
                <a:pos x="3236" y="43"/>
              </a:cxn>
              <a:cxn ang="0">
                <a:pos x="3240" y="54"/>
              </a:cxn>
              <a:cxn ang="0">
                <a:pos x="3243" y="64"/>
              </a:cxn>
              <a:cxn ang="0">
                <a:pos x="3245" y="72"/>
              </a:cxn>
              <a:cxn ang="0">
                <a:pos x="3247" y="80"/>
              </a:cxn>
              <a:cxn ang="0">
                <a:pos x="3247" y="397"/>
              </a:cxn>
              <a:cxn ang="0">
                <a:pos x="0" y="397"/>
              </a:cxn>
              <a:cxn ang="0">
                <a:pos x="0" y="86"/>
              </a:cxn>
              <a:cxn ang="0">
                <a:pos x="2" y="66"/>
              </a:cxn>
              <a:cxn ang="0">
                <a:pos x="6" y="49"/>
              </a:cxn>
              <a:cxn ang="0">
                <a:pos x="13" y="37"/>
              </a:cxn>
              <a:cxn ang="0">
                <a:pos x="22" y="25"/>
              </a:cxn>
              <a:cxn ang="0">
                <a:pos x="32" y="17"/>
              </a:cxn>
              <a:cxn ang="0">
                <a:pos x="42" y="11"/>
              </a:cxn>
              <a:cxn ang="0">
                <a:pos x="53" y="6"/>
              </a:cxn>
              <a:cxn ang="0">
                <a:pos x="63" y="3"/>
              </a:cxn>
              <a:cxn ang="0">
                <a:pos x="72" y="1"/>
              </a:cxn>
              <a:cxn ang="0">
                <a:pos x="79" y="0"/>
              </a:cxn>
            </a:cxnLst>
            <a:rect l="0" t="0" r="r" b="b"/>
            <a:pathLst>
              <a:path w="3247" h="397">
                <a:moveTo>
                  <a:pt x="79" y="0"/>
                </a:moveTo>
                <a:lnTo>
                  <a:pt x="3161" y="0"/>
                </a:lnTo>
                <a:lnTo>
                  <a:pt x="3180" y="2"/>
                </a:lnTo>
                <a:lnTo>
                  <a:pt x="3197" y="6"/>
                </a:lnTo>
                <a:lnTo>
                  <a:pt x="3210" y="14"/>
                </a:lnTo>
                <a:lnTo>
                  <a:pt x="3221" y="22"/>
                </a:lnTo>
                <a:lnTo>
                  <a:pt x="3230" y="33"/>
                </a:lnTo>
                <a:lnTo>
                  <a:pt x="3236" y="43"/>
                </a:lnTo>
                <a:lnTo>
                  <a:pt x="3240" y="54"/>
                </a:lnTo>
                <a:lnTo>
                  <a:pt x="3243" y="64"/>
                </a:lnTo>
                <a:lnTo>
                  <a:pt x="3245" y="72"/>
                </a:lnTo>
                <a:lnTo>
                  <a:pt x="3247" y="80"/>
                </a:lnTo>
                <a:lnTo>
                  <a:pt x="3247" y="397"/>
                </a:lnTo>
                <a:lnTo>
                  <a:pt x="0" y="397"/>
                </a:lnTo>
                <a:lnTo>
                  <a:pt x="0" y="86"/>
                </a:lnTo>
                <a:lnTo>
                  <a:pt x="2" y="66"/>
                </a:lnTo>
                <a:lnTo>
                  <a:pt x="6" y="49"/>
                </a:lnTo>
                <a:lnTo>
                  <a:pt x="13" y="37"/>
                </a:lnTo>
                <a:lnTo>
                  <a:pt x="22" y="25"/>
                </a:lnTo>
                <a:lnTo>
                  <a:pt x="32" y="17"/>
                </a:lnTo>
                <a:lnTo>
                  <a:pt x="42" y="11"/>
                </a:lnTo>
                <a:lnTo>
                  <a:pt x="53" y="6"/>
                </a:lnTo>
                <a:lnTo>
                  <a:pt x="63" y="3"/>
                </a:lnTo>
                <a:lnTo>
                  <a:pt x="72" y="1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Freeform 7"/>
          <p:cNvSpPr>
            <a:spLocks/>
          </p:cNvSpPr>
          <p:nvPr userDrawn="1"/>
        </p:nvSpPr>
        <p:spPr bwMode="auto">
          <a:xfrm>
            <a:off x="905028" y="612000"/>
            <a:ext cx="136525" cy="15240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86" y="0"/>
              </a:cxn>
              <a:cxn ang="0">
                <a:pos x="85" y="96"/>
              </a:cxn>
              <a:cxn ang="0">
                <a:pos x="0" y="95"/>
              </a:cxn>
              <a:cxn ang="0">
                <a:pos x="0" y="77"/>
              </a:cxn>
              <a:cxn ang="0">
                <a:pos x="21" y="75"/>
              </a:cxn>
              <a:cxn ang="0">
                <a:pos x="36" y="71"/>
              </a:cxn>
              <a:cxn ang="0">
                <a:pos x="50" y="64"/>
              </a:cxn>
              <a:cxn ang="0">
                <a:pos x="60" y="55"/>
              </a:cxn>
              <a:cxn ang="0">
                <a:pos x="67" y="45"/>
              </a:cxn>
              <a:cxn ang="0">
                <a:pos x="72" y="35"/>
              </a:cxn>
              <a:cxn ang="0">
                <a:pos x="75" y="24"/>
              </a:cxn>
              <a:cxn ang="0">
                <a:pos x="77" y="15"/>
              </a:cxn>
              <a:cxn ang="0">
                <a:pos x="79" y="7"/>
              </a:cxn>
              <a:cxn ang="0">
                <a:pos x="79" y="0"/>
              </a:cxn>
            </a:cxnLst>
            <a:rect l="0" t="0" r="r" b="b"/>
            <a:pathLst>
              <a:path w="86" h="96">
                <a:moveTo>
                  <a:pt x="79" y="0"/>
                </a:moveTo>
                <a:lnTo>
                  <a:pt x="86" y="0"/>
                </a:lnTo>
                <a:lnTo>
                  <a:pt x="85" y="96"/>
                </a:lnTo>
                <a:lnTo>
                  <a:pt x="0" y="95"/>
                </a:lnTo>
                <a:lnTo>
                  <a:pt x="0" y="77"/>
                </a:lnTo>
                <a:lnTo>
                  <a:pt x="21" y="75"/>
                </a:lnTo>
                <a:lnTo>
                  <a:pt x="36" y="71"/>
                </a:lnTo>
                <a:lnTo>
                  <a:pt x="50" y="64"/>
                </a:lnTo>
                <a:lnTo>
                  <a:pt x="60" y="55"/>
                </a:lnTo>
                <a:lnTo>
                  <a:pt x="67" y="45"/>
                </a:lnTo>
                <a:lnTo>
                  <a:pt x="72" y="35"/>
                </a:lnTo>
                <a:lnTo>
                  <a:pt x="75" y="24"/>
                </a:lnTo>
                <a:lnTo>
                  <a:pt x="77" y="15"/>
                </a:lnTo>
                <a:lnTo>
                  <a:pt x="79" y="7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7" name="Freeform 8"/>
          <p:cNvSpPr>
            <a:spLocks/>
          </p:cNvSpPr>
          <p:nvPr userDrawn="1"/>
        </p:nvSpPr>
        <p:spPr bwMode="auto">
          <a:xfrm>
            <a:off x="5333845" y="616743"/>
            <a:ext cx="136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8" y="7"/>
              </a:cxn>
              <a:cxn ang="0">
                <a:pos x="9" y="15"/>
              </a:cxn>
              <a:cxn ang="0">
                <a:pos x="11" y="24"/>
              </a:cxn>
              <a:cxn ang="0">
                <a:pos x="14" y="35"/>
              </a:cxn>
              <a:cxn ang="0">
                <a:pos x="19" y="45"/>
              </a:cxn>
              <a:cxn ang="0">
                <a:pos x="26" y="55"/>
              </a:cxn>
              <a:cxn ang="0">
                <a:pos x="36" y="64"/>
              </a:cxn>
              <a:cxn ang="0">
                <a:pos x="50" y="71"/>
              </a:cxn>
              <a:cxn ang="0">
                <a:pos x="65" y="75"/>
              </a:cxn>
              <a:cxn ang="0">
                <a:pos x="86" y="77"/>
              </a:cxn>
              <a:cxn ang="0">
                <a:pos x="86" y="95"/>
              </a:cxn>
              <a:cxn ang="0">
                <a:pos x="1" y="96"/>
              </a:cxn>
              <a:cxn ang="0">
                <a:pos x="0" y="0"/>
              </a:cxn>
            </a:cxnLst>
            <a:rect l="0" t="0" r="r" b="b"/>
            <a:pathLst>
              <a:path w="86" h="96">
                <a:moveTo>
                  <a:pt x="0" y="0"/>
                </a:moveTo>
                <a:lnTo>
                  <a:pt x="8" y="0"/>
                </a:lnTo>
                <a:lnTo>
                  <a:pt x="8" y="7"/>
                </a:lnTo>
                <a:lnTo>
                  <a:pt x="9" y="15"/>
                </a:lnTo>
                <a:lnTo>
                  <a:pt x="11" y="24"/>
                </a:lnTo>
                <a:lnTo>
                  <a:pt x="14" y="35"/>
                </a:lnTo>
                <a:lnTo>
                  <a:pt x="19" y="45"/>
                </a:lnTo>
                <a:lnTo>
                  <a:pt x="26" y="55"/>
                </a:lnTo>
                <a:lnTo>
                  <a:pt x="36" y="64"/>
                </a:lnTo>
                <a:lnTo>
                  <a:pt x="50" y="71"/>
                </a:lnTo>
                <a:lnTo>
                  <a:pt x="65" y="75"/>
                </a:lnTo>
                <a:lnTo>
                  <a:pt x="86" y="77"/>
                </a:lnTo>
                <a:lnTo>
                  <a:pt x="86" y="95"/>
                </a:lnTo>
                <a:lnTo>
                  <a:pt x="1" y="9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1636338" y="96143"/>
            <a:ext cx="3964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생각 수학</a:t>
            </a:r>
            <a:endParaRPr lang="ko-KR" altLang="en-US" sz="14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9" name="직사각형 18"/>
          <p:cNvSpPr/>
          <p:nvPr userDrawn="1"/>
        </p:nvSpPr>
        <p:spPr>
          <a:xfrm>
            <a:off x="1440654" y="35331"/>
            <a:ext cx="4320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-</a:t>
            </a:r>
            <a:r>
              <a:rPr lang="en-US" altLang="ko-KR" sz="2200" dirty="0" smtClean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endParaRPr lang="ko-KR" alt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6FB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Freeform 6"/>
          <p:cNvSpPr>
            <a:spLocks/>
          </p:cNvSpPr>
          <p:nvPr userDrawn="1"/>
        </p:nvSpPr>
        <p:spPr bwMode="auto">
          <a:xfrm>
            <a:off x="674694" y="404813"/>
            <a:ext cx="1992290" cy="439714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161" y="0"/>
              </a:cxn>
              <a:cxn ang="0">
                <a:pos x="3180" y="2"/>
              </a:cxn>
              <a:cxn ang="0">
                <a:pos x="3197" y="6"/>
              </a:cxn>
              <a:cxn ang="0">
                <a:pos x="3210" y="14"/>
              </a:cxn>
              <a:cxn ang="0">
                <a:pos x="3221" y="22"/>
              </a:cxn>
              <a:cxn ang="0">
                <a:pos x="3230" y="33"/>
              </a:cxn>
              <a:cxn ang="0">
                <a:pos x="3236" y="43"/>
              </a:cxn>
              <a:cxn ang="0">
                <a:pos x="3240" y="54"/>
              </a:cxn>
              <a:cxn ang="0">
                <a:pos x="3243" y="64"/>
              </a:cxn>
              <a:cxn ang="0">
                <a:pos x="3245" y="72"/>
              </a:cxn>
              <a:cxn ang="0">
                <a:pos x="3247" y="80"/>
              </a:cxn>
              <a:cxn ang="0">
                <a:pos x="3247" y="397"/>
              </a:cxn>
              <a:cxn ang="0">
                <a:pos x="0" y="397"/>
              </a:cxn>
              <a:cxn ang="0">
                <a:pos x="0" y="86"/>
              </a:cxn>
              <a:cxn ang="0">
                <a:pos x="2" y="66"/>
              </a:cxn>
              <a:cxn ang="0">
                <a:pos x="6" y="49"/>
              </a:cxn>
              <a:cxn ang="0">
                <a:pos x="13" y="37"/>
              </a:cxn>
              <a:cxn ang="0">
                <a:pos x="22" y="25"/>
              </a:cxn>
              <a:cxn ang="0">
                <a:pos x="32" y="17"/>
              </a:cxn>
              <a:cxn ang="0">
                <a:pos x="42" y="11"/>
              </a:cxn>
              <a:cxn ang="0">
                <a:pos x="53" y="6"/>
              </a:cxn>
              <a:cxn ang="0">
                <a:pos x="63" y="3"/>
              </a:cxn>
              <a:cxn ang="0">
                <a:pos x="72" y="1"/>
              </a:cxn>
              <a:cxn ang="0">
                <a:pos x="79" y="0"/>
              </a:cxn>
            </a:cxnLst>
            <a:rect l="0" t="0" r="r" b="b"/>
            <a:pathLst>
              <a:path w="3247" h="397">
                <a:moveTo>
                  <a:pt x="79" y="0"/>
                </a:moveTo>
                <a:lnTo>
                  <a:pt x="3161" y="0"/>
                </a:lnTo>
                <a:lnTo>
                  <a:pt x="3180" y="2"/>
                </a:lnTo>
                <a:lnTo>
                  <a:pt x="3197" y="6"/>
                </a:lnTo>
                <a:lnTo>
                  <a:pt x="3210" y="14"/>
                </a:lnTo>
                <a:lnTo>
                  <a:pt x="3221" y="22"/>
                </a:lnTo>
                <a:lnTo>
                  <a:pt x="3230" y="33"/>
                </a:lnTo>
                <a:lnTo>
                  <a:pt x="3236" y="43"/>
                </a:lnTo>
                <a:lnTo>
                  <a:pt x="3240" y="54"/>
                </a:lnTo>
                <a:lnTo>
                  <a:pt x="3243" y="64"/>
                </a:lnTo>
                <a:lnTo>
                  <a:pt x="3245" y="72"/>
                </a:lnTo>
                <a:lnTo>
                  <a:pt x="3247" y="80"/>
                </a:lnTo>
                <a:lnTo>
                  <a:pt x="3247" y="397"/>
                </a:lnTo>
                <a:lnTo>
                  <a:pt x="0" y="397"/>
                </a:lnTo>
                <a:lnTo>
                  <a:pt x="0" y="86"/>
                </a:lnTo>
                <a:lnTo>
                  <a:pt x="2" y="66"/>
                </a:lnTo>
                <a:lnTo>
                  <a:pt x="6" y="49"/>
                </a:lnTo>
                <a:lnTo>
                  <a:pt x="13" y="37"/>
                </a:lnTo>
                <a:lnTo>
                  <a:pt x="22" y="25"/>
                </a:lnTo>
                <a:lnTo>
                  <a:pt x="32" y="17"/>
                </a:lnTo>
                <a:lnTo>
                  <a:pt x="42" y="11"/>
                </a:lnTo>
                <a:lnTo>
                  <a:pt x="53" y="6"/>
                </a:lnTo>
                <a:lnTo>
                  <a:pt x="63" y="3"/>
                </a:lnTo>
                <a:lnTo>
                  <a:pt x="72" y="1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srgbClr val="00660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549282" y="612000"/>
            <a:ext cx="136525" cy="15240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86" y="0"/>
              </a:cxn>
              <a:cxn ang="0">
                <a:pos x="85" y="96"/>
              </a:cxn>
              <a:cxn ang="0">
                <a:pos x="0" y="95"/>
              </a:cxn>
              <a:cxn ang="0">
                <a:pos x="0" y="77"/>
              </a:cxn>
              <a:cxn ang="0">
                <a:pos x="21" y="75"/>
              </a:cxn>
              <a:cxn ang="0">
                <a:pos x="36" y="71"/>
              </a:cxn>
              <a:cxn ang="0">
                <a:pos x="50" y="64"/>
              </a:cxn>
              <a:cxn ang="0">
                <a:pos x="60" y="55"/>
              </a:cxn>
              <a:cxn ang="0">
                <a:pos x="67" y="45"/>
              </a:cxn>
              <a:cxn ang="0">
                <a:pos x="72" y="35"/>
              </a:cxn>
              <a:cxn ang="0">
                <a:pos x="75" y="24"/>
              </a:cxn>
              <a:cxn ang="0">
                <a:pos x="77" y="15"/>
              </a:cxn>
              <a:cxn ang="0">
                <a:pos x="79" y="7"/>
              </a:cxn>
              <a:cxn ang="0">
                <a:pos x="79" y="0"/>
              </a:cxn>
            </a:cxnLst>
            <a:rect l="0" t="0" r="r" b="b"/>
            <a:pathLst>
              <a:path w="86" h="96">
                <a:moveTo>
                  <a:pt x="79" y="0"/>
                </a:moveTo>
                <a:lnTo>
                  <a:pt x="86" y="0"/>
                </a:lnTo>
                <a:lnTo>
                  <a:pt x="85" y="96"/>
                </a:lnTo>
                <a:lnTo>
                  <a:pt x="0" y="95"/>
                </a:lnTo>
                <a:lnTo>
                  <a:pt x="0" y="77"/>
                </a:lnTo>
                <a:lnTo>
                  <a:pt x="21" y="75"/>
                </a:lnTo>
                <a:lnTo>
                  <a:pt x="36" y="71"/>
                </a:lnTo>
                <a:lnTo>
                  <a:pt x="50" y="64"/>
                </a:lnTo>
                <a:lnTo>
                  <a:pt x="60" y="55"/>
                </a:lnTo>
                <a:lnTo>
                  <a:pt x="67" y="45"/>
                </a:lnTo>
                <a:lnTo>
                  <a:pt x="72" y="35"/>
                </a:lnTo>
                <a:lnTo>
                  <a:pt x="75" y="24"/>
                </a:lnTo>
                <a:lnTo>
                  <a:pt x="77" y="15"/>
                </a:lnTo>
                <a:lnTo>
                  <a:pt x="79" y="7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>
            <a:off x="2646000" y="612000"/>
            <a:ext cx="136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8" y="7"/>
              </a:cxn>
              <a:cxn ang="0">
                <a:pos x="9" y="15"/>
              </a:cxn>
              <a:cxn ang="0">
                <a:pos x="11" y="24"/>
              </a:cxn>
              <a:cxn ang="0">
                <a:pos x="14" y="35"/>
              </a:cxn>
              <a:cxn ang="0">
                <a:pos x="19" y="45"/>
              </a:cxn>
              <a:cxn ang="0">
                <a:pos x="26" y="55"/>
              </a:cxn>
              <a:cxn ang="0">
                <a:pos x="36" y="64"/>
              </a:cxn>
              <a:cxn ang="0">
                <a:pos x="50" y="71"/>
              </a:cxn>
              <a:cxn ang="0">
                <a:pos x="65" y="75"/>
              </a:cxn>
              <a:cxn ang="0">
                <a:pos x="86" y="77"/>
              </a:cxn>
              <a:cxn ang="0">
                <a:pos x="86" y="95"/>
              </a:cxn>
              <a:cxn ang="0">
                <a:pos x="1" y="96"/>
              </a:cxn>
              <a:cxn ang="0">
                <a:pos x="0" y="0"/>
              </a:cxn>
            </a:cxnLst>
            <a:rect l="0" t="0" r="r" b="b"/>
            <a:pathLst>
              <a:path w="86" h="96">
                <a:moveTo>
                  <a:pt x="0" y="0"/>
                </a:moveTo>
                <a:lnTo>
                  <a:pt x="8" y="0"/>
                </a:lnTo>
                <a:lnTo>
                  <a:pt x="8" y="7"/>
                </a:lnTo>
                <a:lnTo>
                  <a:pt x="9" y="15"/>
                </a:lnTo>
                <a:lnTo>
                  <a:pt x="11" y="24"/>
                </a:lnTo>
                <a:lnTo>
                  <a:pt x="14" y="35"/>
                </a:lnTo>
                <a:lnTo>
                  <a:pt x="19" y="45"/>
                </a:lnTo>
                <a:lnTo>
                  <a:pt x="26" y="55"/>
                </a:lnTo>
                <a:lnTo>
                  <a:pt x="36" y="64"/>
                </a:lnTo>
                <a:lnTo>
                  <a:pt x="50" y="71"/>
                </a:lnTo>
                <a:lnTo>
                  <a:pt x="65" y="75"/>
                </a:lnTo>
                <a:lnTo>
                  <a:pt x="86" y="77"/>
                </a:lnTo>
                <a:lnTo>
                  <a:pt x="86" y="95"/>
                </a:lnTo>
                <a:lnTo>
                  <a:pt x="1" y="9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31950" y="592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66720" y="357165"/>
            <a:ext cx="2000264" cy="446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err="1" smtClean="0">
                <a:solidFill>
                  <a:srgbClr val="006600"/>
                </a:solidFill>
                <a:latin typeface="나눔고딕 ExtraBold" pitchFamily="50" charset="-127"/>
                <a:ea typeface="나눔고딕 ExtraBold" pitchFamily="50" charset="-127"/>
              </a:rPr>
              <a:t>수학익힘</a:t>
            </a:r>
            <a:endParaRPr lang="ko-KR" altLang="en-US" sz="2300" dirty="0">
              <a:solidFill>
                <a:srgbClr val="0066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3" name="직사각형 12"/>
          <p:cNvSpPr/>
          <p:nvPr userDrawn="1"/>
        </p:nvSpPr>
        <p:spPr>
          <a:xfrm>
            <a:off x="-25863" y="-214338"/>
            <a:ext cx="7280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7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2</a:t>
            </a:r>
            <a:endParaRPr lang="ko-KR" altLang="en-US" sz="700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000" y="90000"/>
            <a:ext cx="3672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1400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몇십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en-US" altLang="ko-KR" sz="1400" b="1" spc="-150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× 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몇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을 어떻게 구할까요 </a:t>
            </a:r>
            <a:endParaRPr lang="ko-KR" altLang="en-US" sz="14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6FB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Freeform 6"/>
          <p:cNvSpPr>
            <a:spLocks/>
          </p:cNvSpPr>
          <p:nvPr userDrawn="1"/>
        </p:nvSpPr>
        <p:spPr bwMode="auto">
          <a:xfrm>
            <a:off x="1044969" y="404813"/>
            <a:ext cx="1992290" cy="439714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161" y="0"/>
              </a:cxn>
              <a:cxn ang="0">
                <a:pos x="3180" y="2"/>
              </a:cxn>
              <a:cxn ang="0">
                <a:pos x="3197" y="6"/>
              </a:cxn>
              <a:cxn ang="0">
                <a:pos x="3210" y="14"/>
              </a:cxn>
              <a:cxn ang="0">
                <a:pos x="3221" y="22"/>
              </a:cxn>
              <a:cxn ang="0">
                <a:pos x="3230" y="33"/>
              </a:cxn>
              <a:cxn ang="0">
                <a:pos x="3236" y="43"/>
              </a:cxn>
              <a:cxn ang="0">
                <a:pos x="3240" y="54"/>
              </a:cxn>
              <a:cxn ang="0">
                <a:pos x="3243" y="64"/>
              </a:cxn>
              <a:cxn ang="0">
                <a:pos x="3245" y="72"/>
              </a:cxn>
              <a:cxn ang="0">
                <a:pos x="3247" y="80"/>
              </a:cxn>
              <a:cxn ang="0">
                <a:pos x="3247" y="397"/>
              </a:cxn>
              <a:cxn ang="0">
                <a:pos x="0" y="397"/>
              </a:cxn>
              <a:cxn ang="0">
                <a:pos x="0" y="86"/>
              </a:cxn>
              <a:cxn ang="0">
                <a:pos x="2" y="66"/>
              </a:cxn>
              <a:cxn ang="0">
                <a:pos x="6" y="49"/>
              </a:cxn>
              <a:cxn ang="0">
                <a:pos x="13" y="37"/>
              </a:cxn>
              <a:cxn ang="0">
                <a:pos x="22" y="25"/>
              </a:cxn>
              <a:cxn ang="0">
                <a:pos x="32" y="17"/>
              </a:cxn>
              <a:cxn ang="0">
                <a:pos x="42" y="11"/>
              </a:cxn>
              <a:cxn ang="0">
                <a:pos x="53" y="6"/>
              </a:cxn>
              <a:cxn ang="0">
                <a:pos x="63" y="3"/>
              </a:cxn>
              <a:cxn ang="0">
                <a:pos x="72" y="1"/>
              </a:cxn>
              <a:cxn ang="0">
                <a:pos x="79" y="0"/>
              </a:cxn>
            </a:cxnLst>
            <a:rect l="0" t="0" r="r" b="b"/>
            <a:pathLst>
              <a:path w="3247" h="397">
                <a:moveTo>
                  <a:pt x="79" y="0"/>
                </a:moveTo>
                <a:lnTo>
                  <a:pt x="3161" y="0"/>
                </a:lnTo>
                <a:lnTo>
                  <a:pt x="3180" y="2"/>
                </a:lnTo>
                <a:lnTo>
                  <a:pt x="3197" y="6"/>
                </a:lnTo>
                <a:lnTo>
                  <a:pt x="3210" y="14"/>
                </a:lnTo>
                <a:lnTo>
                  <a:pt x="3221" y="22"/>
                </a:lnTo>
                <a:lnTo>
                  <a:pt x="3230" y="33"/>
                </a:lnTo>
                <a:lnTo>
                  <a:pt x="3236" y="43"/>
                </a:lnTo>
                <a:lnTo>
                  <a:pt x="3240" y="54"/>
                </a:lnTo>
                <a:lnTo>
                  <a:pt x="3243" y="64"/>
                </a:lnTo>
                <a:lnTo>
                  <a:pt x="3245" y="72"/>
                </a:lnTo>
                <a:lnTo>
                  <a:pt x="3247" y="80"/>
                </a:lnTo>
                <a:lnTo>
                  <a:pt x="3247" y="397"/>
                </a:lnTo>
                <a:lnTo>
                  <a:pt x="0" y="397"/>
                </a:lnTo>
                <a:lnTo>
                  <a:pt x="0" y="86"/>
                </a:lnTo>
                <a:lnTo>
                  <a:pt x="2" y="66"/>
                </a:lnTo>
                <a:lnTo>
                  <a:pt x="6" y="49"/>
                </a:lnTo>
                <a:lnTo>
                  <a:pt x="13" y="37"/>
                </a:lnTo>
                <a:lnTo>
                  <a:pt x="22" y="25"/>
                </a:lnTo>
                <a:lnTo>
                  <a:pt x="32" y="17"/>
                </a:lnTo>
                <a:lnTo>
                  <a:pt x="42" y="11"/>
                </a:lnTo>
                <a:lnTo>
                  <a:pt x="53" y="6"/>
                </a:lnTo>
                <a:lnTo>
                  <a:pt x="63" y="3"/>
                </a:lnTo>
                <a:lnTo>
                  <a:pt x="72" y="1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srgbClr val="00660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919557" y="612000"/>
            <a:ext cx="136525" cy="15240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86" y="0"/>
              </a:cxn>
              <a:cxn ang="0">
                <a:pos x="85" y="96"/>
              </a:cxn>
              <a:cxn ang="0">
                <a:pos x="0" y="95"/>
              </a:cxn>
              <a:cxn ang="0">
                <a:pos x="0" y="77"/>
              </a:cxn>
              <a:cxn ang="0">
                <a:pos x="21" y="75"/>
              </a:cxn>
              <a:cxn ang="0">
                <a:pos x="36" y="71"/>
              </a:cxn>
              <a:cxn ang="0">
                <a:pos x="50" y="64"/>
              </a:cxn>
              <a:cxn ang="0">
                <a:pos x="60" y="55"/>
              </a:cxn>
              <a:cxn ang="0">
                <a:pos x="67" y="45"/>
              </a:cxn>
              <a:cxn ang="0">
                <a:pos x="72" y="35"/>
              </a:cxn>
              <a:cxn ang="0">
                <a:pos x="75" y="24"/>
              </a:cxn>
              <a:cxn ang="0">
                <a:pos x="77" y="15"/>
              </a:cxn>
              <a:cxn ang="0">
                <a:pos x="79" y="7"/>
              </a:cxn>
              <a:cxn ang="0">
                <a:pos x="79" y="0"/>
              </a:cxn>
            </a:cxnLst>
            <a:rect l="0" t="0" r="r" b="b"/>
            <a:pathLst>
              <a:path w="86" h="96">
                <a:moveTo>
                  <a:pt x="79" y="0"/>
                </a:moveTo>
                <a:lnTo>
                  <a:pt x="86" y="0"/>
                </a:lnTo>
                <a:lnTo>
                  <a:pt x="85" y="96"/>
                </a:lnTo>
                <a:lnTo>
                  <a:pt x="0" y="95"/>
                </a:lnTo>
                <a:lnTo>
                  <a:pt x="0" y="77"/>
                </a:lnTo>
                <a:lnTo>
                  <a:pt x="21" y="75"/>
                </a:lnTo>
                <a:lnTo>
                  <a:pt x="36" y="71"/>
                </a:lnTo>
                <a:lnTo>
                  <a:pt x="50" y="64"/>
                </a:lnTo>
                <a:lnTo>
                  <a:pt x="60" y="55"/>
                </a:lnTo>
                <a:lnTo>
                  <a:pt x="67" y="45"/>
                </a:lnTo>
                <a:lnTo>
                  <a:pt x="72" y="35"/>
                </a:lnTo>
                <a:lnTo>
                  <a:pt x="75" y="24"/>
                </a:lnTo>
                <a:lnTo>
                  <a:pt x="77" y="15"/>
                </a:lnTo>
                <a:lnTo>
                  <a:pt x="79" y="7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>
            <a:off x="3016275" y="612000"/>
            <a:ext cx="136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8" y="7"/>
              </a:cxn>
              <a:cxn ang="0">
                <a:pos x="9" y="15"/>
              </a:cxn>
              <a:cxn ang="0">
                <a:pos x="11" y="24"/>
              </a:cxn>
              <a:cxn ang="0">
                <a:pos x="14" y="35"/>
              </a:cxn>
              <a:cxn ang="0">
                <a:pos x="19" y="45"/>
              </a:cxn>
              <a:cxn ang="0">
                <a:pos x="26" y="55"/>
              </a:cxn>
              <a:cxn ang="0">
                <a:pos x="36" y="64"/>
              </a:cxn>
              <a:cxn ang="0">
                <a:pos x="50" y="71"/>
              </a:cxn>
              <a:cxn ang="0">
                <a:pos x="65" y="75"/>
              </a:cxn>
              <a:cxn ang="0">
                <a:pos x="86" y="77"/>
              </a:cxn>
              <a:cxn ang="0">
                <a:pos x="86" y="95"/>
              </a:cxn>
              <a:cxn ang="0">
                <a:pos x="1" y="96"/>
              </a:cxn>
              <a:cxn ang="0">
                <a:pos x="0" y="0"/>
              </a:cxn>
            </a:cxnLst>
            <a:rect l="0" t="0" r="r" b="b"/>
            <a:pathLst>
              <a:path w="86" h="96">
                <a:moveTo>
                  <a:pt x="0" y="0"/>
                </a:moveTo>
                <a:lnTo>
                  <a:pt x="8" y="0"/>
                </a:lnTo>
                <a:lnTo>
                  <a:pt x="8" y="7"/>
                </a:lnTo>
                <a:lnTo>
                  <a:pt x="9" y="15"/>
                </a:lnTo>
                <a:lnTo>
                  <a:pt x="11" y="24"/>
                </a:lnTo>
                <a:lnTo>
                  <a:pt x="14" y="35"/>
                </a:lnTo>
                <a:lnTo>
                  <a:pt x="19" y="45"/>
                </a:lnTo>
                <a:lnTo>
                  <a:pt x="26" y="55"/>
                </a:lnTo>
                <a:lnTo>
                  <a:pt x="36" y="64"/>
                </a:lnTo>
                <a:lnTo>
                  <a:pt x="50" y="71"/>
                </a:lnTo>
                <a:lnTo>
                  <a:pt x="65" y="75"/>
                </a:lnTo>
                <a:lnTo>
                  <a:pt x="86" y="77"/>
                </a:lnTo>
                <a:lnTo>
                  <a:pt x="86" y="95"/>
                </a:lnTo>
                <a:lnTo>
                  <a:pt x="1" y="9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036995" y="357165"/>
            <a:ext cx="2000264" cy="446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006600"/>
                </a:solidFill>
                <a:latin typeface="나눔고딕 ExtraBold" pitchFamily="50" charset="-127"/>
                <a:ea typeface="나눔고딕 ExtraBold" pitchFamily="50" charset="-127"/>
              </a:rPr>
              <a:t>형성평가</a:t>
            </a:r>
            <a:endParaRPr lang="ko-KR" altLang="en-US" sz="2300" dirty="0">
              <a:solidFill>
                <a:srgbClr val="0066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7" name="직사각형 16"/>
          <p:cNvSpPr/>
          <p:nvPr userDrawn="1"/>
        </p:nvSpPr>
        <p:spPr>
          <a:xfrm>
            <a:off x="-97872" y="-214338"/>
            <a:ext cx="1450472" cy="116955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7000" spc="-800" baseline="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10</a:t>
            </a:r>
            <a:endParaRPr lang="ko-KR" altLang="en-US" sz="7000" spc="-800" baseline="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980078" y="592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 err="1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1636338" y="96143"/>
            <a:ext cx="3964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생각 수학</a:t>
            </a:r>
            <a:endParaRPr lang="ko-KR" altLang="en-US" sz="14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0" name="직사각형 19"/>
          <p:cNvSpPr/>
          <p:nvPr userDrawn="1"/>
        </p:nvSpPr>
        <p:spPr>
          <a:xfrm>
            <a:off x="1440654" y="35331"/>
            <a:ext cx="4320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-</a:t>
            </a:r>
            <a:r>
              <a:rPr lang="en-US" altLang="ko-KR" sz="2200" dirty="0" smtClean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endParaRPr lang="ko-KR" altLang="en-US" sz="220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999297E-E0B6-40E7-8FFE-20FF352193CC}" type="datetimeFigureOut">
              <a:rPr lang="ko-KR" altLang="en-US" smtClean="0"/>
              <a:pPr/>
              <a:t>2018-01-11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72" r:id="rId4"/>
    <p:sldLayoutId id="2147483673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9F49FBD7-3363-4535-886E-63A0BAAA0683}" type="datetimeFigureOut">
              <a:rPr lang="ko-KR" altLang="en-US" smtClean="0"/>
              <a:pPr/>
              <a:t>2018-01-11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slide" Target="slide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slide" Target="slide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slide" Target="slide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slide" Target="slide7.xml"/><Relationship Id="rId5" Type="http://schemas.openxmlformats.org/officeDocument/2006/relationships/slide" Target="slide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slide" Target="slide7.xml"/><Relationship Id="rId5" Type="http://schemas.openxmlformats.org/officeDocument/2006/relationships/slide" Target="slide1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slide" Target="slide7.xml"/><Relationship Id="rId5" Type="http://schemas.openxmlformats.org/officeDocument/2006/relationships/slide" Target="slide1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slide7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slide" Target="slide1.xml"/><Relationship Id="rId5" Type="http://schemas.openxmlformats.org/officeDocument/2006/relationships/slide" Target="slide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slide" Target="slide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slide" Target="slide2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slide" Target="slide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slide" Target="slide2.xml"/><Relationship Id="rId5" Type="http://schemas.openxmlformats.org/officeDocument/2006/relationships/slide" Target="slide4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slide" Target="slide1.xml"/><Relationship Id="rId5" Type="http://schemas.openxmlformats.org/officeDocument/2006/relationships/slide" Target="slide2.xml"/><Relationship Id="rId4" Type="http://schemas.openxmlformats.org/officeDocument/2006/relationships/slide" Target="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그림 63" descr="표지 선 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9596" y="928670"/>
            <a:ext cx="1534531" cy="1156285"/>
          </a:xfrm>
          <a:prstGeom prst="rect">
            <a:avLst/>
          </a:prstGeom>
        </p:spPr>
      </p:pic>
      <p:grpSp>
        <p:nvGrpSpPr>
          <p:cNvPr id="2" name="Group 851"/>
          <p:cNvGrpSpPr>
            <a:grpSpLocks noChangeAspect="1"/>
          </p:cNvGrpSpPr>
          <p:nvPr/>
        </p:nvGrpSpPr>
        <p:grpSpPr bwMode="auto">
          <a:xfrm>
            <a:off x="1285852" y="2428868"/>
            <a:ext cx="2071688" cy="2076450"/>
            <a:chOff x="810" y="1572"/>
            <a:chExt cx="1305" cy="1308"/>
          </a:xfrm>
        </p:grpSpPr>
        <p:sp>
          <p:nvSpPr>
            <p:cNvPr id="3" name="AutoShape 850"/>
            <p:cNvSpPr>
              <a:spLocks noChangeAspect="1" noChangeArrowheads="1" noTextEdit="1"/>
            </p:cNvSpPr>
            <p:nvPr/>
          </p:nvSpPr>
          <p:spPr bwMode="auto">
            <a:xfrm>
              <a:off x="810" y="1572"/>
              <a:ext cx="1305" cy="1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" name="Freeform 853"/>
            <p:cNvSpPr>
              <a:spLocks/>
            </p:cNvSpPr>
            <p:nvPr/>
          </p:nvSpPr>
          <p:spPr bwMode="auto">
            <a:xfrm>
              <a:off x="990" y="1576"/>
              <a:ext cx="1121" cy="1124"/>
            </a:xfrm>
            <a:custGeom>
              <a:avLst/>
              <a:gdLst/>
              <a:ahLst/>
              <a:cxnLst>
                <a:cxn ang="0">
                  <a:pos x="470" y="0"/>
                </a:cxn>
                <a:cxn ang="0">
                  <a:pos x="510" y="2"/>
                </a:cxn>
                <a:cxn ang="0">
                  <a:pos x="549" y="5"/>
                </a:cxn>
                <a:cxn ang="0">
                  <a:pos x="587" y="11"/>
                </a:cxn>
                <a:cxn ang="0">
                  <a:pos x="625" y="19"/>
                </a:cxn>
                <a:cxn ang="0">
                  <a:pos x="661" y="29"/>
                </a:cxn>
                <a:cxn ang="0">
                  <a:pos x="697" y="41"/>
                </a:cxn>
                <a:cxn ang="0">
                  <a:pos x="732" y="55"/>
                </a:cxn>
                <a:cxn ang="0">
                  <a:pos x="766" y="72"/>
                </a:cxn>
                <a:cxn ang="0">
                  <a:pos x="799" y="90"/>
                </a:cxn>
                <a:cxn ang="0">
                  <a:pos x="830" y="109"/>
                </a:cxn>
                <a:cxn ang="0">
                  <a:pos x="860" y="131"/>
                </a:cxn>
                <a:cxn ang="0">
                  <a:pos x="889" y="154"/>
                </a:cxn>
                <a:cxn ang="0">
                  <a:pos x="917" y="178"/>
                </a:cxn>
                <a:cxn ang="0">
                  <a:pos x="943" y="205"/>
                </a:cxn>
                <a:cxn ang="0">
                  <a:pos x="968" y="232"/>
                </a:cxn>
                <a:cxn ang="0">
                  <a:pos x="991" y="261"/>
                </a:cxn>
                <a:cxn ang="0">
                  <a:pos x="1012" y="292"/>
                </a:cxn>
                <a:cxn ang="0">
                  <a:pos x="1032" y="324"/>
                </a:cxn>
                <a:cxn ang="0">
                  <a:pos x="1050" y="356"/>
                </a:cxn>
                <a:cxn ang="0">
                  <a:pos x="1066" y="390"/>
                </a:cxn>
                <a:cxn ang="0">
                  <a:pos x="1080" y="425"/>
                </a:cxn>
                <a:cxn ang="0">
                  <a:pos x="1092" y="461"/>
                </a:cxn>
                <a:cxn ang="0">
                  <a:pos x="1102" y="498"/>
                </a:cxn>
                <a:cxn ang="0">
                  <a:pos x="1110" y="535"/>
                </a:cxn>
                <a:cxn ang="0">
                  <a:pos x="1116" y="574"/>
                </a:cxn>
                <a:cxn ang="0">
                  <a:pos x="1120" y="613"/>
                </a:cxn>
                <a:cxn ang="0">
                  <a:pos x="1121" y="652"/>
                </a:cxn>
                <a:cxn ang="0">
                  <a:pos x="1120" y="692"/>
                </a:cxn>
                <a:cxn ang="0">
                  <a:pos x="1116" y="731"/>
                </a:cxn>
                <a:cxn ang="0">
                  <a:pos x="1110" y="769"/>
                </a:cxn>
                <a:cxn ang="0">
                  <a:pos x="1103" y="806"/>
                </a:cxn>
                <a:cxn ang="0">
                  <a:pos x="1093" y="843"/>
                </a:cxn>
                <a:cxn ang="0">
                  <a:pos x="1081" y="878"/>
                </a:cxn>
                <a:cxn ang="0">
                  <a:pos x="1067" y="913"/>
                </a:cxn>
                <a:cxn ang="0">
                  <a:pos x="1051" y="947"/>
                </a:cxn>
                <a:cxn ang="0">
                  <a:pos x="1033" y="979"/>
                </a:cxn>
                <a:cxn ang="0">
                  <a:pos x="1014" y="1011"/>
                </a:cxn>
                <a:cxn ang="0">
                  <a:pos x="993" y="1041"/>
                </a:cxn>
                <a:cxn ang="0">
                  <a:pos x="970" y="1070"/>
                </a:cxn>
                <a:cxn ang="0">
                  <a:pos x="945" y="1098"/>
                </a:cxn>
                <a:cxn ang="0">
                  <a:pos x="919" y="1124"/>
                </a:cxn>
                <a:cxn ang="0">
                  <a:pos x="0" y="202"/>
                </a:cxn>
                <a:cxn ang="0">
                  <a:pos x="26" y="176"/>
                </a:cxn>
                <a:cxn ang="0">
                  <a:pos x="54" y="152"/>
                </a:cxn>
                <a:cxn ang="0">
                  <a:pos x="83" y="129"/>
                </a:cxn>
                <a:cxn ang="0">
                  <a:pos x="113" y="108"/>
                </a:cxn>
                <a:cxn ang="0">
                  <a:pos x="144" y="88"/>
                </a:cxn>
                <a:cxn ang="0">
                  <a:pos x="177" y="71"/>
                </a:cxn>
                <a:cxn ang="0">
                  <a:pos x="210" y="55"/>
                </a:cxn>
                <a:cxn ang="0">
                  <a:pos x="245" y="41"/>
                </a:cxn>
                <a:cxn ang="0">
                  <a:pos x="280" y="29"/>
                </a:cxn>
                <a:cxn ang="0">
                  <a:pos x="317" y="19"/>
                </a:cxn>
                <a:cxn ang="0">
                  <a:pos x="354" y="11"/>
                </a:cxn>
                <a:cxn ang="0">
                  <a:pos x="392" y="5"/>
                </a:cxn>
                <a:cxn ang="0">
                  <a:pos x="431" y="2"/>
                </a:cxn>
                <a:cxn ang="0">
                  <a:pos x="470" y="0"/>
                </a:cxn>
              </a:cxnLst>
              <a:rect l="0" t="0" r="r" b="b"/>
              <a:pathLst>
                <a:path w="1121" h="1124">
                  <a:moveTo>
                    <a:pt x="470" y="0"/>
                  </a:moveTo>
                  <a:lnTo>
                    <a:pt x="510" y="2"/>
                  </a:lnTo>
                  <a:lnTo>
                    <a:pt x="549" y="5"/>
                  </a:lnTo>
                  <a:lnTo>
                    <a:pt x="587" y="11"/>
                  </a:lnTo>
                  <a:lnTo>
                    <a:pt x="625" y="19"/>
                  </a:lnTo>
                  <a:lnTo>
                    <a:pt x="661" y="29"/>
                  </a:lnTo>
                  <a:lnTo>
                    <a:pt x="697" y="41"/>
                  </a:lnTo>
                  <a:lnTo>
                    <a:pt x="732" y="55"/>
                  </a:lnTo>
                  <a:lnTo>
                    <a:pt x="766" y="72"/>
                  </a:lnTo>
                  <a:lnTo>
                    <a:pt x="799" y="90"/>
                  </a:lnTo>
                  <a:lnTo>
                    <a:pt x="830" y="109"/>
                  </a:lnTo>
                  <a:lnTo>
                    <a:pt x="860" y="131"/>
                  </a:lnTo>
                  <a:lnTo>
                    <a:pt x="889" y="154"/>
                  </a:lnTo>
                  <a:lnTo>
                    <a:pt x="917" y="178"/>
                  </a:lnTo>
                  <a:lnTo>
                    <a:pt x="943" y="205"/>
                  </a:lnTo>
                  <a:lnTo>
                    <a:pt x="968" y="232"/>
                  </a:lnTo>
                  <a:lnTo>
                    <a:pt x="991" y="261"/>
                  </a:lnTo>
                  <a:lnTo>
                    <a:pt x="1012" y="292"/>
                  </a:lnTo>
                  <a:lnTo>
                    <a:pt x="1032" y="324"/>
                  </a:lnTo>
                  <a:lnTo>
                    <a:pt x="1050" y="356"/>
                  </a:lnTo>
                  <a:lnTo>
                    <a:pt x="1066" y="390"/>
                  </a:lnTo>
                  <a:lnTo>
                    <a:pt x="1080" y="425"/>
                  </a:lnTo>
                  <a:lnTo>
                    <a:pt x="1092" y="461"/>
                  </a:lnTo>
                  <a:lnTo>
                    <a:pt x="1102" y="498"/>
                  </a:lnTo>
                  <a:lnTo>
                    <a:pt x="1110" y="535"/>
                  </a:lnTo>
                  <a:lnTo>
                    <a:pt x="1116" y="574"/>
                  </a:lnTo>
                  <a:lnTo>
                    <a:pt x="1120" y="613"/>
                  </a:lnTo>
                  <a:lnTo>
                    <a:pt x="1121" y="652"/>
                  </a:lnTo>
                  <a:lnTo>
                    <a:pt x="1120" y="692"/>
                  </a:lnTo>
                  <a:lnTo>
                    <a:pt x="1116" y="731"/>
                  </a:lnTo>
                  <a:lnTo>
                    <a:pt x="1110" y="769"/>
                  </a:lnTo>
                  <a:lnTo>
                    <a:pt x="1103" y="806"/>
                  </a:lnTo>
                  <a:lnTo>
                    <a:pt x="1093" y="843"/>
                  </a:lnTo>
                  <a:lnTo>
                    <a:pt x="1081" y="878"/>
                  </a:lnTo>
                  <a:lnTo>
                    <a:pt x="1067" y="913"/>
                  </a:lnTo>
                  <a:lnTo>
                    <a:pt x="1051" y="947"/>
                  </a:lnTo>
                  <a:lnTo>
                    <a:pt x="1033" y="979"/>
                  </a:lnTo>
                  <a:lnTo>
                    <a:pt x="1014" y="1011"/>
                  </a:lnTo>
                  <a:lnTo>
                    <a:pt x="993" y="1041"/>
                  </a:lnTo>
                  <a:lnTo>
                    <a:pt x="970" y="1070"/>
                  </a:lnTo>
                  <a:lnTo>
                    <a:pt x="945" y="1098"/>
                  </a:lnTo>
                  <a:lnTo>
                    <a:pt x="919" y="1124"/>
                  </a:lnTo>
                  <a:lnTo>
                    <a:pt x="0" y="202"/>
                  </a:lnTo>
                  <a:lnTo>
                    <a:pt x="26" y="176"/>
                  </a:lnTo>
                  <a:lnTo>
                    <a:pt x="54" y="152"/>
                  </a:lnTo>
                  <a:lnTo>
                    <a:pt x="83" y="129"/>
                  </a:lnTo>
                  <a:lnTo>
                    <a:pt x="113" y="108"/>
                  </a:lnTo>
                  <a:lnTo>
                    <a:pt x="144" y="88"/>
                  </a:lnTo>
                  <a:lnTo>
                    <a:pt x="177" y="71"/>
                  </a:lnTo>
                  <a:lnTo>
                    <a:pt x="210" y="55"/>
                  </a:lnTo>
                  <a:lnTo>
                    <a:pt x="245" y="41"/>
                  </a:lnTo>
                  <a:lnTo>
                    <a:pt x="280" y="29"/>
                  </a:lnTo>
                  <a:lnTo>
                    <a:pt x="317" y="19"/>
                  </a:lnTo>
                  <a:lnTo>
                    <a:pt x="354" y="11"/>
                  </a:lnTo>
                  <a:lnTo>
                    <a:pt x="392" y="5"/>
                  </a:lnTo>
                  <a:lnTo>
                    <a:pt x="431" y="2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rgbClr val="EFEFE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" name="Freeform 854"/>
            <p:cNvSpPr>
              <a:spLocks/>
            </p:cNvSpPr>
            <p:nvPr/>
          </p:nvSpPr>
          <p:spPr bwMode="auto">
            <a:xfrm>
              <a:off x="810" y="1778"/>
              <a:ext cx="1099" cy="1102"/>
            </a:xfrm>
            <a:custGeom>
              <a:avLst/>
              <a:gdLst/>
              <a:ahLst/>
              <a:cxnLst>
                <a:cxn ang="0">
                  <a:pos x="180" y="0"/>
                </a:cxn>
                <a:cxn ang="0">
                  <a:pos x="1099" y="922"/>
                </a:cxn>
                <a:cxn ang="0">
                  <a:pos x="1072" y="947"/>
                </a:cxn>
                <a:cxn ang="0">
                  <a:pos x="1043" y="970"/>
                </a:cxn>
                <a:cxn ang="0">
                  <a:pos x="1012" y="992"/>
                </a:cxn>
                <a:cxn ang="0">
                  <a:pos x="981" y="1012"/>
                </a:cxn>
                <a:cxn ang="0">
                  <a:pos x="948" y="1030"/>
                </a:cxn>
                <a:cxn ang="0">
                  <a:pos x="914" y="1046"/>
                </a:cxn>
                <a:cxn ang="0">
                  <a:pos x="879" y="1061"/>
                </a:cxn>
                <a:cxn ang="0">
                  <a:pos x="843" y="1073"/>
                </a:cxn>
                <a:cxn ang="0">
                  <a:pos x="806" y="1083"/>
                </a:cxn>
                <a:cxn ang="0">
                  <a:pos x="768" y="1091"/>
                </a:cxn>
                <a:cxn ang="0">
                  <a:pos x="729" y="1097"/>
                </a:cxn>
                <a:cxn ang="0">
                  <a:pos x="690" y="1101"/>
                </a:cxn>
                <a:cxn ang="0">
                  <a:pos x="650" y="1102"/>
                </a:cxn>
                <a:cxn ang="0">
                  <a:pos x="611" y="1101"/>
                </a:cxn>
                <a:cxn ang="0">
                  <a:pos x="572" y="1097"/>
                </a:cxn>
                <a:cxn ang="0">
                  <a:pos x="533" y="1092"/>
                </a:cxn>
                <a:cxn ang="0">
                  <a:pos x="496" y="1083"/>
                </a:cxn>
                <a:cxn ang="0">
                  <a:pos x="459" y="1074"/>
                </a:cxn>
                <a:cxn ang="0">
                  <a:pos x="423" y="1061"/>
                </a:cxn>
                <a:cxn ang="0">
                  <a:pos x="388" y="1047"/>
                </a:cxn>
                <a:cxn ang="0">
                  <a:pos x="355" y="1031"/>
                </a:cxn>
                <a:cxn ang="0">
                  <a:pos x="322" y="1013"/>
                </a:cxn>
                <a:cxn ang="0">
                  <a:pos x="291" y="993"/>
                </a:cxn>
                <a:cxn ang="0">
                  <a:pos x="260" y="972"/>
                </a:cxn>
                <a:cxn ang="0">
                  <a:pos x="231" y="949"/>
                </a:cxn>
                <a:cxn ang="0">
                  <a:pos x="204" y="924"/>
                </a:cxn>
                <a:cxn ang="0">
                  <a:pos x="178" y="898"/>
                </a:cxn>
                <a:cxn ang="0">
                  <a:pos x="153" y="870"/>
                </a:cxn>
                <a:cxn ang="0">
                  <a:pos x="130" y="841"/>
                </a:cxn>
                <a:cxn ang="0">
                  <a:pos x="108" y="811"/>
                </a:cxn>
                <a:cxn ang="0">
                  <a:pos x="89" y="779"/>
                </a:cxn>
                <a:cxn ang="0">
                  <a:pos x="71" y="746"/>
                </a:cxn>
                <a:cxn ang="0">
                  <a:pos x="55" y="713"/>
                </a:cxn>
                <a:cxn ang="0">
                  <a:pos x="41" y="678"/>
                </a:cxn>
                <a:cxn ang="0">
                  <a:pos x="28" y="642"/>
                </a:cxn>
                <a:cxn ang="0">
                  <a:pos x="19" y="605"/>
                </a:cxn>
                <a:cxn ang="0">
                  <a:pos x="10" y="568"/>
                </a:cxn>
                <a:cxn ang="0">
                  <a:pos x="5" y="529"/>
                </a:cxn>
                <a:cxn ang="0">
                  <a:pos x="1" y="490"/>
                </a:cxn>
                <a:cxn ang="0">
                  <a:pos x="0" y="450"/>
                </a:cxn>
                <a:cxn ang="0">
                  <a:pos x="1" y="410"/>
                </a:cxn>
                <a:cxn ang="0">
                  <a:pos x="5" y="371"/>
                </a:cxn>
                <a:cxn ang="0">
                  <a:pos x="11" y="332"/>
                </a:cxn>
                <a:cxn ang="0">
                  <a:pos x="19" y="294"/>
                </a:cxn>
                <a:cxn ang="0">
                  <a:pos x="29" y="258"/>
                </a:cxn>
                <a:cxn ang="0">
                  <a:pos x="41" y="221"/>
                </a:cxn>
                <a:cxn ang="0">
                  <a:pos x="56" y="186"/>
                </a:cxn>
                <a:cxn ang="0">
                  <a:pos x="72" y="152"/>
                </a:cxn>
                <a:cxn ang="0">
                  <a:pos x="90" y="119"/>
                </a:cxn>
                <a:cxn ang="0">
                  <a:pos x="110" y="87"/>
                </a:cxn>
                <a:cxn ang="0">
                  <a:pos x="132" y="57"/>
                </a:cxn>
                <a:cxn ang="0">
                  <a:pos x="155" y="28"/>
                </a:cxn>
                <a:cxn ang="0">
                  <a:pos x="180" y="0"/>
                </a:cxn>
              </a:cxnLst>
              <a:rect l="0" t="0" r="r" b="b"/>
              <a:pathLst>
                <a:path w="1099" h="1102">
                  <a:moveTo>
                    <a:pt x="180" y="0"/>
                  </a:moveTo>
                  <a:lnTo>
                    <a:pt x="1099" y="922"/>
                  </a:lnTo>
                  <a:lnTo>
                    <a:pt x="1072" y="947"/>
                  </a:lnTo>
                  <a:lnTo>
                    <a:pt x="1043" y="970"/>
                  </a:lnTo>
                  <a:lnTo>
                    <a:pt x="1012" y="992"/>
                  </a:lnTo>
                  <a:lnTo>
                    <a:pt x="981" y="1012"/>
                  </a:lnTo>
                  <a:lnTo>
                    <a:pt x="948" y="1030"/>
                  </a:lnTo>
                  <a:lnTo>
                    <a:pt x="914" y="1046"/>
                  </a:lnTo>
                  <a:lnTo>
                    <a:pt x="879" y="1061"/>
                  </a:lnTo>
                  <a:lnTo>
                    <a:pt x="843" y="1073"/>
                  </a:lnTo>
                  <a:lnTo>
                    <a:pt x="806" y="1083"/>
                  </a:lnTo>
                  <a:lnTo>
                    <a:pt x="768" y="1091"/>
                  </a:lnTo>
                  <a:lnTo>
                    <a:pt x="729" y="1097"/>
                  </a:lnTo>
                  <a:lnTo>
                    <a:pt x="690" y="1101"/>
                  </a:lnTo>
                  <a:lnTo>
                    <a:pt x="650" y="1102"/>
                  </a:lnTo>
                  <a:lnTo>
                    <a:pt x="611" y="1101"/>
                  </a:lnTo>
                  <a:lnTo>
                    <a:pt x="572" y="1097"/>
                  </a:lnTo>
                  <a:lnTo>
                    <a:pt x="533" y="1092"/>
                  </a:lnTo>
                  <a:lnTo>
                    <a:pt x="496" y="1083"/>
                  </a:lnTo>
                  <a:lnTo>
                    <a:pt x="459" y="1074"/>
                  </a:lnTo>
                  <a:lnTo>
                    <a:pt x="423" y="1061"/>
                  </a:lnTo>
                  <a:lnTo>
                    <a:pt x="388" y="1047"/>
                  </a:lnTo>
                  <a:lnTo>
                    <a:pt x="355" y="1031"/>
                  </a:lnTo>
                  <a:lnTo>
                    <a:pt x="322" y="1013"/>
                  </a:lnTo>
                  <a:lnTo>
                    <a:pt x="291" y="993"/>
                  </a:lnTo>
                  <a:lnTo>
                    <a:pt x="260" y="972"/>
                  </a:lnTo>
                  <a:lnTo>
                    <a:pt x="231" y="949"/>
                  </a:lnTo>
                  <a:lnTo>
                    <a:pt x="204" y="924"/>
                  </a:lnTo>
                  <a:lnTo>
                    <a:pt x="178" y="898"/>
                  </a:lnTo>
                  <a:lnTo>
                    <a:pt x="153" y="870"/>
                  </a:lnTo>
                  <a:lnTo>
                    <a:pt x="130" y="841"/>
                  </a:lnTo>
                  <a:lnTo>
                    <a:pt x="108" y="811"/>
                  </a:lnTo>
                  <a:lnTo>
                    <a:pt x="89" y="779"/>
                  </a:lnTo>
                  <a:lnTo>
                    <a:pt x="71" y="746"/>
                  </a:lnTo>
                  <a:lnTo>
                    <a:pt x="55" y="713"/>
                  </a:lnTo>
                  <a:lnTo>
                    <a:pt x="41" y="678"/>
                  </a:lnTo>
                  <a:lnTo>
                    <a:pt x="28" y="642"/>
                  </a:lnTo>
                  <a:lnTo>
                    <a:pt x="19" y="605"/>
                  </a:lnTo>
                  <a:lnTo>
                    <a:pt x="10" y="568"/>
                  </a:lnTo>
                  <a:lnTo>
                    <a:pt x="5" y="529"/>
                  </a:lnTo>
                  <a:lnTo>
                    <a:pt x="1" y="490"/>
                  </a:lnTo>
                  <a:lnTo>
                    <a:pt x="0" y="450"/>
                  </a:lnTo>
                  <a:lnTo>
                    <a:pt x="1" y="410"/>
                  </a:lnTo>
                  <a:lnTo>
                    <a:pt x="5" y="371"/>
                  </a:lnTo>
                  <a:lnTo>
                    <a:pt x="11" y="332"/>
                  </a:lnTo>
                  <a:lnTo>
                    <a:pt x="19" y="294"/>
                  </a:lnTo>
                  <a:lnTo>
                    <a:pt x="29" y="258"/>
                  </a:lnTo>
                  <a:lnTo>
                    <a:pt x="41" y="221"/>
                  </a:lnTo>
                  <a:lnTo>
                    <a:pt x="56" y="186"/>
                  </a:lnTo>
                  <a:lnTo>
                    <a:pt x="72" y="152"/>
                  </a:lnTo>
                  <a:lnTo>
                    <a:pt x="90" y="119"/>
                  </a:lnTo>
                  <a:lnTo>
                    <a:pt x="110" y="87"/>
                  </a:lnTo>
                  <a:lnTo>
                    <a:pt x="132" y="57"/>
                  </a:lnTo>
                  <a:lnTo>
                    <a:pt x="155" y="28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" name="Freeform 855"/>
            <p:cNvSpPr>
              <a:spLocks/>
            </p:cNvSpPr>
            <p:nvPr/>
          </p:nvSpPr>
          <p:spPr bwMode="auto">
            <a:xfrm>
              <a:off x="971" y="1764"/>
              <a:ext cx="118" cy="117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0" y="1"/>
                </a:cxn>
                <a:cxn ang="0">
                  <a:pos x="82" y="4"/>
                </a:cxn>
                <a:cxn ang="0">
                  <a:pos x="91" y="9"/>
                </a:cxn>
                <a:cxn ang="0">
                  <a:pos x="100" y="17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6" y="47"/>
                </a:cxn>
                <a:cxn ang="0">
                  <a:pos x="118" y="58"/>
                </a:cxn>
                <a:cxn ang="0">
                  <a:pos x="116" y="70"/>
                </a:cxn>
                <a:cxn ang="0">
                  <a:pos x="113" y="81"/>
                </a:cxn>
                <a:cxn ang="0">
                  <a:pos x="108" y="91"/>
                </a:cxn>
                <a:cxn ang="0">
                  <a:pos x="100" y="100"/>
                </a:cxn>
                <a:cxn ang="0">
                  <a:pos x="91" y="107"/>
                </a:cxn>
                <a:cxn ang="0">
                  <a:pos x="82" y="113"/>
                </a:cxn>
                <a:cxn ang="0">
                  <a:pos x="70" y="116"/>
                </a:cxn>
                <a:cxn ang="0">
                  <a:pos x="59" y="117"/>
                </a:cxn>
                <a:cxn ang="0">
                  <a:pos x="47" y="116"/>
                </a:cxn>
                <a:cxn ang="0">
                  <a:pos x="36" y="113"/>
                </a:cxn>
                <a:cxn ang="0">
                  <a:pos x="26" y="107"/>
                </a:cxn>
                <a:cxn ang="0">
                  <a:pos x="17" y="100"/>
                </a:cxn>
                <a:cxn ang="0">
                  <a:pos x="10" y="91"/>
                </a:cxn>
                <a:cxn ang="0">
                  <a:pos x="5" y="81"/>
                </a:cxn>
                <a:cxn ang="0">
                  <a:pos x="1" y="70"/>
                </a:cxn>
                <a:cxn ang="0">
                  <a:pos x="0" y="58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0" y="26"/>
                </a:cxn>
                <a:cxn ang="0">
                  <a:pos x="17" y="17"/>
                </a:cxn>
                <a:cxn ang="0">
                  <a:pos x="26" y="9"/>
                </a:cxn>
                <a:cxn ang="0">
                  <a:pos x="36" y="4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7">
                  <a:moveTo>
                    <a:pt x="59" y="0"/>
                  </a:moveTo>
                  <a:lnTo>
                    <a:pt x="70" y="1"/>
                  </a:lnTo>
                  <a:lnTo>
                    <a:pt x="82" y="4"/>
                  </a:lnTo>
                  <a:lnTo>
                    <a:pt x="91" y="9"/>
                  </a:lnTo>
                  <a:lnTo>
                    <a:pt x="100" y="17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6" y="47"/>
                  </a:lnTo>
                  <a:lnTo>
                    <a:pt x="118" y="58"/>
                  </a:lnTo>
                  <a:lnTo>
                    <a:pt x="116" y="70"/>
                  </a:lnTo>
                  <a:lnTo>
                    <a:pt x="113" y="81"/>
                  </a:lnTo>
                  <a:lnTo>
                    <a:pt x="108" y="91"/>
                  </a:lnTo>
                  <a:lnTo>
                    <a:pt x="100" y="100"/>
                  </a:lnTo>
                  <a:lnTo>
                    <a:pt x="91" y="107"/>
                  </a:lnTo>
                  <a:lnTo>
                    <a:pt x="82" y="113"/>
                  </a:lnTo>
                  <a:lnTo>
                    <a:pt x="70" y="116"/>
                  </a:lnTo>
                  <a:lnTo>
                    <a:pt x="59" y="117"/>
                  </a:lnTo>
                  <a:lnTo>
                    <a:pt x="47" y="116"/>
                  </a:lnTo>
                  <a:lnTo>
                    <a:pt x="36" y="113"/>
                  </a:lnTo>
                  <a:lnTo>
                    <a:pt x="26" y="107"/>
                  </a:lnTo>
                  <a:lnTo>
                    <a:pt x="17" y="100"/>
                  </a:lnTo>
                  <a:lnTo>
                    <a:pt x="10" y="91"/>
                  </a:lnTo>
                  <a:lnTo>
                    <a:pt x="5" y="81"/>
                  </a:lnTo>
                  <a:lnTo>
                    <a:pt x="1" y="70"/>
                  </a:lnTo>
                  <a:lnTo>
                    <a:pt x="0" y="58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0" y="26"/>
                  </a:lnTo>
                  <a:lnTo>
                    <a:pt x="17" y="17"/>
                  </a:lnTo>
                  <a:lnTo>
                    <a:pt x="26" y="9"/>
                  </a:lnTo>
                  <a:lnTo>
                    <a:pt x="36" y="4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" name="Freeform 856"/>
            <p:cNvSpPr>
              <a:spLocks/>
            </p:cNvSpPr>
            <p:nvPr/>
          </p:nvSpPr>
          <p:spPr bwMode="auto">
            <a:xfrm>
              <a:off x="1813" y="2596"/>
              <a:ext cx="118" cy="1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1" y="1"/>
                </a:cxn>
                <a:cxn ang="0">
                  <a:pos x="82" y="5"/>
                </a:cxn>
                <a:cxn ang="0">
                  <a:pos x="92" y="11"/>
                </a:cxn>
                <a:cxn ang="0">
                  <a:pos x="101" y="18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7" y="47"/>
                </a:cxn>
                <a:cxn ang="0">
                  <a:pos x="118" y="59"/>
                </a:cxn>
                <a:cxn ang="0">
                  <a:pos x="117" y="71"/>
                </a:cxn>
                <a:cxn ang="0">
                  <a:pos x="113" y="82"/>
                </a:cxn>
                <a:cxn ang="0">
                  <a:pos x="108" y="92"/>
                </a:cxn>
                <a:cxn ang="0">
                  <a:pos x="101" y="101"/>
                </a:cxn>
                <a:cxn ang="0">
                  <a:pos x="92" y="108"/>
                </a:cxn>
                <a:cxn ang="0">
                  <a:pos x="82" y="114"/>
                </a:cxn>
                <a:cxn ang="0">
                  <a:pos x="71" y="117"/>
                </a:cxn>
                <a:cxn ang="0">
                  <a:pos x="59" y="118"/>
                </a:cxn>
                <a:cxn ang="0">
                  <a:pos x="47" y="117"/>
                </a:cxn>
                <a:cxn ang="0">
                  <a:pos x="36" y="114"/>
                </a:cxn>
                <a:cxn ang="0">
                  <a:pos x="26" y="108"/>
                </a:cxn>
                <a:cxn ang="0">
                  <a:pos x="18" y="101"/>
                </a:cxn>
                <a:cxn ang="0">
                  <a:pos x="11" y="92"/>
                </a:cxn>
                <a:cxn ang="0">
                  <a:pos x="5" y="82"/>
                </a:cxn>
                <a:cxn ang="0">
                  <a:pos x="1" y="71"/>
                </a:cxn>
                <a:cxn ang="0">
                  <a:pos x="0" y="59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1" y="26"/>
                </a:cxn>
                <a:cxn ang="0">
                  <a:pos x="18" y="18"/>
                </a:cxn>
                <a:cxn ang="0">
                  <a:pos x="26" y="11"/>
                </a:cxn>
                <a:cxn ang="0">
                  <a:pos x="36" y="5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8">
                  <a:moveTo>
                    <a:pt x="59" y="0"/>
                  </a:moveTo>
                  <a:lnTo>
                    <a:pt x="71" y="1"/>
                  </a:lnTo>
                  <a:lnTo>
                    <a:pt x="82" y="5"/>
                  </a:lnTo>
                  <a:lnTo>
                    <a:pt x="92" y="11"/>
                  </a:lnTo>
                  <a:lnTo>
                    <a:pt x="101" y="18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7" y="47"/>
                  </a:lnTo>
                  <a:lnTo>
                    <a:pt x="118" y="59"/>
                  </a:lnTo>
                  <a:lnTo>
                    <a:pt x="117" y="71"/>
                  </a:lnTo>
                  <a:lnTo>
                    <a:pt x="113" y="82"/>
                  </a:lnTo>
                  <a:lnTo>
                    <a:pt x="108" y="92"/>
                  </a:lnTo>
                  <a:lnTo>
                    <a:pt x="101" y="101"/>
                  </a:lnTo>
                  <a:lnTo>
                    <a:pt x="92" y="108"/>
                  </a:lnTo>
                  <a:lnTo>
                    <a:pt x="82" y="114"/>
                  </a:lnTo>
                  <a:lnTo>
                    <a:pt x="71" y="117"/>
                  </a:lnTo>
                  <a:lnTo>
                    <a:pt x="59" y="118"/>
                  </a:lnTo>
                  <a:lnTo>
                    <a:pt x="47" y="117"/>
                  </a:lnTo>
                  <a:lnTo>
                    <a:pt x="36" y="114"/>
                  </a:lnTo>
                  <a:lnTo>
                    <a:pt x="26" y="108"/>
                  </a:lnTo>
                  <a:lnTo>
                    <a:pt x="18" y="101"/>
                  </a:lnTo>
                  <a:lnTo>
                    <a:pt x="11" y="92"/>
                  </a:lnTo>
                  <a:lnTo>
                    <a:pt x="5" y="82"/>
                  </a:lnTo>
                  <a:lnTo>
                    <a:pt x="1" y="71"/>
                  </a:lnTo>
                  <a:lnTo>
                    <a:pt x="0" y="59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1" y="26"/>
                  </a:lnTo>
                  <a:lnTo>
                    <a:pt x="18" y="18"/>
                  </a:lnTo>
                  <a:lnTo>
                    <a:pt x="26" y="11"/>
                  </a:lnTo>
                  <a:lnTo>
                    <a:pt x="36" y="5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" name="Freeform 857"/>
            <p:cNvSpPr>
              <a:spLocks/>
            </p:cNvSpPr>
            <p:nvPr/>
          </p:nvSpPr>
          <p:spPr bwMode="auto">
            <a:xfrm>
              <a:off x="920" y="1687"/>
              <a:ext cx="1080" cy="1082"/>
            </a:xfrm>
            <a:custGeom>
              <a:avLst/>
              <a:gdLst/>
              <a:ahLst/>
              <a:cxnLst>
                <a:cxn ang="0">
                  <a:pos x="577" y="2"/>
                </a:cxn>
                <a:cxn ang="0">
                  <a:pos x="649" y="11"/>
                </a:cxn>
                <a:cxn ang="0">
                  <a:pos x="718" y="30"/>
                </a:cxn>
                <a:cxn ang="0">
                  <a:pos x="782" y="58"/>
                </a:cxn>
                <a:cxn ang="0">
                  <a:pos x="842" y="93"/>
                </a:cxn>
                <a:cxn ang="0">
                  <a:pos x="897" y="135"/>
                </a:cxn>
                <a:cxn ang="0">
                  <a:pos x="946" y="184"/>
                </a:cxn>
                <a:cxn ang="0">
                  <a:pos x="988" y="239"/>
                </a:cxn>
                <a:cxn ang="0">
                  <a:pos x="1023" y="299"/>
                </a:cxn>
                <a:cxn ang="0">
                  <a:pos x="1050" y="364"/>
                </a:cxn>
                <a:cxn ang="0">
                  <a:pos x="1069" y="432"/>
                </a:cxn>
                <a:cxn ang="0">
                  <a:pos x="1079" y="504"/>
                </a:cxn>
                <a:cxn ang="0">
                  <a:pos x="1079" y="579"/>
                </a:cxn>
                <a:cxn ang="0">
                  <a:pos x="1069" y="650"/>
                </a:cxn>
                <a:cxn ang="0">
                  <a:pos x="1050" y="719"/>
                </a:cxn>
                <a:cxn ang="0">
                  <a:pos x="1023" y="784"/>
                </a:cxn>
                <a:cxn ang="0">
                  <a:pos x="988" y="844"/>
                </a:cxn>
                <a:cxn ang="0">
                  <a:pos x="946" y="899"/>
                </a:cxn>
                <a:cxn ang="0">
                  <a:pos x="897" y="948"/>
                </a:cxn>
                <a:cxn ang="0">
                  <a:pos x="842" y="990"/>
                </a:cxn>
                <a:cxn ang="0">
                  <a:pos x="782" y="1025"/>
                </a:cxn>
                <a:cxn ang="0">
                  <a:pos x="718" y="1052"/>
                </a:cxn>
                <a:cxn ang="0">
                  <a:pos x="649" y="1071"/>
                </a:cxn>
                <a:cxn ang="0">
                  <a:pos x="577" y="1081"/>
                </a:cxn>
                <a:cxn ang="0">
                  <a:pos x="504" y="1081"/>
                </a:cxn>
                <a:cxn ang="0">
                  <a:pos x="432" y="1071"/>
                </a:cxn>
                <a:cxn ang="0">
                  <a:pos x="363" y="1052"/>
                </a:cxn>
                <a:cxn ang="0">
                  <a:pos x="299" y="1025"/>
                </a:cxn>
                <a:cxn ang="0">
                  <a:pos x="239" y="990"/>
                </a:cxn>
                <a:cxn ang="0">
                  <a:pos x="184" y="948"/>
                </a:cxn>
                <a:cxn ang="0">
                  <a:pos x="135" y="899"/>
                </a:cxn>
                <a:cxn ang="0">
                  <a:pos x="93" y="844"/>
                </a:cxn>
                <a:cxn ang="0">
                  <a:pos x="58" y="784"/>
                </a:cxn>
                <a:cxn ang="0">
                  <a:pos x="30" y="719"/>
                </a:cxn>
                <a:cxn ang="0">
                  <a:pos x="11" y="650"/>
                </a:cxn>
                <a:cxn ang="0">
                  <a:pos x="2" y="579"/>
                </a:cxn>
                <a:cxn ang="0">
                  <a:pos x="2" y="504"/>
                </a:cxn>
                <a:cxn ang="0">
                  <a:pos x="11" y="432"/>
                </a:cxn>
                <a:cxn ang="0">
                  <a:pos x="30" y="364"/>
                </a:cxn>
                <a:cxn ang="0">
                  <a:pos x="58" y="299"/>
                </a:cxn>
                <a:cxn ang="0">
                  <a:pos x="93" y="239"/>
                </a:cxn>
                <a:cxn ang="0">
                  <a:pos x="135" y="184"/>
                </a:cxn>
                <a:cxn ang="0">
                  <a:pos x="184" y="135"/>
                </a:cxn>
                <a:cxn ang="0">
                  <a:pos x="239" y="93"/>
                </a:cxn>
                <a:cxn ang="0">
                  <a:pos x="299" y="58"/>
                </a:cxn>
                <a:cxn ang="0">
                  <a:pos x="363" y="30"/>
                </a:cxn>
                <a:cxn ang="0">
                  <a:pos x="432" y="11"/>
                </a:cxn>
                <a:cxn ang="0">
                  <a:pos x="504" y="2"/>
                </a:cxn>
              </a:cxnLst>
              <a:rect l="0" t="0" r="r" b="b"/>
              <a:pathLst>
                <a:path w="1080" h="1082">
                  <a:moveTo>
                    <a:pt x="540" y="0"/>
                  </a:moveTo>
                  <a:lnTo>
                    <a:pt x="577" y="2"/>
                  </a:lnTo>
                  <a:lnTo>
                    <a:pt x="614" y="5"/>
                  </a:lnTo>
                  <a:lnTo>
                    <a:pt x="649" y="11"/>
                  </a:lnTo>
                  <a:lnTo>
                    <a:pt x="684" y="19"/>
                  </a:lnTo>
                  <a:lnTo>
                    <a:pt x="718" y="30"/>
                  </a:lnTo>
                  <a:lnTo>
                    <a:pt x="750" y="43"/>
                  </a:lnTo>
                  <a:lnTo>
                    <a:pt x="782" y="58"/>
                  </a:lnTo>
                  <a:lnTo>
                    <a:pt x="813" y="74"/>
                  </a:lnTo>
                  <a:lnTo>
                    <a:pt x="842" y="93"/>
                  </a:lnTo>
                  <a:lnTo>
                    <a:pt x="870" y="113"/>
                  </a:lnTo>
                  <a:lnTo>
                    <a:pt x="897" y="135"/>
                  </a:lnTo>
                  <a:lnTo>
                    <a:pt x="922" y="159"/>
                  </a:lnTo>
                  <a:lnTo>
                    <a:pt x="946" y="184"/>
                  </a:lnTo>
                  <a:lnTo>
                    <a:pt x="968" y="211"/>
                  </a:lnTo>
                  <a:lnTo>
                    <a:pt x="988" y="239"/>
                  </a:lnTo>
                  <a:lnTo>
                    <a:pt x="1006" y="268"/>
                  </a:lnTo>
                  <a:lnTo>
                    <a:pt x="1023" y="299"/>
                  </a:lnTo>
                  <a:lnTo>
                    <a:pt x="1038" y="331"/>
                  </a:lnTo>
                  <a:lnTo>
                    <a:pt x="1050" y="364"/>
                  </a:lnTo>
                  <a:lnTo>
                    <a:pt x="1061" y="397"/>
                  </a:lnTo>
                  <a:lnTo>
                    <a:pt x="1069" y="432"/>
                  </a:lnTo>
                  <a:lnTo>
                    <a:pt x="1075" y="468"/>
                  </a:lnTo>
                  <a:lnTo>
                    <a:pt x="1079" y="504"/>
                  </a:lnTo>
                  <a:lnTo>
                    <a:pt x="1080" y="541"/>
                  </a:lnTo>
                  <a:lnTo>
                    <a:pt x="1079" y="579"/>
                  </a:lnTo>
                  <a:lnTo>
                    <a:pt x="1075" y="615"/>
                  </a:lnTo>
                  <a:lnTo>
                    <a:pt x="1069" y="650"/>
                  </a:lnTo>
                  <a:lnTo>
                    <a:pt x="1061" y="685"/>
                  </a:lnTo>
                  <a:lnTo>
                    <a:pt x="1050" y="719"/>
                  </a:lnTo>
                  <a:lnTo>
                    <a:pt x="1038" y="752"/>
                  </a:lnTo>
                  <a:lnTo>
                    <a:pt x="1023" y="784"/>
                  </a:lnTo>
                  <a:lnTo>
                    <a:pt x="1006" y="814"/>
                  </a:lnTo>
                  <a:lnTo>
                    <a:pt x="988" y="844"/>
                  </a:lnTo>
                  <a:lnTo>
                    <a:pt x="968" y="872"/>
                  </a:lnTo>
                  <a:lnTo>
                    <a:pt x="946" y="899"/>
                  </a:lnTo>
                  <a:lnTo>
                    <a:pt x="922" y="924"/>
                  </a:lnTo>
                  <a:lnTo>
                    <a:pt x="897" y="948"/>
                  </a:lnTo>
                  <a:lnTo>
                    <a:pt x="870" y="969"/>
                  </a:lnTo>
                  <a:lnTo>
                    <a:pt x="842" y="990"/>
                  </a:lnTo>
                  <a:lnTo>
                    <a:pt x="813" y="1008"/>
                  </a:lnTo>
                  <a:lnTo>
                    <a:pt x="782" y="1025"/>
                  </a:lnTo>
                  <a:lnTo>
                    <a:pt x="750" y="1040"/>
                  </a:lnTo>
                  <a:lnTo>
                    <a:pt x="718" y="1052"/>
                  </a:lnTo>
                  <a:lnTo>
                    <a:pt x="684" y="1063"/>
                  </a:lnTo>
                  <a:lnTo>
                    <a:pt x="649" y="1071"/>
                  </a:lnTo>
                  <a:lnTo>
                    <a:pt x="614" y="1077"/>
                  </a:lnTo>
                  <a:lnTo>
                    <a:pt x="577" y="1081"/>
                  </a:lnTo>
                  <a:lnTo>
                    <a:pt x="540" y="1082"/>
                  </a:lnTo>
                  <a:lnTo>
                    <a:pt x="504" y="1081"/>
                  </a:lnTo>
                  <a:lnTo>
                    <a:pt x="467" y="1077"/>
                  </a:lnTo>
                  <a:lnTo>
                    <a:pt x="432" y="1071"/>
                  </a:lnTo>
                  <a:lnTo>
                    <a:pt x="397" y="1063"/>
                  </a:lnTo>
                  <a:lnTo>
                    <a:pt x="363" y="1052"/>
                  </a:lnTo>
                  <a:lnTo>
                    <a:pt x="330" y="1040"/>
                  </a:lnTo>
                  <a:lnTo>
                    <a:pt x="299" y="1025"/>
                  </a:lnTo>
                  <a:lnTo>
                    <a:pt x="268" y="1008"/>
                  </a:lnTo>
                  <a:lnTo>
                    <a:pt x="239" y="990"/>
                  </a:lnTo>
                  <a:lnTo>
                    <a:pt x="210" y="969"/>
                  </a:lnTo>
                  <a:lnTo>
                    <a:pt x="184" y="948"/>
                  </a:lnTo>
                  <a:lnTo>
                    <a:pt x="159" y="924"/>
                  </a:lnTo>
                  <a:lnTo>
                    <a:pt x="135" y="899"/>
                  </a:lnTo>
                  <a:lnTo>
                    <a:pt x="113" y="872"/>
                  </a:lnTo>
                  <a:lnTo>
                    <a:pt x="93" y="844"/>
                  </a:lnTo>
                  <a:lnTo>
                    <a:pt x="74" y="814"/>
                  </a:lnTo>
                  <a:lnTo>
                    <a:pt x="58" y="784"/>
                  </a:lnTo>
                  <a:lnTo>
                    <a:pt x="43" y="752"/>
                  </a:lnTo>
                  <a:lnTo>
                    <a:pt x="30" y="719"/>
                  </a:lnTo>
                  <a:lnTo>
                    <a:pt x="20" y="685"/>
                  </a:lnTo>
                  <a:lnTo>
                    <a:pt x="11" y="650"/>
                  </a:lnTo>
                  <a:lnTo>
                    <a:pt x="6" y="615"/>
                  </a:lnTo>
                  <a:lnTo>
                    <a:pt x="2" y="579"/>
                  </a:lnTo>
                  <a:lnTo>
                    <a:pt x="0" y="541"/>
                  </a:lnTo>
                  <a:lnTo>
                    <a:pt x="2" y="504"/>
                  </a:lnTo>
                  <a:lnTo>
                    <a:pt x="6" y="468"/>
                  </a:lnTo>
                  <a:lnTo>
                    <a:pt x="11" y="432"/>
                  </a:lnTo>
                  <a:lnTo>
                    <a:pt x="20" y="397"/>
                  </a:lnTo>
                  <a:lnTo>
                    <a:pt x="30" y="364"/>
                  </a:lnTo>
                  <a:lnTo>
                    <a:pt x="43" y="331"/>
                  </a:lnTo>
                  <a:lnTo>
                    <a:pt x="58" y="299"/>
                  </a:lnTo>
                  <a:lnTo>
                    <a:pt x="74" y="268"/>
                  </a:lnTo>
                  <a:lnTo>
                    <a:pt x="93" y="239"/>
                  </a:lnTo>
                  <a:lnTo>
                    <a:pt x="113" y="211"/>
                  </a:lnTo>
                  <a:lnTo>
                    <a:pt x="135" y="184"/>
                  </a:lnTo>
                  <a:lnTo>
                    <a:pt x="159" y="159"/>
                  </a:lnTo>
                  <a:lnTo>
                    <a:pt x="184" y="135"/>
                  </a:lnTo>
                  <a:lnTo>
                    <a:pt x="210" y="113"/>
                  </a:lnTo>
                  <a:lnTo>
                    <a:pt x="239" y="93"/>
                  </a:lnTo>
                  <a:lnTo>
                    <a:pt x="268" y="74"/>
                  </a:lnTo>
                  <a:lnTo>
                    <a:pt x="299" y="58"/>
                  </a:lnTo>
                  <a:lnTo>
                    <a:pt x="330" y="43"/>
                  </a:lnTo>
                  <a:lnTo>
                    <a:pt x="363" y="30"/>
                  </a:lnTo>
                  <a:lnTo>
                    <a:pt x="397" y="19"/>
                  </a:lnTo>
                  <a:lnTo>
                    <a:pt x="432" y="11"/>
                  </a:lnTo>
                  <a:lnTo>
                    <a:pt x="467" y="5"/>
                  </a:lnTo>
                  <a:lnTo>
                    <a:pt x="504" y="2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9" name="그림 8" descr="원  외부 점선 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6000" y="2178000"/>
            <a:ext cx="2572441" cy="2584603"/>
          </a:xfrm>
          <a:prstGeom prst="rect">
            <a:avLst/>
          </a:prstGeom>
        </p:spPr>
      </p:pic>
      <p:sp>
        <p:nvSpPr>
          <p:cNvPr id="17" name="타원 16"/>
          <p:cNvSpPr/>
          <p:nvPr/>
        </p:nvSpPr>
        <p:spPr>
          <a:xfrm>
            <a:off x="1494000" y="2646000"/>
            <a:ext cx="1663892" cy="1663892"/>
          </a:xfrm>
          <a:prstGeom prst="ellipse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나눔고딕" pitchFamily="50" charset="-127"/>
                <a:ea typeface="나눔고딕" pitchFamily="50" charset="-127"/>
              </a:rPr>
              <a:t> </a:t>
            </a: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96616" y="3143248"/>
            <a:ext cx="1751307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36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10</a:t>
            </a:r>
            <a:r>
              <a:rPr lang="ko-KR" altLang="en-US" sz="3600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sz="36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57" name="모서리가 둥근 직사각형 56"/>
          <p:cNvSpPr/>
          <p:nvPr/>
        </p:nvSpPr>
        <p:spPr>
          <a:xfrm>
            <a:off x="827584" y="476672"/>
            <a:ext cx="3117304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115616" y="548680"/>
            <a:ext cx="2829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분수와 소수 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(『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수학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』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130~131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 )</a:t>
            </a:r>
            <a:endParaRPr lang="ko-KR" altLang="en-US" sz="14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59" name="타원 58"/>
          <p:cNvSpPr/>
          <p:nvPr/>
        </p:nvSpPr>
        <p:spPr>
          <a:xfrm>
            <a:off x="395536" y="332656"/>
            <a:ext cx="720080" cy="72008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28596" y="302105"/>
            <a:ext cx="6429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dirty="0" smtClean="0">
                <a:solidFill>
                  <a:srgbClr val="E94829"/>
                </a:solidFill>
                <a:latin typeface="나눔고딕 ExtraBold" pitchFamily="50" charset="-127"/>
                <a:ea typeface="나눔고딕 ExtraBold" pitchFamily="50" charset="-127"/>
              </a:rPr>
              <a:t>6</a:t>
            </a:r>
            <a:endParaRPr lang="ko-KR" altLang="en-US" sz="4400" dirty="0">
              <a:solidFill>
                <a:srgbClr val="E94829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28" name="그룹 27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29" name="타원 2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0" name="이등변 삼각형 29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32" name="제목 1"/>
          <p:cNvSpPr txBox="1">
            <a:spLocks/>
          </p:cNvSpPr>
          <p:nvPr/>
        </p:nvSpPr>
        <p:spPr>
          <a:xfrm>
            <a:off x="3577954" y="2826537"/>
            <a:ext cx="5732764" cy="187220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600" dirty="0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생각 수학</a:t>
            </a:r>
            <a:endParaRPr lang="en-US" altLang="ko-KR" sz="3600" dirty="0" smtClean="0">
              <a:latin typeface="나눔고딕 ExtraBold" pitchFamily="50" charset="-127"/>
              <a:ea typeface="나눔고딕 ExtraBold" pitchFamily="50" charset="-127"/>
              <a:cs typeface="+mj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600" dirty="0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- </a:t>
            </a:r>
            <a:r>
              <a:rPr lang="ko-KR" altLang="en-US" sz="3600" dirty="0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누가 더 많이 먹었을까요</a:t>
            </a:r>
            <a:endParaRPr kumimoji="0" lang="en-US" altLang="ko-KR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나눔고딕 ExtraBold" pitchFamily="50" charset="-127"/>
              <a:ea typeface="나눔고딕 ExtraBold" pitchFamily="50" charset="-127"/>
              <a:cs typeface="+mj-cs"/>
            </a:endParaRPr>
          </a:p>
        </p:txBody>
      </p:sp>
      <p:pic>
        <p:nvPicPr>
          <p:cNvPr id="33" name="그림 32" descr="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48000" y="32400"/>
            <a:ext cx="1844993" cy="911543"/>
          </a:xfrm>
          <a:prstGeom prst="rect">
            <a:avLst/>
          </a:prstGeom>
        </p:spPr>
      </p:pic>
      <p:sp>
        <p:nvSpPr>
          <p:cNvPr id="34" name="타원 33"/>
          <p:cNvSpPr/>
          <p:nvPr/>
        </p:nvSpPr>
        <p:spPr>
          <a:xfrm>
            <a:off x="7887600" y="5508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타원 34">
            <a:hlinkClick r:id="rId5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타원 35">
            <a:hlinkClick r:id="rId6" action="ppaction://hlinksldjump"/>
          </p:cNvPr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타원 36">
            <a:hlinkClick r:id="rId7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51"/>
          <p:cNvGrpSpPr>
            <a:grpSpLocks noChangeAspect="1"/>
          </p:cNvGrpSpPr>
          <p:nvPr/>
        </p:nvGrpSpPr>
        <p:grpSpPr bwMode="auto">
          <a:xfrm>
            <a:off x="1285852" y="2428868"/>
            <a:ext cx="2071688" cy="2076450"/>
            <a:chOff x="810" y="1572"/>
            <a:chExt cx="1305" cy="1308"/>
          </a:xfrm>
        </p:grpSpPr>
        <p:sp>
          <p:nvSpPr>
            <p:cNvPr id="3" name="AutoShape 850"/>
            <p:cNvSpPr>
              <a:spLocks noChangeAspect="1" noChangeArrowheads="1" noTextEdit="1"/>
            </p:cNvSpPr>
            <p:nvPr/>
          </p:nvSpPr>
          <p:spPr bwMode="auto">
            <a:xfrm>
              <a:off x="810" y="1572"/>
              <a:ext cx="1305" cy="1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" name="Freeform 853"/>
            <p:cNvSpPr>
              <a:spLocks/>
            </p:cNvSpPr>
            <p:nvPr/>
          </p:nvSpPr>
          <p:spPr bwMode="auto">
            <a:xfrm>
              <a:off x="990" y="1576"/>
              <a:ext cx="1121" cy="1124"/>
            </a:xfrm>
            <a:custGeom>
              <a:avLst/>
              <a:gdLst/>
              <a:ahLst/>
              <a:cxnLst>
                <a:cxn ang="0">
                  <a:pos x="470" y="0"/>
                </a:cxn>
                <a:cxn ang="0">
                  <a:pos x="510" y="2"/>
                </a:cxn>
                <a:cxn ang="0">
                  <a:pos x="549" y="5"/>
                </a:cxn>
                <a:cxn ang="0">
                  <a:pos x="587" y="11"/>
                </a:cxn>
                <a:cxn ang="0">
                  <a:pos x="625" y="19"/>
                </a:cxn>
                <a:cxn ang="0">
                  <a:pos x="661" y="29"/>
                </a:cxn>
                <a:cxn ang="0">
                  <a:pos x="697" y="41"/>
                </a:cxn>
                <a:cxn ang="0">
                  <a:pos x="732" y="55"/>
                </a:cxn>
                <a:cxn ang="0">
                  <a:pos x="766" y="72"/>
                </a:cxn>
                <a:cxn ang="0">
                  <a:pos x="799" y="90"/>
                </a:cxn>
                <a:cxn ang="0">
                  <a:pos x="830" y="109"/>
                </a:cxn>
                <a:cxn ang="0">
                  <a:pos x="860" y="131"/>
                </a:cxn>
                <a:cxn ang="0">
                  <a:pos x="889" y="154"/>
                </a:cxn>
                <a:cxn ang="0">
                  <a:pos x="917" y="178"/>
                </a:cxn>
                <a:cxn ang="0">
                  <a:pos x="943" y="205"/>
                </a:cxn>
                <a:cxn ang="0">
                  <a:pos x="968" y="232"/>
                </a:cxn>
                <a:cxn ang="0">
                  <a:pos x="991" y="261"/>
                </a:cxn>
                <a:cxn ang="0">
                  <a:pos x="1012" y="292"/>
                </a:cxn>
                <a:cxn ang="0">
                  <a:pos x="1032" y="324"/>
                </a:cxn>
                <a:cxn ang="0">
                  <a:pos x="1050" y="356"/>
                </a:cxn>
                <a:cxn ang="0">
                  <a:pos x="1066" y="390"/>
                </a:cxn>
                <a:cxn ang="0">
                  <a:pos x="1080" y="425"/>
                </a:cxn>
                <a:cxn ang="0">
                  <a:pos x="1092" y="461"/>
                </a:cxn>
                <a:cxn ang="0">
                  <a:pos x="1102" y="498"/>
                </a:cxn>
                <a:cxn ang="0">
                  <a:pos x="1110" y="535"/>
                </a:cxn>
                <a:cxn ang="0">
                  <a:pos x="1116" y="574"/>
                </a:cxn>
                <a:cxn ang="0">
                  <a:pos x="1120" y="613"/>
                </a:cxn>
                <a:cxn ang="0">
                  <a:pos x="1121" y="652"/>
                </a:cxn>
                <a:cxn ang="0">
                  <a:pos x="1120" y="692"/>
                </a:cxn>
                <a:cxn ang="0">
                  <a:pos x="1116" y="731"/>
                </a:cxn>
                <a:cxn ang="0">
                  <a:pos x="1110" y="769"/>
                </a:cxn>
                <a:cxn ang="0">
                  <a:pos x="1103" y="806"/>
                </a:cxn>
                <a:cxn ang="0">
                  <a:pos x="1093" y="843"/>
                </a:cxn>
                <a:cxn ang="0">
                  <a:pos x="1081" y="878"/>
                </a:cxn>
                <a:cxn ang="0">
                  <a:pos x="1067" y="913"/>
                </a:cxn>
                <a:cxn ang="0">
                  <a:pos x="1051" y="947"/>
                </a:cxn>
                <a:cxn ang="0">
                  <a:pos x="1033" y="979"/>
                </a:cxn>
                <a:cxn ang="0">
                  <a:pos x="1014" y="1011"/>
                </a:cxn>
                <a:cxn ang="0">
                  <a:pos x="993" y="1041"/>
                </a:cxn>
                <a:cxn ang="0">
                  <a:pos x="970" y="1070"/>
                </a:cxn>
                <a:cxn ang="0">
                  <a:pos x="945" y="1098"/>
                </a:cxn>
                <a:cxn ang="0">
                  <a:pos x="919" y="1124"/>
                </a:cxn>
                <a:cxn ang="0">
                  <a:pos x="0" y="202"/>
                </a:cxn>
                <a:cxn ang="0">
                  <a:pos x="26" y="176"/>
                </a:cxn>
                <a:cxn ang="0">
                  <a:pos x="54" y="152"/>
                </a:cxn>
                <a:cxn ang="0">
                  <a:pos x="83" y="129"/>
                </a:cxn>
                <a:cxn ang="0">
                  <a:pos x="113" y="108"/>
                </a:cxn>
                <a:cxn ang="0">
                  <a:pos x="144" y="88"/>
                </a:cxn>
                <a:cxn ang="0">
                  <a:pos x="177" y="71"/>
                </a:cxn>
                <a:cxn ang="0">
                  <a:pos x="210" y="55"/>
                </a:cxn>
                <a:cxn ang="0">
                  <a:pos x="245" y="41"/>
                </a:cxn>
                <a:cxn ang="0">
                  <a:pos x="280" y="29"/>
                </a:cxn>
                <a:cxn ang="0">
                  <a:pos x="317" y="19"/>
                </a:cxn>
                <a:cxn ang="0">
                  <a:pos x="354" y="11"/>
                </a:cxn>
                <a:cxn ang="0">
                  <a:pos x="392" y="5"/>
                </a:cxn>
                <a:cxn ang="0">
                  <a:pos x="431" y="2"/>
                </a:cxn>
                <a:cxn ang="0">
                  <a:pos x="470" y="0"/>
                </a:cxn>
              </a:cxnLst>
              <a:rect l="0" t="0" r="r" b="b"/>
              <a:pathLst>
                <a:path w="1121" h="1124">
                  <a:moveTo>
                    <a:pt x="470" y="0"/>
                  </a:moveTo>
                  <a:lnTo>
                    <a:pt x="510" y="2"/>
                  </a:lnTo>
                  <a:lnTo>
                    <a:pt x="549" y="5"/>
                  </a:lnTo>
                  <a:lnTo>
                    <a:pt x="587" y="11"/>
                  </a:lnTo>
                  <a:lnTo>
                    <a:pt x="625" y="19"/>
                  </a:lnTo>
                  <a:lnTo>
                    <a:pt x="661" y="29"/>
                  </a:lnTo>
                  <a:lnTo>
                    <a:pt x="697" y="41"/>
                  </a:lnTo>
                  <a:lnTo>
                    <a:pt x="732" y="55"/>
                  </a:lnTo>
                  <a:lnTo>
                    <a:pt x="766" y="72"/>
                  </a:lnTo>
                  <a:lnTo>
                    <a:pt x="799" y="90"/>
                  </a:lnTo>
                  <a:lnTo>
                    <a:pt x="830" y="109"/>
                  </a:lnTo>
                  <a:lnTo>
                    <a:pt x="860" y="131"/>
                  </a:lnTo>
                  <a:lnTo>
                    <a:pt x="889" y="154"/>
                  </a:lnTo>
                  <a:lnTo>
                    <a:pt x="917" y="178"/>
                  </a:lnTo>
                  <a:lnTo>
                    <a:pt x="943" y="205"/>
                  </a:lnTo>
                  <a:lnTo>
                    <a:pt x="968" y="232"/>
                  </a:lnTo>
                  <a:lnTo>
                    <a:pt x="991" y="261"/>
                  </a:lnTo>
                  <a:lnTo>
                    <a:pt x="1012" y="292"/>
                  </a:lnTo>
                  <a:lnTo>
                    <a:pt x="1032" y="324"/>
                  </a:lnTo>
                  <a:lnTo>
                    <a:pt x="1050" y="356"/>
                  </a:lnTo>
                  <a:lnTo>
                    <a:pt x="1066" y="390"/>
                  </a:lnTo>
                  <a:lnTo>
                    <a:pt x="1080" y="425"/>
                  </a:lnTo>
                  <a:lnTo>
                    <a:pt x="1092" y="461"/>
                  </a:lnTo>
                  <a:lnTo>
                    <a:pt x="1102" y="498"/>
                  </a:lnTo>
                  <a:lnTo>
                    <a:pt x="1110" y="535"/>
                  </a:lnTo>
                  <a:lnTo>
                    <a:pt x="1116" y="574"/>
                  </a:lnTo>
                  <a:lnTo>
                    <a:pt x="1120" y="613"/>
                  </a:lnTo>
                  <a:lnTo>
                    <a:pt x="1121" y="652"/>
                  </a:lnTo>
                  <a:lnTo>
                    <a:pt x="1120" y="692"/>
                  </a:lnTo>
                  <a:lnTo>
                    <a:pt x="1116" y="731"/>
                  </a:lnTo>
                  <a:lnTo>
                    <a:pt x="1110" y="769"/>
                  </a:lnTo>
                  <a:lnTo>
                    <a:pt x="1103" y="806"/>
                  </a:lnTo>
                  <a:lnTo>
                    <a:pt x="1093" y="843"/>
                  </a:lnTo>
                  <a:lnTo>
                    <a:pt x="1081" y="878"/>
                  </a:lnTo>
                  <a:lnTo>
                    <a:pt x="1067" y="913"/>
                  </a:lnTo>
                  <a:lnTo>
                    <a:pt x="1051" y="947"/>
                  </a:lnTo>
                  <a:lnTo>
                    <a:pt x="1033" y="979"/>
                  </a:lnTo>
                  <a:lnTo>
                    <a:pt x="1014" y="1011"/>
                  </a:lnTo>
                  <a:lnTo>
                    <a:pt x="993" y="1041"/>
                  </a:lnTo>
                  <a:lnTo>
                    <a:pt x="970" y="1070"/>
                  </a:lnTo>
                  <a:lnTo>
                    <a:pt x="945" y="1098"/>
                  </a:lnTo>
                  <a:lnTo>
                    <a:pt x="919" y="1124"/>
                  </a:lnTo>
                  <a:lnTo>
                    <a:pt x="0" y="202"/>
                  </a:lnTo>
                  <a:lnTo>
                    <a:pt x="26" y="176"/>
                  </a:lnTo>
                  <a:lnTo>
                    <a:pt x="54" y="152"/>
                  </a:lnTo>
                  <a:lnTo>
                    <a:pt x="83" y="129"/>
                  </a:lnTo>
                  <a:lnTo>
                    <a:pt x="113" y="108"/>
                  </a:lnTo>
                  <a:lnTo>
                    <a:pt x="144" y="88"/>
                  </a:lnTo>
                  <a:lnTo>
                    <a:pt x="177" y="71"/>
                  </a:lnTo>
                  <a:lnTo>
                    <a:pt x="210" y="55"/>
                  </a:lnTo>
                  <a:lnTo>
                    <a:pt x="245" y="41"/>
                  </a:lnTo>
                  <a:lnTo>
                    <a:pt x="280" y="29"/>
                  </a:lnTo>
                  <a:lnTo>
                    <a:pt x="317" y="19"/>
                  </a:lnTo>
                  <a:lnTo>
                    <a:pt x="354" y="11"/>
                  </a:lnTo>
                  <a:lnTo>
                    <a:pt x="392" y="5"/>
                  </a:lnTo>
                  <a:lnTo>
                    <a:pt x="431" y="2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rgbClr val="EFEFE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" name="Freeform 854"/>
            <p:cNvSpPr>
              <a:spLocks/>
            </p:cNvSpPr>
            <p:nvPr/>
          </p:nvSpPr>
          <p:spPr bwMode="auto">
            <a:xfrm>
              <a:off x="810" y="1778"/>
              <a:ext cx="1099" cy="1102"/>
            </a:xfrm>
            <a:custGeom>
              <a:avLst/>
              <a:gdLst/>
              <a:ahLst/>
              <a:cxnLst>
                <a:cxn ang="0">
                  <a:pos x="180" y="0"/>
                </a:cxn>
                <a:cxn ang="0">
                  <a:pos x="1099" y="922"/>
                </a:cxn>
                <a:cxn ang="0">
                  <a:pos x="1072" y="947"/>
                </a:cxn>
                <a:cxn ang="0">
                  <a:pos x="1043" y="970"/>
                </a:cxn>
                <a:cxn ang="0">
                  <a:pos x="1012" y="992"/>
                </a:cxn>
                <a:cxn ang="0">
                  <a:pos x="981" y="1012"/>
                </a:cxn>
                <a:cxn ang="0">
                  <a:pos x="948" y="1030"/>
                </a:cxn>
                <a:cxn ang="0">
                  <a:pos x="914" y="1046"/>
                </a:cxn>
                <a:cxn ang="0">
                  <a:pos x="879" y="1061"/>
                </a:cxn>
                <a:cxn ang="0">
                  <a:pos x="843" y="1073"/>
                </a:cxn>
                <a:cxn ang="0">
                  <a:pos x="806" y="1083"/>
                </a:cxn>
                <a:cxn ang="0">
                  <a:pos x="768" y="1091"/>
                </a:cxn>
                <a:cxn ang="0">
                  <a:pos x="729" y="1097"/>
                </a:cxn>
                <a:cxn ang="0">
                  <a:pos x="690" y="1101"/>
                </a:cxn>
                <a:cxn ang="0">
                  <a:pos x="650" y="1102"/>
                </a:cxn>
                <a:cxn ang="0">
                  <a:pos x="611" y="1101"/>
                </a:cxn>
                <a:cxn ang="0">
                  <a:pos x="572" y="1097"/>
                </a:cxn>
                <a:cxn ang="0">
                  <a:pos x="533" y="1092"/>
                </a:cxn>
                <a:cxn ang="0">
                  <a:pos x="496" y="1083"/>
                </a:cxn>
                <a:cxn ang="0">
                  <a:pos x="459" y="1074"/>
                </a:cxn>
                <a:cxn ang="0">
                  <a:pos x="423" y="1061"/>
                </a:cxn>
                <a:cxn ang="0">
                  <a:pos x="388" y="1047"/>
                </a:cxn>
                <a:cxn ang="0">
                  <a:pos x="355" y="1031"/>
                </a:cxn>
                <a:cxn ang="0">
                  <a:pos x="322" y="1013"/>
                </a:cxn>
                <a:cxn ang="0">
                  <a:pos x="291" y="993"/>
                </a:cxn>
                <a:cxn ang="0">
                  <a:pos x="260" y="972"/>
                </a:cxn>
                <a:cxn ang="0">
                  <a:pos x="231" y="949"/>
                </a:cxn>
                <a:cxn ang="0">
                  <a:pos x="204" y="924"/>
                </a:cxn>
                <a:cxn ang="0">
                  <a:pos x="178" y="898"/>
                </a:cxn>
                <a:cxn ang="0">
                  <a:pos x="153" y="870"/>
                </a:cxn>
                <a:cxn ang="0">
                  <a:pos x="130" y="841"/>
                </a:cxn>
                <a:cxn ang="0">
                  <a:pos x="108" y="811"/>
                </a:cxn>
                <a:cxn ang="0">
                  <a:pos x="89" y="779"/>
                </a:cxn>
                <a:cxn ang="0">
                  <a:pos x="71" y="746"/>
                </a:cxn>
                <a:cxn ang="0">
                  <a:pos x="55" y="713"/>
                </a:cxn>
                <a:cxn ang="0">
                  <a:pos x="41" y="678"/>
                </a:cxn>
                <a:cxn ang="0">
                  <a:pos x="28" y="642"/>
                </a:cxn>
                <a:cxn ang="0">
                  <a:pos x="19" y="605"/>
                </a:cxn>
                <a:cxn ang="0">
                  <a:pos x="10" y="568"/>
                </a:cxn>
                <a:cxn ang="0">
                  <a:pos x="5" y="529"/>
                </a:cxn>
                <a:cxn ang="0">
                  <a:pos x="1" y="490"/>
                </a:cxn>
                <a:cxn ang="0">
                  <a:pos x="0" y="450"/>
                </a:cxn>
                <a:cxn ang="0">
                  <a:pos x="1" y="410"/>
                </a:cxn>
                <a:cxn ang="0">
                  <a:pos x="5" y="371"/>
                </a:cxn>
                <a:cxn ang="0">
                  <a:pos x="11" y="332"/>
                </a:cxn>
                <a:cxn ang="0">
                  <a:pos x="19" y="294"/>
                </a:cxn>
                <a:cxn ang="0">
                  <a:pos x="29" y="258"/>
                </a:cxn>
                <a:cxn ang="0">
                  <a:pos x="41" y="221"/>
                </a:cxn>
                <a:cxn ang="0">
                  <a:pos x="56" y="186"/>
                </a:cxn>
                <a:cxn ang="0">
                  <a:pos x="72" y="152"/>
                </a:cxn>
                <a:cxn ang="0">
                  <a:pos x="90" y="119"/>
                </a:cxn>
                <a:cxn ang="0">
                  <a:pos x="110" y="87"/>
                </a:cxn>
                <a:cxn ang="0">
                  <a:pos x="132" y="57"/>
                </a:cxn>
                <a:cxn ang="0">
                  <a:pos x="155" y="28"/>
                </a:cxn>
                <a:cxn ang="0">
                  <a:pos x="180" y="0"/>
                </a:cxn>
              </a:cxnLst>
              <a:rect l="0" t="0" r="r" b="b"/>
              <a:pathLst>
                <a:path w="1099" h="1102">
                  <a:moveTo>
                    <a:pt x="180" y="0"/>
                  </a:moveTo>
                  <a:lnTo>
                    <a:pt x="1099" y="922"/>
                  </a:lnTo>
                  <a:lnTo>
                    <a:pt x="1072" y="947"/>
                  </a:lnTo>
                  <a:lnTo>
                    <a:pt x="1043" y="970"/>
                  </a:lnTo>
                  <a:lnTo>
                    <a:pt x="1012" y="992"/>
                  </a:lnTo>
                  <a:lnTo>
                    <a:pt x="981" y="1012"/>
                  </a:lnTo>
                  <a:lnTo>
                    <a:pt x="948" y="1030"/>
                  </a:lnTo>
                  <a:lnTo>
                    <a:pt x="914" y="1046"/>
                  </a:lnTo>
                  <a:lnTo>
                    <a:pt x="879" y="1061"/>
                  </a:lnTo>
                  <a:lnTo>
                    <a:pt x="843" y="1073"/>
                  </a:lnTo>
                  <a:lnTo>
                    <a:pt x="806" y="1083"/>
                  </a:lnTo>
                  <a:lnTo>
                    <a:pt x="768" y="1091"/>
                  </a:lnTo>
                  <a:lnTo>
                    <a:pt x="729" y="1097"/>
                  </a:lnTo>
                  <a:lnTo>
                    <a:pt x="690" y="1101"/>
                  </a:lnTo>
                  <a:lnTo>
                    <a:pt x="650" y="1102"/>
                  </a:lnTo>
                  <a:lnTo>
                    <a:pt x="611" y="1101"/>
                  </a:lnTo>
                  <a:lnTo>
                    <a:pt x="572" y="1097"/>
                  </a:lnTo>
                  <a:lnTo>
                    <a:pt x="533" y="1092"/>
                  </a:lnTo>
                  <a:lnTo>
                    <a:pt x="496" y="1083"/>
                  </a:lnTo>
                  <a:lnTo>
                    <a:pt x="459" y="1074"/>
                  </a:lnTo>
                  <a:lnTo>
                    <a:pt x="423" y="1061"/>
                  </a:lnTo>
                  <a:lnTo>
                    <a:pt x="388" y="1047"/>
                  </a:lnTo>
                  <a:lnTo>
                    <a:pt x="355" y="1031"/>
                  </a:lnTo>
                  <a:lnTo>
                    <a:pt x="322" y="1013"/>
                  </a:lnTo>
                  <a:lnTo>
                    <a:pt x="291" y="993"/>
                  </a:lnTo>
                  <a:lnTo>
                    <a:pt x="260" y="972"/>
                  </a:lnTo>
                  <a:lnTo>
                    <a:pt x="231" y="949"/>
                  </a:lnTo>
                  <a:lnTo>
                    <a:pt x="204" y="924"/>
                  </a:lnTo>
                  <a:lnTo>
                    <a:pt x="178" y="898"/>
                  </a:lnTo>
                  <a:lnTo>
                    <a:pt x="153" y="870"/>
                  </a:lnTo>
                  <a:lnTo>
                    <a:pt x="130" y="841"/>
                  </a:lnTo>
                  <a:lnTo>
                    <a:pt x="108" y="811"/>
                  </a:lnTo>
                  <a:lnTo>
                    <a:pt x="89" y="779"/>
                  </a:lnTo>
                  <a:lnTo>
                    <a:pt x="71" y="746"/>
                  </a:lnTo>
                  <a:lnTo>
                    <a:pt x="55" y="713"/>
                  </a:lnTo>
                  <a:lnTo>
                    <a:pt x="41" y="678"/>
                  </a:lnTo>
                  <a:lnTo>
                    <a:pt x="28" y="642"/>
                  </a:lnTo>
                  <a:lnTo>
                    <a:pt x="19" y="605"/>
                  </a:lnTo>
                  <a:lnTo>
                    <a:pt x="10" y="568"/>
                  </a:lnTo>
                  <a:lnTo>
                    <a:pt x="5" y="529"/>
                  </a:lnTo>
                  <a:lnTo>
                    <a:pt x="1" y="490"/>
                  </a:lnTo>
                  <a:lnTo>
                    <a:pt x="0" y="450"/>
                  </a:lnTo>
                  <a:lnTo>
                    <a:pt x="1" y="410"/>
                  </a:lnTo>
                  <a:lnTo>
                    <a:pt x="5" y="371"/>
                  </a:lnTo>
                  <a:lnTo>
                    <a:pt x="11" y="332"/>
                  </a:lnTo>
                  <a:lnTo>
                    <a:pt x="19" y="294"/>
                  </a:lnTo>
                  <a:lnTo>
                    <a:pt x="29" y="258"/>
                  </a:lnTo>
                  <a:lnTo>
                    <a:pt x="41" y="221"/>
                  </a:lnTo>
                  <a:lnTo>
                    <a:pt x="56" y="186"/>
                  </a:lnTo>
                  <a:lnTo>
                    <a:pt x="72" y="152"/>
                  </a:lnTo>
                  <a:lnTo>
                    <a:pt x="90" y="119"/>
                  </a:lnTo>
                  <a:lnTo>
                    <a:pt x="110" y="87"/>
                  </a:lnTo>
                  <a:lnTo>
                    <a:pt x="132" y="57"/>
                  </a:lnTo>
                  <a:lnTo>
                    <a:pt x="155" y="28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" name="Freeform 855"/>
            <p:cNvSpPr>
              <a:spLocks/>
            </p:cNvSpPr>
            <p:nvPr/>
          </p:nvSpPr>
          <p:spPr bwMode="auto">
            <a:xfrm>
              <a:off x="971" y="1764"/>
              <a:ext cx="118" cy="117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0" y="1"/>
                </a:cxn>
                <a:cxn ang="0">
                  <a:pos x="82" y="4"/>
                </a:cxn>
                <a:cxn ang="0">
                  <a:pos x="91" y="9"/>
                </a:cxn>
                <a:cxn ang="0">
                  <a:pos x="100" y="17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6" y="47"/>
                </a:cxn>
                <a:cxn ang="0">
                  <a:pos x="118" y="58"/>
                </a:cxn>
                <a:cxn ang="0">
                  <a:pos x="116" y="70"/>
                </a:cxn>
                <a:cxn ang="0">
                  <a:pos x="113" y="81"/>
                </a:cxn>
                <a:cxn ang="0">
                  <a:pos x="108" y="91"/>
                </a:cxn>
                <a:cxn ang="0">
                  <a:pos x="100" y="100"/>
                </a:cxn>
                <a:cxn ang="0">
                  <a:pos x="91" y="107"/>
                </a:cxn>
                <a:cxn ang="0">
                  <a:pos x="82" y="113"/>
                </a:cxn>
                <a:cxn ang="0">
                  <a:pos x="70" y="116"/>
                </a:cxn>
                <a:cxn ang="0">
                  <a:pos x="59" y="117"/>
                </a:cxn>
                <a:cxn ang="0">
                  <a:pos x="47" y="116"/>
                </a:cxn>
                <a:cxn ang="0">
                  <a:pos x="36" y="113"/>
                </a:cxn>
                <a:cxn ang="0">
                  <a:pos x="26" y="107"/>
                </a:cxn>
                <a:cxn ang="0">
                  <a:pos x="17" y="100"/>
                </a:cxn>
                <a:cxn ang="0">
                  <a:pos x="10" y="91"/>
                </a:cxn>
                <a:cxn ang="0">
                  <a:pos x="5" y="81"/>
                </a:cxn>
                <a:cxn ang="0">
                  <a:pos x="1" y="70"/>
                </a:cxn>
                <a:cxn ang="0">
                  <a:pos x="0" y="58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0" y="26"/>
                </a:cxn>
                <a:cxn ang="0">
                  <a:pos x="17" y="17"/>
                </a:cxn>
                <a:cxn ang="0">
                  <a:pos x="26" y="9"/>
                </a:cxn>
                <a:cxn ang="0">
                  <a:pos x="36" y="4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7">
                  <a:moveTo>
                    <a:pt x="59" y="0"/>
                  </a:moveTo>
                  <a:lnTo>
                    <a:pt x="70" y="1"/>
                  </a:lnTo>
                  <a:lnTo>
                    <a:pt x="82" y="4"/>
                  </a:lnTo>
                  <a:lnTo>
                    <a:pt x="91" y="9"/>
                  </a:lnTo>
                  <a:lnTo>
                    <a:pt x="100" y="17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6" y="47"/>
                  </a:lnTo>
                  <a:lnTo>
                    <a:pt x="118" y="58"/>
                  </a:lnTo>
                  <a:lnTo>
                    <a:pt x="116" y="70"/>
                  </a:lnTo>
                  <a:lnTo>
                    <a:pt x="113" y="81"/>
                  </a:lnTo>
                  <a:lnTo>
                    <a:pt x="108" y="91"/>
                  </a:lnTo>
                  <a:lnTo>
                    <a:pt x="100" y="100"/>
                  </a:lnTo>
                  <a:lnTo>
                    <a:pt x="91" y="107"/>
                  </a:lnTo>
                  <a:lnTo>
                    <a:pt x="82" y="113"/>
                  </a:lnTo>
                  <a:lnTo>
                    <a:pt x="70" y="116"/>
                  </a:lnTo>
                  <a:lnTo>
                    <a:pt x="59" y="117"/>
                  </a:lnTo>
                  <a:lnTo>
                    <a:pt x="47" y="116"/>
                  </a:lnTo>
                  <a:lnTo>
                    <a:pt x="36" y="113"/>
                  </a:lnTo>
                  <a:lnTo>
                    <a:pt x="26" y="107"/>
                  </a:lnTo>
                  <a:lnTo>
                    <a:pt x="17" y="100"/>
                  </a:lnTo>
                  <a:lnTo>
                    <a:pt x="10" y="91"/>
                  </a:lnTo>
                  <a:lnTo>
                    <a:pt x="5" y="81"/>
                  </a:lnTo>
                  <a:lnTo>
                    <a:pt x="1" y="70"/>
                  </a:lnTo>
                  <a:lnTo>
                    <a:pt x="0" y="58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0" y="26"/>
                  </a:lnTo>
                  <a:lnTo>
                    <a:pt x="17" y="17"/>
                  </a:lnTo>
                  <a:lnTo>
                    <a:pt x="26" y="9"/>
                  </a:lnTo>
                  <a:lnTo>
                    <a:pt x="36" y="4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" name="Freeform 856"/>
            <p:cNvSpPr>
              <a:spLocks/>
            </p:cNvSpPr>
            <p:nvPr/>
          </p:nvSpPr>
          <p:spPr bwMode="auto">
            <a:xfrm>
              <a:off x="1813" y="2596"/>
              <a:ext cx="118" cy="1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1" y="1"/>
                </a:cxn>
                <a:cxn ang="0">
                  <a:pos x="82" y="5"/>
                </a:cxn>
                <a:cxn ang="0">
                  <a:pos x="92" y="11"/>
                </a:cxn>
                <a:cxn ang="0">
                  <a:pos x="101" y="18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7" y="47"/>
                </a:cxn>
                <a:cxn ang="0">
                  <a:pos x="118" y="59"/>
                </a:cxn>
                <a:cxn ang="0">
                  <a:pos x="117" y="71"/>
                </a:cxn>
                <a:cxn ang="0">
                  <a:pos x="113" y="82"/>
                </a:cxn>
                <a:cxn ang="0">
                  <a:pos x="108" y="92"/>
                </a:cxn>
                <a:cxn ang="0">
                  <a:pos x="101" y="101"/>
                </a:cxn>
                <a:cxn ang="0">
                  <a:pos x="92" y="108"/>
                </a:cxn>
                <a:cxn ang="0">
                  <a:pos x="82" y="114"/>
                </a:cxn>
                <a:cxn ang="0">
                  <a:pos x="71" y="117"/>
                </a:cxn>
                <a:cxn ang="0">
                  <a:pos x="59" y="118"/>
                </a:cxn>
                <a:cxn ang="0">
                  <a:pos x="47" y="117"/>
                </a:cxn>
                <a:cxn ang="0">
                  <a:pos x="36" y="114"/>
                </a:cxn>
                <a:cxn ang="0">
                  <a:pos x="26" y="108"/>
                </a:cxn>
                <a:cxn ang="0">
                  <a:pos x="18" y="101"/>
                </a:cxn>
                <a:cxn ang="0">
                  <a:pos x="11" y="92"/>
                </a:cxn>
                <a:cxn ang="0">
                  <a:pos x="5" y="82"/>
                </a:cxn>
                <a:cxn ang="0">
                  <a:pos x="1" y="71"/>
                </a:cxn>
                <a:cxn ang="0">
                  <a:pos x="0" y="59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1" y="26"/>
                </a:cxn>
                <a:cxn ang="0">
                  <a:pos x="18" y="18"/>
                </a:cxn>
                <a:cxn ang="0">
                  <a:pos x="26" y="11"/>
                </a:cxn>
                <a:cxn ang="0">
                  <a:pos x="36" y="5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8">
                  <a:moveTo>
                    <a:pt x="59" y="0"/>
                  </a:moveTo>
                  <a:lnTo>
                    <a:pt x="71" y="1"/>
                  </a:lnTo>
                  <a:lnTo>
                    <a:pt x="82" y="5"/>
                  </a:lnTo>
                  <a:lnTo>
                    <a:pt x="92" y="11"/>
                  </a:lnTo>
                  <a:lnTo>
                    <a:pt x="101" y="18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7" y="47"/>
                  </a:lnTo>
                  <a:lnTo>
                    <a:pt x="118" y="59"/>
                  </a:lnTo>
                  <a:lnTo>
                    <a:pt x="117" y="71"/>
                  </a:lnTo>
                  <a:lnTo>
                    <a:pt x="113" y="82"/>
                  </a:lnTo>
                  <a:lnTo>
                    <a:pt x="108" y="92"/>
                  </a:lnTo>
                  <a:lnTo>
                    <a:pt x="101" y="101"/>
                  </a:lnTo>
                  <a:lnTo>
                    <a:pt x="92" y="108"/>
                  </a:lnTo>
                  <a:lnTo>
                    <a:pt x="82" y="114"/>
                  </a:lnTo>
                  <a:lnTo>
                    <a:pt x="71" y="117"/>
                  </a:lnTo>
                  <a:lnTo>
                    <a:pt x="59" y="118"/>
                  </a:lnTo>
                  <a:lnTo>
                    <a:pt x="47" y="117"/>
                  </a:lnTo>
                  <a:lnTo>
                    <a:pt x="36" y="114"/>
                  </a:lnTo>
                  <a:lnTo>
                    <a:pt x="26" y="108"/>
                  </a:lnTo>
                  <a:lnTo>
                    <a:pt x="18" y="101"/>
                  </a:lnTo>
                  <a:lnTo>
                    <a:pt x="11" y="92"/>
                  </a:lnTo>
                  <a:lnTo>
                    <a:pt x="5" y="82"/>
                  </a:lnTo>
                  <a:lnTo>
                    <a:pt x="1" y="71"/>
                  </a:lnTo>
                  <a:lnTo>
                    <a:pt x="0" y="59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1" y="26"/>
                  </a:lnTo>
                  <a:lnTo>
                    <a:pt x="18" y="18"/>
                  </a:lnTo>
                  <a:lnTo>
                    <a:pt x="26" y="11"/>
                  </a:lnTo>
                  <a:lnTo>
                    <a:pt x="36" y="5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" name="Freeform 857"/>
            <p:cNvSpPr>
              <a:spLocks/>
            </p:cNvSpPr>
            <p:nvPr/>
          </p:nvSpPr>
          <p:spPr bwMode="auto">
            <a:xfrm>
              <a:off x="920" y="1687"/>
              <a:ext cx="1080" cy="1082"/>
            </a:xfrm>
            <a:custGeom>
              <a:avLst/>
              <a:gdLst/>
              <a:ahLst/>
              <a:cxnLst>
                <a:cxn ang="0">
                  <a:pos x="577" y="2"/>
                </a:cxn>
                <a:cxn ang="0">
                  <a:pos x="649" y="11"/>
                </a:cxn>
                <a:cxn ang="0">
                  <a:pos x="718" y="30"/>
                </a:cxn>
                <a:cxn ang="0">
                  <a:pos x="782" y="58"/>
                </a:cxn>
                <a:cxn ang="0">
                  <a:pos x="842" y="93"/>
                </a:cxn>
                <a:cxn ang="0">
                  <a:pos x="897" y="135"/>
                </a:cxn>
                <a:cxn ang="0">
                  <a:pos x="946" y="184"/>
                </a:cxn>
                <a:cxn ang="0">
                  <a:pos x="988" y="239"/>
                </a:cxn>
                <a:cxn ang="0">
                  <a:pos x="1023" y="299"/>
                </a:cxn>
                <a:cxn ang="0">
                  <a:pos x="1050" y="364"/>
                </a:cxn>
                <a:cxn ang="0">
                  <a:pos x="1069" y="432"/>
                </a:cxn>
                <a:cxn ang="0">
                  <a:pos x="1079" y="504"/>
                </a:cxn>
                <a:cxn ang="0">
                  <a:pos x="1079" y="579"/>
                </a:cxn>
                <a:cxn ang="0">
                  <a:pos x="1069" y="650"/>
                </a:cxn>
                <a:cxn ang="0">
                  <a:pos x="1050" y="719"/>
                </a:cxn>
                <a:cxn ang="0">
                  <a:pos x="1023" y="784"/>
                </a:cxn>
                <a:cxn ang="0">
                  <a:pos x="988" y="844"/>
                </a:cxn>
                <a:cxn ang="0">
                  <a:pos x="946" y="899"/>
                </a:cxn>
                <a:cxn ang="0">
                  <a:pos x="897" y="948"/>
                </a:cxn>
                <a:cxn ang="0">
                  <a:pos x="842" y="990"/>
                </a:cxn>
                <a:cxn ang="0">
                  <a:pos x="782" y="1025"/>
                </a:cxn>
                <a:cxn ang="0">
                  <a:pos x="718" y="1052"/>
                </a:cxn>
                <a:cxn ang="0">
                  <a:pos x="649" y="1071"/>
                </a:cxn>
                <a:cxn ang="0">
                  <a:pos x="577" y="1081"/>
                </a:cxn>
                <a:cxn ang="0">
                  <a:pos x="504" y="1081"/>
                </a:cxn>
                <a:cxn ang="0">
                  <a:pos x="432" y="1071"/>
                </a:cxn>
                <a:cxn ang="0">
                  <a:pos x="363" y="1052"/>
                </a:cxn>
                <a:cxn ang="0">
                  <a:pos x="299" y="1025"/>
                </a:cxn>
                <a:cxn ang="0">
                  <a:pos x="239" y="990"/>
                </a:cxn>
                <a:cxn ang="0">
                  <a:pos x="184" y="948"/>
                </a:cxn>
                <a:cxn ang="0">
                  <a:pos x="135" y="899"/>
                </a:cxn>
                <a:cxn ang="0">
                  <a:pos x="93" y="844"/>
                </a:cxn>
                <a:cxn ang="0">
                  <a:pos x="58" y="784"/>
                </a:cxn>
                <a:cxn ang="0">
                  <a:pos x="30" y="719"/>
                </a:cxn>
                <a:cxn ang="0">
                  <a:pos x="11" y="650"/>
                </a:cxn>
                <a:cxn ang="0">
                  <a:pos x="2" y="579"/>
                </a:cxn>
                <a:cxn ang="0">
                  <a:pos x="2" y="504"/>
                </a:cxn>
                <a:cxn ang="0">
                  <a:pos x="11" y="432"/>
                </a:cxn>
                <a:cxn ang="0">
                  <a:pos x="30" y="364"/>
                </a:cxn>
                <a:cxn ang="0">
                  <a:pos x="58" y="299"/>
                </a:cxn>
                <a:cxn ang="0">
                  <a:pos x="93" y="239"/>
                </a:cxn>
                <a:cxn ang="0">
                  <a:pos x="135" y="184"/>
                </a:cxn>
                <a:cxn ang="0">
                  <a:pos x="184" y="135"/>
                </a:cxn>
                <a:cxn ang="0">
                  <a:pos x="239" y="93"/>
                </a:cxn>
                <a:cxn ang="0">
                  <a:pos x="299" y="58"/>
                </a:cxn>
                <a:cxn ang="0">
                  <a:pos x="363" y="30"/>
                </a:cxn>
                <a:cxn ang="0">
                  <a:pos x="432" y="11"/>
                </a:cxn>
                <a:cxn ang="0">
                  <a:pos x="504" y="2"/>
                </a:cxn>
              </a:cxnLst>
              <a:rect l="0" t="0" r="r" b="b"/>
              <a:pathLst>
                <a:path w="1080" h="1082">
                  <a:moveTo>
                    <a:pt x="540" y="0"/>
                  </a:moveTo>
                  <a:lnTo>
                    <a:pt x="577" y="2"/>
                  </a:lnTo>
                  <a:lnTo>
                    <a:pt x="614" y="5"/>
                  </a:lnTo>
                  <a:lnTo>
                    <a:pt x="649" y="11"/>
                  </a:lnTo>
                  <a:lnTo>
                    <a:pt x="684" y="19"/>
                  </a:lnTo>
                  <a:lnTo>
                    <a:pt x="718" y="30"/>
                  </a:lnTo>
                  <a:lnTo>
                    <a:pt x="750" y="43"/>
                  </a:lnTo>
                  <a:lnTo>
                    <a:pt x="782" y="58"/>
                  </a:lnTo>
                  <a:lnTo>
                    <a:pt x="813" y="74"/>
                  </a:lnTo>
                  <a:lnTo>
                    <a:pt x="842" y="93"/>
                  </a:lnTo>
                  <a:lnTo>
                    <a:pt x="870" y="113"/>
                  </a:lnTo>
                  <a:lnTo>
                    <a:pt x="897" y="135"/>
                  </a:lnTo>
                  <a:lnTo>
                    <a:pt x="922" y="159"/>
                  </a:lnTo>
                  <a:lnTo>
                    <a:pt x="946" y="184"/>
                  </a:lnTo>
                  <a:lnTo>
                    <a:pt x="968" y="211"/>
                  </a:lnTo>
                  <a:lnTo>
                    <a:pt x="988" y="239"/>
                  </a:lnTo>
                  <a:lnTo>
                    <a:pt x="1006" y="268"/>
                  </a:lnTo>
                  <a:lnTo>
                    <a:pt x="1023" y="299"/>
                  </a:lnTo>
                  <a:lnTo>
                    <a:pt x="1038" y="331"/>
                  </a:lnTo>
                  <a:lnTo>
                    <a:pt x="1050" y="364"/>
                  </a:lnTo>
                  <a:lnTo>
                    <a:pt x="1061" y="397"/>
                  </a:lnTo>
                  <a:lnTo>
                    <a:pt x="1069" y="432"/>
                  </a:lnTo>
                  <a:lnTo>
                    <a:pt x="1075" y="468"/>
                  </a:lnTo>
                  <a:lnTo>
                    <a:pt x="1079" y="504"/>
                  </a:lnTo>
                  <a:lnTo>
                    <a:pt x="1080" y="541"/>
                  </a:lnTo>
                  <a:lnTo>
                    <a:pt x="1079" y="579"/>
                  </a:lnTo>
                  <a:lnTo>
                    <a:pt x="1075" y="615"/>
                  </a:lnTo>
                  <a:lnTo>
                    <a:pt x="1069" y="650"/>
                  </a:lnTo>
                  <a:lnTo>
                    <a:pt x="1061" y="685"/>
                  </a:lnTo>
                  <a:lnTo>
                    <a:pt x="1050" y="719"/>
                  </a:lnTo>
                  <a:lnTo>
                    <a:pt x="1038" y="752"/>
                  </a:lnTo>
                  <a:lnTo>
                    <a:pt x="1023" y="784"/>
                  </a:lnTo>
                  <a:lnTo>
                    <a:pt x="1006" y="814"/>
                  </a:lnTo>
                  <a:lnTo>
                    <a:pt x="988" y="844"/>
                  </a:lnTo>
                  <a:lnTo>
                    <a:pt x="968" y="872"/>
                  </a:lnTo>
                  <a:lnTo>
                    <a:pt x="946" y="899"/>
                  </a:lnTo>
                  <a:lnTo>
                    <a:pt x="922" y="924"/>
                  </a:lnTo>
                  <a:lnTo>
                    <a:pt x="897" y="948"/>
                  </a:lnTo>
                  <a:lnTo>
                    <a:pt x="870" y="969"/>
                  </a:lnTo>
                  <a:lnTo>
                    <a:pt x="842" y="990"/>
                  </a:lnTo>
                  <a:lnTo>
                    <a:pt x="813" y="1008"/>
                  </a:lnTo>
                  <a:lnTo>
                    <a:pt x="782" y="1025"/>
                  </a:lnTo>
                  <a:lnTo>
                    <a:pt x="750" y="1040"/>
                  </a:lnTo>
                  <a:lnTo>
                    <a:pt x="718" y="1052"/>
                  </a:lnTo>
                  <a:lnTo>
                    <a:pt x="684" y="1063"/>
                  </a:lnTo>
                  <a:lnTo>
                    <a:pt x="649" y="1071"/>
                  </a:lnTo>
                  <a:lnTo>
                    <a:pt x="614" y="1077"/>
                  </a:lnTo>
                  <a:lnTo>
                    <a:pt x="577" y="1081"/>
                  </a:lnTo>
                  <a:lnTo>
                    <a:pt x="540" y="1082"/>
                  </a:lnTo>
                  <a:lnTo>
                    <a:pt x="504" y="1081"/>
                  </a:lnTo>
                  <a:lnTo>
                    <a:pt x="467" y="1077"/>
                  </a:lnTo>
                  <a:lnTo>
                    <a:pt x="432" y="1071"/>
                  </a:lnTo>
                  <a:lnTo>
                    <a:pt x="397" y="1063"/>
                  </a:lnTo>
                  <a:lnTo>
                    <a:pt x="363" y="1052"/>
                  </a:lnTo>
                  <a:lnTo>
                    <a:pt x="330" y="1040"/>
                  </a:lnTo>
                  <a:lnTo>
                    <a:pt x="299" y="1025"/>
                  </a:lnTo>
                  <a:lnTo>
                    <a:pt x="268" y="1008"/>
                  </a:lnTo>
                  <a:lnTo>
                    <a:pt x="239" y="990"/>
                  </a:lnTo>
                  <a:lnTo>
                    <a:pt x="210" y="969"/>
                  </a:lnTo>
                  <a:lnTo>
                    <a:pt x="184" y="948"/>
                  </a:lnTo>
                  <a:lnTo>
                    <a:pt x="159" y="924"/>
                  </a:lnTo>
                  <a:lnTo>
                    <a:pt x="135" y="899"/>
                  </a:lnTo>
                  <a:lnTo>
                    <a:pt x="113" y="872"/>
                  </a:lnTo>
                  <a:lnTo>
                    <a:pt x="93" y="844"/>
                  </a:lnTo>
                  <a:lnTo>
                    <a:pt x="74" y="814"/>
                  </a:lnTo>
                  <a:lnTo>
                    <a:pt x="58" y="784"/>
                  </a:lnTo>
                  <a:lnTo>
                    <a:pt x="43" y="752"/>
                  </a:lnTo>
                  <a:lnTo>
                    <a:pt x="30" y="719"/>
                  </a:lnTo>
                  <a:lnTo>
                    <a:pt x="20" y="685"/>
                  </a:lnTo>
                  <a:lnTo>
                    <a:pt x="11" y="650"/>
                  </a:lnTo>
                  <a:lnTo>
                    <a:pt x="6" y="615"/>
                  </a:lnTo>
                  <a:lnTo>
                    <a:pt x="2" y="579"/>
                  </a:lnTo>
                  <a:lnTo>
                    <a:pt x="0" y="541"/>
                  </a:lnTo>
                  <a:lnTo>
                    <a:pt x="2" y="504"/>
                  </a:lnTo>
                  <a:lnTo>
                    <a:pt x="6" y="468"/>
                  </a:lnTo>
                  <a:lnTo>
                    <a:pt x="11" y="432"/>
                  </a:lnTo>
                  <a:lnTo>
                    <a:pt x="20" y="397"/>
                  </a:lnTo>
                  <a:lnTo>
                    <a:pt x="30" y="364"/>
                  </a:lnTo>
                  <a:lnTo>
                    <a:pt x="43" y="331"/>
                  </a:lnTo>
                  <a:lnTo>
                    <a:pt x="58" y="299"/>
                  </a:lnTo>
                  <a:lnTo>
                    <a:pt x="74" y="268"/>
                  </a:lnTo>
                  <a:lnTo>
                    <a:pt x="93" y="239"/>
                  </a:lnTo>
                  <a:lnTo>
                    <a:pt x="113" y="211"/>
                  </a:lnTo>
                  <a:lnTo>
                    <a:pt x="135" y="184"/>
                  </a:lnTo>
                  <a:lnTo>
                    <a:pt x="159" y="159"/>
                  </a:lnTo>
                  <a:lnTo>
                    <a:pt x="184" y="135"/>
                  </a:lnTo>
                  <a:lnTo>
                    <a:pt x="210" y="113"/>
                  </a:lnTo>
                  <a:lnTo>
                    <a:pt x="239" y="93"/>
                  </a:lnTo>
                  <a:lnTo>
                    <a:pt x="268" y="74"/>
                  </a:lnTo>
                  <a:lnTo>
                    <a:pt x="299" y="58"/>
                  </a:lnTo>
                  <a:lnTo>
                    <a:pt x="330" y="43"/>
                  </a:lnTo>
                  <a:lnTo>
                    <a:pt x="363" y="30"/>
                  </a:lnTo>
                  <a:lnTo>
                    <a:pt x="397" y="19"/>
                  </a:lnTo>
                  <a:lnTo>
                    <a:pt x="432" y="11"/>
                  </a:lnTo>
                  <a:lnTo>
                    <a:pt x="467" y="5"/>
                  </a:lnTo>
                  <a:lnTo>
                    <a:pt x="504" y="2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9" name="그림 8" descr="원  외부 점선 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6000" y="2178000"/>
            <a:ext cx="2572441" cy="2584603"/>
          </a:xfrm>
          <a:prstGeom prst="rect">
            <a:avLst/>
          </a:prstGeom>
        </p:spPr>
      </p:pic>
      <p:sp>
        <p:nvSpPr>
          <p:cNvPr id="10" name="제목 1"/>
          <p:cNvSpPr txBox="1">
            <a:spLocks/>
          </p:cNvSpPr>
          <p:nvPr/>
        </p:nvSpPr>
        <p:spPr>
          <a:xfrm>
            <a:off x="3577953" y="3175517"/>
            <a:ext cx="5912121" cy="162163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얼마나 알고 있나요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나눔고딕 ExtraBold" pitchFamily="50" charset="-127"/>
              <a:ea typeface="나눔고딕 ExtraBold" pitchFamily="50" charset="-127"/>
              <a:cs typeface="+mj-cs"/>
            </a:endParaRPr>
          </a:p>
        </p:txBody>
      </p:sp>
      <p:sp>
        <p:nvSpPr>
          <p:cNvPr id="11" name="타원 10"/>
          <p:cNvSpPr/>
          <p:nvPr/>
        </p:nvSpPr>
        <p:spPr>
          <a:xfrm>
            <a:off x="1494000" y="2646000"/>
            <a:ext cx="1663892" cy="1663892"/>
          </a:xfrm>
          <a:prstGeom prst="ellipse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나눔고딕" pitchFamily="50" charset="-127"/>
                <a:ea typeface="나눔고딕" pitchFamily="50" charset="-127"/>
              </a:rPr>
              <a:t> </a:t>
            </a: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96616" y="3143248"/>
            <a:ext cx="170814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36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11</a:t>
            </a:r>
            <a:r>
              <a:rPr lang="ko-KR" altLang="en-US" sz="3600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sz="36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259632" y="1700808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solidFill>
                  <a:srgbClr val="6FBA2C"/>
                </a:solidFill>
                <a:latin typeface="나눔고딕 ExtraBold" pitchFamily="50" charset="-127"/>
                <a:ea typeface="나눔고딕 ExtraBold" pitchFamily="50" charset="-127"/>
              </a:rPr>
              <a:t>다음 시간에 배울 내용 알아보기</a:t>
            </a:r>
            <a:endParaRPr lang="ko-KR" altLang="en-US" sz="2000" dirty="0">
              <a:solidFill>
                <a:srgbClr val="6FBA2C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69" name="그룹 68"/>
          <p:cNvGrpSpPr/>
          <p:nvPr/>
        </p:nvGrpSpPr>
        <p:grpSpPr>
          <a:xfrm>
            <a:off x="8382024" y="6192000"/>
            <a:ext cx="428628" cy="428628"/>
            <a:chOff x="6701949" y="6250801"/>
            <a:chExt cx="428628" cy="428628"/>
          </a:xfrm>
        </p:grpSpPr>
        <p:sp>
          <p:nvSpPr>
            <p:cNvPr id="70" name="타원 69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1" name="이등변 삼각형 70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32" name="모서리가 둥근 직사각형 31"/>
          <p:cNvSpPr/>
          <p:nvPr/>
        </p:nvSpPr>
        <p:spPr>
          <a:xfrm>
            <a:off x="395536" y="476672"/>
            <a:ext cx="1997605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3" name="모서리가 둥근 직사각형 32"/>
          <p:cNvSpPr/>
          <p:nvPr/>
        </p:nvSpPr>
        <p:spPr>
          <a:xfrm>
            <a:off x="395536" y="476672"/>
            <a:ext cx="1008112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                 </a:t>
            </a:r>
            <a:endParaRPr lang="ko-KR" altLang="en-US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363989" y="476672"/>
            <a:ext cx="5565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dirty="0" smtClean="0">
                <a:solidFill>
                  <a:srgbClr val="E94829"/>
                </a:solidFill>
                <a:latin typeface="나눔고딕 ExtraBold" pitchFamily="50" charset="-127"/>
                <a:ea typeface="나눔고딕 ExtraBold" pitchFamily="50" charset="-127"/>
              </a:rPr>
              <a:t>10</a:t>
            </a:r>
            <a:endParaRPr lang="ko-KR" altLang="en-US" sz="2400" dirty="0">
              <a:solidFill>
                <a:srgbClr val="E94829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76536" y="53938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388604" y="548680"/>
            <a:ext cx="10727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생각 수학</a:t>
            </a:r>
            <a:endParaRPr lang="ko-KR" altLang="en-US" sz="1400" dirty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원  외부 점선 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6000" y="2178000"/>
            <a:ext cx="2572441" cy="2584603"/>
          </a:xfrm>
          <a:prstGeom prst="rect">
            <a:avLst/>
          </a:prstGeom>
        </p:spPr>
      </p:pic>
      <p:grpSp>
        <p:nvGrpSpPr>
          <p:cNvPr id="3" name="Group 851"/>
          <p:cNvGrpSpPr>
            <a:grpSpLocks noChangeAspect="1"/>
          </p:cNvGrpSpPr>
          <p:nvPr/>
        </p:nvGrpSpPr>
        <p:grpSpPr bwMode="auto">
          <a:xfrm>
            <a:off x="1285852" y="2428868"/>
            <a:ext cx="2071688" cy="2076450"/>
            <a:chOff x="810" y="1572"/>
            <a:chExt cx="1305" cy="1308"/>
          </a:xfrm>
        </p:grpSpPr>
        <p:sp>
          <p:nvSpPr>
            <p:cNvPr id="4" name="AutoShape 850"/>
            <p:cNvSpPr>
              <a:spLocks noChangeAspect="1" noChangeArrowheads="1" noTextEdit="1"/>
            </p:cNvSpPr>
            <p:nvPr/>
          </p:nvSpPr>
          <p:spPr bwMode="auto">
            <a:xfrm>
              <a:off x="810" y="1572"/>
              <a:ext cx="1305" cy="1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" name="Freeform 853"/>
            <p:cNvSpPr>
              <a:spLocks/>
            </p:cNvSpPr>
            <p:nvPr/>
          </p:nvSpPr>
          <p:spPr bwMode="auto">
            <a:xfrm>
              <a:off x="990" y="1576"/>
              <a:ext cx="1121" cy="1124"/>
            </a:xfrm>
            <a:custGeom>
              <a:avLst/>
              <a:gdLst/>
              <a:ahLst/>
              <a:cxnLst>
                <a:cxn ang="0">
                  <a:pos x="470" y="0"/>
                </a:cxn>
                <a:cxn ang="0">
                  <a:pos x="510" y="2"/>
                </a:cxn>
                <a:cxn ang="0">
                  <a:pos x="549" y="5"/>
                </a:cxn>
                <a:cxn ang="0">
                  <a:pos x="587" y="11"/>
                </a:cxn>
                <a:cxn ang="0">
                  <a:pos x="625" y="19"/>
                </a:cxn>
                <a:cxn ang="0">
                  <a:pos x="661" y="29"/>
                </a:cxn>
                <a:cxn ang="0">
                  <a:pos x="697" y="41"/>
                </a:cxn>
                <a:cxn ang="0">
                  <a:pos x="732" y="55"/>
                </a:cxn>
                <a:cxn ang="0">
                  <a:pos x="766" y="72"/>
                </a:cxn>
                <a:cxn ang="0">
                  <a:pos x="799" y="90"/>
                </a:cxn>
                <a:cxn ang="0">
                  <a:pos x="830" y="109"/>
                </a:cxn>
                <a:cxn ang="0">
                  <a:pos x="860" y="131"/>
                </a:cxn>
                <a:cxn ang="0">
                  <a:pos x="889" y="154"/>
                </a:cxn>
                <a:cxn ang="0">
                  <a:pos x="917" y="178"/>
                </a:cxn>
                <a:cxn ang="0">
                  <a:pos x="943" y="205"/>
                </a:cxn>
                <a:cxn ang="0">
                  <a:pos x="968" y="232"/>
                </a:cxn>
                <a:cxn ang="0">
                  <a:pos x="991" y="261"/>
                </a:cxn>
                <a:cxn ang="0">
                  <a:pos x="1012" y="292"/>
                </a:cxn>
                <a:cxn ang="0">
                  <a:pos x="1032" y="324"/>
                </a:cxn>
                <a:cxn ang="0">
                  <a:pos x="1050" y="356"/>
                </a:cxn>
                <a:cxn ang="0">
                  <a:pos x="1066" y="390"/>
                </a:cxn>
                <a:cxn ang="0">
                  <a:pos x="1080" y="425"/>
                </a:cxn>
                <a:cxn ang="0">
                  <a:pos x="1092" y="461"/>
                </a:cxn>
                <a:cxn ang="0">
                  <a:pos x="1102" y="498"/>
                </a:cxn>
                <a:cxn ang="0">
                  <a:pos x="1110" y="535"/>
                </a:cxn>
                <a:cxn ang="0">
                  <a:pos x="1116" y="574"/>
                </a:cxn>
                <a:cxn ang="0">
                  <a:pos x="1120" y="613"/>
                </a:cxn>
                <a:cxn ang="0">
                  <a:pos x="1121" y="652"/>
                </a:cxn>
                <a:cxn ang="0">
                  <a:pos x="1120" y="692"/>
                </a:cxn>
                <a:cxn ang="0">
                  <a:pos x="1116" y="731"/>
                </a:cxn>
                <a:cxn ang="0">
                  <a:pos x="1110" y="769"/>
                </a:cxn>
                <a:cxn ang="0">
                  <a:pos x="1103" y="806"/>
                </a:cxn>
                <a:cxn ang="0">
                  <a:pos x="1093" y="843"/>
                </a:cxn>
                <a:cxn ang="0">
                  <a:pos x="1081" y="878"/>
                </a:cxn>
                <a:cxn ang="0">
                  <a:pos x="1067" y="913"/>
                </a:cxn>
                <a:cxn ang="0">
                  <a:pos x="1051" y="947"/>
                </a:cxn>
                <a:cxn ang="0">
                  <a:pos x="1033" y="979"/>
                </a:cxn>
                <a:cxn ang="0">
                  <a:pos x="1014" y="1011"/>
                </a:cxn>
                <a:cxn ang="0">
                  <a:pos x="993" y="1041"/>
                </a:cxn>
                <a:cxn ang="0">
                  <a:pos x="970" y="1070"/>
                </a:cxn>
                <a:cxn ang="0">
                  <a:pos x="945" y="1098"/>
                </a:cxn>
                <a:cxn ang="0">
                  <a:pos x="919" y="1124"/>
                </a:cxn>
                <a:cxn ang="0">
                  <a:pos x="0" y="202"/>
                </a:cxn>
                <a:cxn ang="0">
                  <a:pos x="26" y="176"/>
                </a:cxn>
                <a:cxn ang="0">
                  <a:pos x="54" y="152"/>
                </a:cxn>
                <a:cxn ang="0">
                  <a:pos x="83" y="129"/>
                </a:cxn>
                <a:cxn ang="0">
                  <a:pos x="113" y="108"/>
                </a:cxn>
                <a:cxn ang="0">
                  <a:pos x="144" y="88"/>
                </a:cxn>
                <a:cxn ang="0">
                  <a:pos x="177" y="71"/>
                </a:cxn>
                <a:cxn ang="0">
                  <a:pos x="210" y="55"/>
                </a:cxn>
                <a:cxn ang="0">
                  <a:pos x="245" y="41"/>
                </a:cxn>
                <a:cxn ang="0">
                  <a:pos x="280" y="29"/>
                </a:cxn>
                <a:cxn ang="0">
                  <a:pos x="317" y="19"/>
                </a:cxn>
                <a:cxn ang="0">
                  <a:pos x="354" y="11"/>
                </a:cxn>
                <a:cxn ang="0">
                  <a:pos x="392" y="5"/>
                </a:cxn>
                <a:cxn ang="0">
                  <a:pos x="431" y="2"/>
                </a:cxn>
                <a:cxn ang="0">
                  <a:pos x="470" y="0"/>
                </a:cxn>
              </a:cxnLst>
              <a:rect l="0" t="0" r="r" b="b"/>
              <a:pathLst>
                <a:path w="1121" h="1124">
                  <a:moveTo>
                    <a:pt x="470" y="0"/>
                  </a:moveTo>
                  <a:lnTo>
                    <a:pt x="510" y="2"/>
                  </a:lnTo>
                  <a:lnTo>
                    <a:pt x="549" y="5"/>
                  </a:lnTo>
                  <a:lnTo>
                    <a:pt x="587" y="11"/>
                  </a:lnTo>
                  <a:lnTo>
                    <a:pt x="625" y="19"/>
                  </a:lnTo>
                  <a:lnTo>
                    <a:pt x="661" y="29"/>
                  </a:lnTo>
                  <a:lnTo>
                    <a:pt x="697" y="41"/>
                  </a:lnTo>
                  <a:lnTo>
                    <a:pt x="732" y="55"/>
                  </a:lnTo>
                  <a:lnTo>
                    <a:pt x="766" y="72"/>
                  </a:lnTo>
                  <a:lnTo>
                    <a:pt x="799" y="90"/>
                  </a:lnTo>
                  <a:lnTo>
                    <a:pt x="830" y="109"/>
                  </a:lnTo>
                  <a:lnTo>
                    <a:pt x="860" y="131"/>
                  </a:lnTo>
                  <a:lnTo>
                    <a:pt x="889" y="154"/>
                  </a:lnTo>
                  <a:lnTo>
                    <a:pt x="917" y="178"/>
                  </a:lnTo>
                  <a:lnTo>
                    <a:pt x="943" y="205"/>
                  </a:lnTo>
                  <a:lnTo>
                    <a:pt x="968" y="232"/>
                  </a:lnTo>
                  <a:lnTo>
                    <a:pt x="991" y="261"/>
                  </a:lnTo>
                  <a:lnTo>
                    <a:pt x="1012" y="292"/>
                  </a:lnTo>
                  <a:lnTo>
                    <a:pt x="1032" y="324"/>
                  </a:lnTo>
                  <a:lnTo>
                    <a:pt x="1050" y="356"/>
                  </a:lnTo>
                  <a:lnTo>
                    <a:pt x="1066" y="390"/>
                  </a:lnTo>
                  <a:lnTo>
                    <a:pt x="1080" y="425"/>
                  </a:lnTo>
                  <a:lnTo>
                    <a:pt x="1092" y="461"/>
                  </a:lnTo>
                  <a:lnTo>
                    <a:pt x="1102" y="498"/>
                  </a:lnTo>
                  <a:lnTo>
                    <a:pt x="1110" y="535"/>
                  </a:lnTo>
                  <a:lnTo>
                    <a:pt x="1116" y="574"/>
                  </a:lnTo>
                  <a:lnTo>
                    <a:pt x="1120" y="613"/>
                  </a:lnTo>
                  <a:lnTo>
                    <a:pt x="1121" y="652"/>
                  </a:lnTo>
                  <a:lnTo>
                    <a:pt x="1120" y="692"/>
                  </a:lnTo>
                  <a:lnTo>
                    <a:pt x="1116" y="731"/>
                  </a:lnTo>
                  <a:lnTo>
                    <a:pt x="1110" y="769"/>
                  </a:lnTo>
                  <a:lnTo>
                    <a:pt x="1103" y="806"/>
                  </a:lnTo>
                  <a:lnTo>
                    <a:pt x="1093" y="843"/>
                  </a:lnTo>
                  <a:lnTo>
                    <a:pt x="1081" y="878"/>
                  </a:lnTo>
                  <a:lnTo>
                    <a:pt x="1067" y="913"/>
                  </a:lnTo>
                  <a:lnTo>
                    <a:pt x="1051" y="947"/>
                  </a:lnTo>
                  <a:lnTo>
                    <a:pt x="1033" y="979"/>
                  </a:lnTo>
                  <a:lnTo>
                    <a:pt x="1014" y="1011"/>
                  </a:lnTo>
                  <a:lnTo>
                    <a:pt x="993" y="1041"/>
                  </a:lnTo>
                  <a:lnTo>
                    <a:pt x="970" y="1070"/>
                  </a:lnTo>
                  <a:lnTo>
                    <a:pt x="945" y="1098"/>
                  </a:lnTo>
                  <a:lnTo>
                    <a:pt x="919" y="1124"/>
                  </a:lnTo>
                  <a:lnTo>
                    <a:pt x="0" y="202"/>
                  </a:lnTo>
                  <a:lnTo>
                    <a:pt x="26" y="176"/>
                  </a:lnTo>
                  <a:lnTo>
                    <a:pt x="54" y="152"/>
                  </a:lnTo>
                  <a:lnTo>
                    <a:pt x="83" y="129"/>
                  </a:lnTo>
                  <a:lnTo>
                    <a:pt x="113" y="108"/>
                  </a:lnTo>
                  <a:lnTo>
                    <a:pt x="144" y="88"/>
                  </a:lnTo>
                  <a:lnTo>
                    <a:pt x="177" y="71"/>
                  </a:lnTo>
                  <a:lnTo>
                    <a:pt x="210" y="55"/>
                  </a:lnTo>
                  <a:lnTo>
                    <a:pt x="245" y="41"/>
                  </a:lnTo>
                  <a:lnTo>
                    <a:pt x="280" y="29"/>
                  </a:lnTo>
                  <a:lnTo>
                    <a:pt x="317" y="19"/>
                  </a:lnTo>
                  <a:lnTo>
                    <a:pt x="354" y="11"/>
                  </a:lnTo>
                  <a:lnTo>
                    <a:pt x="392" y="5"/>
                  </a:lnTo>
                  <a:lnTo>
                    <a:pt x="431" y="2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rgbClr val="EFEFE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" name="Freeform 854"/>
            <p:cNvSpPr>
              <a:spLocks/>
            </p:cNvSpPr>
            <p:nvPr/>
          </p:nvSpPr>
          <p:spPr bwMode="auto">
            <a:xfrm>
              <a:off x="810" y="1778"/>
              <a:ext cx="1099" cy="1102"/>
            </a:xfrm>
            <a:custGeom>
              <a:avLst/>
              <a:gdLst/>
              <a:ahLst/>
              <a:cxnLst>
                <a:cxn ang="0">
                  <a:pos x="180" y="0"/>
                </a:cxn>
                <a:cxn ang="0">
                  <a:pos x="1099" y="922"/>
                </a:cxn>
                <a:cxn ang="0">
                  <a:pos x="1072" y="947"/>
                </a:cxn>
                <a:cxn ang="0">
                  <a:pos x="1043" y="970"/>
                </a:cxn>
                <a:cxn ang="0">
                  <a:pos x="1012" y="992"/>
                </a:cxn>
                <a:cxn ang="0">
                  <a:pos x="981" y="1012"/>
                </a:cxn>
                <a:cxn ang="0">
                  <a:pos x="948" y="1030"/>
                </a:cxn>
                <a:cxn ang="0">
                  <a:pos x="914" y="1046"/>
                </a:cxn>
                <a:cxn ang="0">
                  <a:pos x="879" y="1061"/>
                </a:cxn>
                <a:cxn ang="0">
                  <a:pos x="843" y="1073"/>
                </a:cxn>
                <a:cxn ang="0">
                  <a:pos x="806" y="1083"/>
                </a:cxn>
                <a:cxn ang="0">
                  <a:pos x="768" y="1091"/>
                </a:cxn>
                <a:cxn ang="0">
                  <a:pos x="729" y="1097"/>
                </a:cxn>
                <a:cxn ang="0">
                  <a:pos x="690" y="1101"/>
                </a:cxn>
                <a:cxn ang="0">
                  <a:pos x="650" y="1102"/>
                </a:cxn>
                <a:cxn ang="0">
                  <a:pos x="611" y="1101"/>
                </a:cxn>
                <a:cxn ang="0">
                  <a:pos x="572" y="1097"/>
                </a:cxn>
                <a:cxn ang="0">
                  <a:pos x="533" y="1092"/>
                </a:cxn>
                <a:cxn ang="0">
                  <a:pos x="496" y="1083"/>
                </a:cxn>
                <a:cxn ang="0">
                  <a:pos x="459" y="1074"/>
                </a:cxn>
                <a:cxn ang="0">
                  <a:pos x="423" y="1061"/>
                </a:cxn>
                <a:cxn ang="0">
                  <a:pos x="388" y="1047"/>
                </a:cxn>
                <a:cxn ang="0">
                  <a:pos x="355" y="1031"/>
                </a:cxn>
                <a:cxn ang="0">
                  <a:pos x="322" y="1013"/>
                </a:cxn>
                <a:cxn ang="0">
                  <a:pos x="291" y="993"/>
                </a:cxn>
                <a:cxn ang="0">
                  <a:pos x="260" y="972"/>
                </a:cxn>
                <a:cxn ang="0">
                  <a:pos x="231" y="949"/>
                </a:cxn>
                <a:cxn ang="0">
                  <a:pos x="204" y="924"/>
                </a:cxn>
                <a:cxn ang="0">
                  <a:pos x="178" y="898"/>
                </a:cxn>
                <a:cxn ang="0">
                  <a:pos x="153" y="870"/>
                </a:cxn>
                <a:cxn ang="0">
                  <a:pos x="130" y="841"/>
                </a:cxn>
                <a:cxn ang="0">
                  <a:pos x="108" y="811"/>
                </a:cxn>
                <a:cxn ang="0">
                  <a:pos x="89" y="779"/>
                </a:cxn>
                <a:cxn ang="0">
                  <a:pos x="71" y="746"/>
                </a:cxn>
                <a:cxn ang="0">
                  <a:pos x="55" y="713"/>
                </a:cxn>
                <a:cxn ang="0">
                  <a:pos x="41" y="678"/>
                </a:cxn>
                <a:cxn ang="0">
                  <a:pos x="28" y="642"/>
                </a:cxn>
                <a:cxn ang="0">
                  <a:pos x="19" y="605"/>
                </a:cxn>
                <a:cxn ang="0">
                  <a:pos x="10" y="568"/>
                </a:cxn>
                <a:cxn ang="0">
                  <a:pos x="5" y="529"/>
                </a:cxn>
                <a:cxn ang="0">
                  <a:pos x="1" y="490"/>
                </a:cxn>
                <a:cxn ang="0">
                  <a:pos x="0" y="450"/>
                </a:cxn>
                <a:cxn ang="0">
                  <a:pos x="1" y="410"/>
                </a:cxn>
                <a:cxn ang="0">
                  <a:pos x="5" y="371"/>
                </a:cxn>
                <a:cxn ang="0">
                  <a:pos x="11" y="332"/>
                </a:cxn>
                <a:cxn ang="0">
                  <a:pos x="19" y="294"/>
                </a:cxn>
                <a:cxn ang="0">
                  <a:pos x="29" y="258"/>
                </a:cxn>
                <a:cxn ang="0">
                  <a:pos x="41" y="221"/>
                </a:cxn>
                <a:cxn ang="0">
                  <a:pos x="56" y="186"/>
                </a:cxn>
                <a:cxn ang="0">
                  <a:pos x="72" y="152"/>
                </a:cxn>
                <a:cxn ang="0">
                  <a:pos x="90" y="119"/>
                </a:cxn>
                <a:cxn ang="0">
                  <a:pos x="110" y="87"/>
                </a:cxn>
                <a:cxn ang="0">
                  <a:pos x="132" y="57"/>
                </a:cxn>
                <a:cxn ang="0">
                  <a:pos x="155" y="28"/>
                </a:cxn>
                <a:cxn ang="0">
                  <a:pos x="180" y="0"/>
                </a:cxn>
              </a:cxnLst>
              <a:rect l="0" t="0" r="r" b="b"/>
              <a:pathLst>
                <a:path w="1099" h="1102">
                  <a:moveTo>
                    <a:pt x="180" y="0"/>
                  </a:moveTo>
                  <a:lnTo>
                    <a:pt x="1099" y="922"/>
                  </a:lnTo>
                  <a:lnTo>
                    <a:pt x="1072" y="947"/>
                  </a:lnTo>
                  <a:lnTo>
                    <a:pt x="1043" y="970"/>
                  </a:lnTo>
                  <a:lnTo>
                    <a:pt x="1012" y="992"/>
                  </a:lnTo>
                  <a:lnTo>
                    <a:pt x="981" y="1012"/>
                  </a:lnTo>
                  <a:lnTo>
                    <a:pt x="948" y="1030"/>
                  </a:lnTo>
                  <a:lnTo>
                    <a:pt x="914" y="1046"/>
                  </a:lnTo>
                  <a:lnTo>
                    <a:pt x="879" y="1061"/>
                  </a:lnTo>
                  <a:lnTo>
                    <a:pt x="843" y="1073"/>
                  </a:lnTo>
                  <a:lnTo>
                    <a:pt x="806" y="1083"/>
                  </a:lnTo>
                  <a:lnTo>
                    <a:pt x="768" y="1091"/>
                  </a:lnTo>
                  <a:lnTo>
                    <a:pt x="729" y="1097"/>
                  </a:lnTo>
                  <a:lnTo>
                    <a:pt x="690" y="1101"/>
                  </a:lnTo>
                  <a:lnTo>
                    <a:pt x="650" y="1102"/>
                  </a:lnTo>
                  <a:lnTo>
                    <a:pt x="611" y="1101"/>
                  </a:lnTo>
                  <a:lnTo>
                    <a:pt x="572" y="1097"/>
                  </a:lnTo>
                  <a:lnTo>
                    <a:pt x="533" y="1092"/>
                  </a:lnTo>
                  <a:lnTo>
                    <a:pt x="496" y="1083"/>
                  </a:lnTo>
                  <a:lnTo>
                    <a:pt x="459" y="1074"/>
                  </a:lnTo>
                  <a:lnTo>
                    <a:pt x="423" y="1061"/>
                  </a:lnTo>
                  <a:lnTo>
                    <a:pt x="388" y="1047"/>
                  </a:lnTo>
                  <a:lnTo>
                    <a:pt x="355" y="1031"/>
                  </a:lnTo>
                  <a:lnTo>
                    <a:pt x="322" y="1013"/>
                  </a:lnTo>
                  <a:lnTo>
                    <a:pt x="291" y="993"/>
                  </a:lnTo>
                  <a:lnTo>
                    <a:pt x="260" y="972"/>
                  </a:lnTo>
                  <a:lnTo>
                    <a:pt x="231" y="949"/>
                  </a:lnTo>
                  <a:lnTo>
                    <a:pt x="204" y="924"/>
                  </a:lnTo>
                  <a:lnTo>
                    <a:pt x="178" y="898"/>
                  </a:lnTo>
                  <a:lnTo>
                    <a:pt x="153" y="870"/>
                  </a:lnTo>
                  <a:lnTo>
                    <a:pt x="130" y="841"/>
                  </a:lnTo>
                  <a:lnTo>
                    <a:pt x="108" y="811"/>
                  </a:lnTo>
                  <a:lnTo>
                    <a:pt x="89" y="779"/>
                  </a:lnTo>
                  <a:lnTo>
                    <a:pt x="71" y="746"/>
                  </a:lnTo>
                  <a:lnTo>
                    <a:pt x="55" y="713"/>
                  </a:lnTo>
                  <a:lnTo>
                    <a:pt x="41" y="678"/>
                  </a:lnTo>
                  <a:lnTo>
                    <a:pt x="28" y="642"/>
                  </a:lnTo>
                  <a:lnTo>
                    <a:pt x="19" y="605"/>
                  </a:lnTo>
                  <a:lnTo>
                    <a:pt x="10" y="568"/>
                  </a:lnTo>
                  <a:lnTo>
                    <a:pt x="5" y="529"/>
                  </a:lnTo>
                  <a:lnTo>
                    <a:pt x="1" y="490"/>
                  </a:lnTo>
                  <a:lnTo>
                    <a:pt x="0" y="450"/>
                  </a:lnTo>
                  <a:lnTo>
                    <a:pt x="1" y="410"/>
                  </a:lnTo>
                  <a:lnTo>
                    <a:pt x="5" y="371"/>
                  </a:lnTo>
                  <a:lnTo>
                    <a:pt x="11" y="332"/>
                  </a:lnTo>
                  <a:lnTo>
                    <a:pt x="19" y="294"/>
                  </a:lnTo>
                  <a:lnTo>
                    <a:pt x="29" y="258"/>
                  </a:lnTo>
                  <a:lnTo>
                    <a:pt x="41" y="221"/>
                  </a:lnTo>
                  <a:lnTo>
                    <a:pt x="56" y="186"/>
                  </a:lnTo>
                  <a:lnTo>
                    <a:pt x="72" y="152"/>
                  </a:lnTo>
                  <a:lnTo>
                    <a:pt x="90" y="119"/>
                  </a:lnTo>
                  <a:lnTo>
                    <a:pt x="110" y="87"/>
                  </a:lnTo>
                  <a:lnTo>
                    <a:pt x="132" y="57"/>
                  </a:lnTo>
                  <a:lnTo>
                    <a:pt x="155" y="28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" name="Freeform 855"/>
            <p:cNvSpPr>
              <a:spLocks/>
            </p:cNvSpPr>
            <p:nvPr/>
          </p:nvSpPr>
          <p:spPr bwMode="auto">
            <a:xfrm>
              <a:off x="971" y="1764"/>
              <a:ext cx="118" cy="117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0" y="1"/>
                </a:cxn>
                <a:cxn ang="0">
                  <a:pos x="82" y="4"/>
                </a:cxn>
                <a:cxn ang="0">
                  <a:pos x="91" y="9"/>
                </a:cxn>
                <a:cxn ang="0">
                  <a:pos x="100" y="17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6" y="47"/>
                </a:cxn>
                <a:cxn ang="0">
                  <a:pos x="118" y="58"/>
                </a:cxn>
                <a:cxn ang="0">
                  <a:pos x="116" y="70"/>
                </a:cxn>
                <a:cxn ang="0">
                  <a:pos x="113" y="81"/>
                </a:cxn>
                <a:cxn ang="0">
                  <a:pos x="108" y="91"/>
                </a:cxn>
                <a:cxn ang="0">
                  <a:pos x="100" y="100"/>
                </a:cxn>
                <a:cxn ang="0">
                  <a:pos x="91" y="107"/>
                </a:cxn>
                <a:cxn ang="0">
                  <a:pos x="82" y="113"/>
                </a:cxn>
                <a:cxn ang="0">
                  <a:pos x="70" y="116"/>
                </a:cxn>
                <a:cxn ang="0">
                  <a:pos x="59" y="117"/>
                </a:cxn>
                <a:cxn ang="0">
                  <a:pos x="47" y="116"/>
                </a:cxn>
                <a:cxn ang="0">
                  <a:pos x="36" y="113"/>
                </a:cxn>
                <a:cxn ang="0">
                  <a:pos x="26" y="107"/>
                </a:cxn>
                <a:cxn ang="0">
                  <a:pos x="17" y="100"/>
                </a:cxn>
                <a:cxn ang="0">
                  <a:pos x="10" y="91"/>
                </a:cxn>
                <a:cxn ang="0">
                  <a:pos x="5" y="81"/>
                </a:cxn>
                <a:cxn ang="0">
                  <a:pos x="1" y="70"/>
                </a:cxn>
                <a:cxn ang="0">
                  <a:pos x="0" y="58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0" y="26"/>
                </a:cxn>
                <a:cxn ang="0">
                  <a:pos x="17" y="17"/>
                </a:cxn>
                <a:cxn ang="0">
                  <a:pos x="26" y="9"/>
                </a:cxn>
                <a:cxn ang="0">
                  <a:pos x="36" y="4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7">
                  <a:moveTo>
                    <a:pt x="59" y="0"/>
                  </a:moveTo>
                  <a:lnTo>
                    <a:pt x="70" y="1"/>
                  </a:lnTo>
                  <a:lnTo>
                    <a:pt x="82" y="4"/>
                  </a:lnTo>
                  <a:lnTo>
                    <a:pt x="91" y="9"/>
                  </a:lnTo>
                  <a:lnTo>
                    <a:pt x="100" y="17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6" y="47"/>
                  </a:lnTo>
                  <a:lnTo>
                    <a:pt x="118" y="58"/>
                  </a:lnTo>
                  <a:lnTo>
                    <a:pt x="116" y="70"/>
                  </a:lnTo>
                  <a:lnTo>
                    <a:pt x="113" y="81"/>
                  </a:lnTo>
                  <a:lnTo>
                    <a:pt x="108" y="91"/>
                  </a:lnTo>
                  <a:lnTo>
                    <a:pt x="100" y="100"/>
                  </a:lnTo>
                  <a:lnTo>
                    <a:pt x="91" y="107"/>
                  </a:lnTo>
                  <a:lnTo>
                    <a:pt x="82" y="113"/>
                  </a:lnTo>
                  <a:lnTo>
                    <a:pt x="70" y="116"/>
                  </a:lnTo>
                  <a:lnTo>
                    <a:pt x="59" y="117"/>
                  </a:lnTo>
                  <a:lnTo>
                    <a:pt x="47" y="116"/>
                  </a:lnTo>
                  <a:lnTo>
                    <a:pt x="36" y="113"/>
                  </a:lnTo>
                  <a:lnTo>
                    <a:pt x="26" y="107"/>
                  </a:lnTo>
                  <a:lnTo>
                    <a:pt x="17" y="100"/>
                  </a:lnTo>
                  <a:lnTo>
                    <a:pt x="10" y="91"/>
                  </a:lnTo>
                  <a:lnTo>
                    <a:pt x="5" y="81"/>
                  </a:lnTo>
                  <a:lnTo>
                    <a:pt x="1" y="70"/>
                  </a:lnTo>
                  <a:lnTo>
                    <a:pt x="0" y="58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0" y="26"/>
                  </a:lnTo>
                  <a:lnTo>
                    <a:pt x="17" y="17"/>
                  </a:lnTo>
                  <a:lnTo>
                    <a:pt x="26" y="9"/>
                  </a:lnTo>
                  <a:lnTo>
                    <a:pt x="36" y="4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" name="Freeform 856"/>
            <p:cNvSpPr>
              <a:spLocks/>
            </p:cNvSpPr>
            <p:nvPr/>
          </p:nvSpPr>
          <p:spPr bwMode="auto">
            <a:xfrm>
              <a:off x="1813" y="2596"/>
              <a:ext cx="118" cy="1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1" y="1"/>
                </a:cxn>
                <a:cxn ang="0">
                  <a:pos x="82" y="5"/>
                </a:cxn>
                <a:cxn ang="0">
                  <a:pos x="92" y="11"/>
                </a:cxn>
                <a:cxn ang="0">
                  <a:pos x="101" y="18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7" y="47"/>
                </a:cxn>
                <a:cxn ang="0">
                  <a:pos x="118" y="59"/>
                </a:cxn>
                <a:cxn ang="0">
                  <a:pos x="117" y="71"/>
                </a:cxn>
                <a:cxn ang="0">
                  <a:pos x="113" y="82"/>
                </a:cxn>
                <a:cxn ang="0">
                  <a:pos x="108" y="92"/>
                </a:cxn>
                <a:cxn ang="0">
                  <a:pos x="101" y="101"/>
                </a:cxn>
                <a:cxn ang="0">
                  <a:pos x="92" y="108"/>
                </a:cxn>
                <a:cxn ang="0">
                  <a:pos x="82" y="114"/>
                </a:cxn>
                <a:cxn ang="0">
                  <a:pos x="71" y="117"/>
                </a:cxn>
                <a:cxn ang="0">
                  <a:pos x="59" y="118"/>
                </a:cxn>
                <a:cxn ang="0">
                  <a:pos x="47" y="117"/>
                </a:cxn>
                <a:cxn ang="0">
                  <a:pos x="36" y="114"/>
                </a:cxn>
                <a:cxn ang="0">
                  <a:pos x="26" y="108"/>
                </a:cxn>
                <a:cxn ang="0">
                  <a:pos x="18" y="101"/>
                </a:cxn>
                <a:cxn ang="0">
                  <a:pos x="11" y="92"/>
                </a:cxn>
                <a:cxn ang="0">
                  <a:pos x="5" y="82"/>
                </a:cxn>
                <a:cxn ang="0">
                  <a:pos x="1" y="71"/>
                </a:cxn>
                <a:cxn ang="0">
                  <a:pos x="0" y="59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1" y="26"/>
                </a:cxn>
                <a:cxn ang="0">
                  <a:pos x="18" y="18"/>
                </a:cxn>
                <a:cxn ang="0">
                  <a:pos x="26" y="11"/>
                </a:cxn>
                <a:cxn ang="0">
                  <a:pos x="36" y="5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8">
                  <a:moveTo>
                    <a:pt x="59" y="0"/>
                  </a:moveTo>
                  <a:lnTo>
                    <a:pt x="71" y="1"/>
                  </a:lnTo>
                  <a:lnTo>
                    <a:pt x="82" y="5"/>
                  </a:lnTo>
                  <a:lnTo>
                    <a:pt x="92" y="11"/>
                  </a:lnTo>
                  <a:lnTo>
                    <a:pt x="101" y="18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7" y="47"/>
                  </a:lnTo>
                  <a:lnTo>
                    <a:pt x="118" y="59"/>
                  </a:lnTo>
                  <a:lnTo>
                    <a:pt x="117" y="71"/>
                  </a:lnTo>
                  <a:lnTo>
                    <a:pt x="113" y="82"/>
                  </a:lnTo>
                  <a:lnTo>
                    <a:pt x="108" y="92"/>
                  </a:lnTo>
                  <a:lnTo>
                    <a:pt x="101" y="101"/>
                  </a:lnTo>
                  <a:lnTo>
                    <a:pt x="92" y="108"/>
                  </a:lnTo>
                  <a:lnTo>
                    <a:pt x="82" y="114"/>
                  </a:lnTo>
                  <a:lnTo>
                    <a:pt x="71" y="117"/>
                  </a:lnTo>
                  <a:lnTo>
                    <a:pt x="59" y="118"/>
                  </a:lnTo>
                  <a:lnTo>
                    <a:pt x="47" y="117"/>
                  </a:lnTo>
                  <a:lnTo>
                    <a:pt x="36" y="114"/>
                  </a:lnTo>
                  <a:lnTo>
                    <a:pt x="26" y="108"/>
                  </a:lnTo>
                  <a:lnTo>
                    <a:pt x="18" y="101"/>
                  </a:lnTo>
                  <a:lnTo>
                    <a:pt x="11" y="92"/>
                  </a:lnTo>
                  <a:lnTo>
                    <a:pt x="5" y="82"/>
                  </a:lnTo>
                  <a:lnTo>
                    <a:pt x="1" y="71"/>
                  </a:lnTo>
                  <a:lnTo>
                    <a:pt x="0" y="59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1" y="26"/>
                  </a:lnTo>
                  <a:lnTo>
                    <a:pt x="18" y="18"/>
                  </a:lnTo>
                  <a:lnTo>
                    <a:pt x="26" y="11"/>
                  </a:lnTo>
                  <a:lnTo>
                    <a:pt x="36" y="5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9" name="Freeform 857"/>
            <p:cNvSpPr>
              <a:spLocks/>
            </p:cNvSpPr>
            <p:nvPr/>
          </p:nvSpPr>
          <p:spPr bwMode="auto">
            <a:xfrm>
              <a:off x="920" y="1687"/>
              <a:ext cx="1080" cy="1082"/>
            </a:xfrm>
            <a:custGeom>
              <a:avLst/>
              <a:gdLst/>
              <a:ahLst/>
              <a:cxnLst>
                <a:cxn ang="0">
                  <a:pos x="577" y="2"/>
                </a:cxn>
                <a:cxn ang="0">
                  <a:pos x="649" y="11"/>
                </a:cxn>
                <a:cxn ang="0">
                  <a:pos x="718" y="30"/>
                </a:cxn>
                <a:cxn ang="0">
                  <a:pos x="782" y="58"/>
                </a:cxn>
                <a:cxn ang="0">
                  <a:pos x="842" y="93"/>
                </a:cxn>
                <a:cxn ang="0">
                  <a:pos x="897" y="135"/>
                </a:cxn>
                <a:cxn ang="0">
                  <a:pos x="946" y="184"/>
                </a:cxn>
                <a:cxn ang="0">
                  <a:pos x="988" y="239"/>
                </a:cxn>
                <a:cxn ang="0">
                  <a:pos x="1023" y="299"/>
                </a:cxn>
                <a:cxn ang="0">
                  <a:pos x="1050" y="364"/>
                </a:cxn>
                <a:cxn ang="0">
                  <a:pos x="1069" y="432"/>
                </a:cxn>
                <a:cxn ang="0">
                  <a:pos x="1079" y="504"/>
                </a:cxn>
                <a:cxn ang="0">
                  <a:pos x="1079" y="579"/>
                </a:cxn>
                <a:cxn ang="0">
                  <a:pos x="1069" y="650"/>
                </a:cxn>
                <a:cxn ang="0">
                  <a:pos x="1050" y="719"/>
                </a:cxn>
                <a:cxn ang="0">
                  <a:pos x="1023" y="784"/>
                </a:cxn>
                <a:cxn ang="0">
                  <a:pos x="988" y="844"/>
                </a:cxn>
                <a:cxn ang="0">
                  <a:pos x="946" y="899"/>
                </a:cxn>
                <a:cxn ang="0">
                  <a:pos x="897" y="948"/>
                </a:cxn>
                <a:cxn ang="0">
                  <a:pos x="842" y="990"/>
                </a:cxn>
                <a:cxn ang="0">
                  <a:pos x="782" y="1025"/>
                </a:cxn>
                <a:cxn ang="0">
                  <a:pos x="718" y="1052"/>
                </a:cxn>
                <a:cxn ang="0">
                  <a:pos x="649" y="1071"/>
                </a:cxn>
                <a:cxn ang="0">
                  <a:pos x="577" y="1081"/>
                </a:cxn>
                <a:cxn ang="0">
                  <a:pos x="504" y="1081"/>
                </a:cxn>
                <a:cxn ang="0">
                  <a:pos x="432" y="1071"/>
                </a:cxn>
                <a:cxn ang="0">
                  <a:pos x="363" y="1052"/>
                </a:cxn>
                <a:cxn ang="0">
                  <a:pos x="299" y="1025"/>
                </a:cxn>
                <a:cxn ang="0">
                  <a:pos x="239" y="990"/>
                </a:cxn>
                <a:cxn ang="0">
                  <a:pos x="184" y="948"/>
                </a:cxn>
                <a:cxn ang="0">
                  <a:pos x="135" y="899"/>
                </a:cxn>
                <a:cxn ang="0">
                  <a:pos x="93" y="844"/>
                </a:cxn>
                <a:cxn ang="0">
                  <a:pos x="58" y="784"/>
                </a:cxn>
                <a:cxn ang="0">
                  <a:pos x="30" y="719"/>
                </a:cxn>
                <a:cxn ang="0">
                  <a:pos x="11" y="650"/>
                </a:cxn>
                <a:cxn ang="0">
                  <a:pos x="2" y="579"/>
                </a:cxn>
                <a:cxn ang="0">
                  <a:pos x="2" y="504"/>
                </a:cxn>
                <a:cxn ang="0">
                  <a:pos x="11" y="432"/>
                </a:cxn>
                <a:cxn ang="0">
                  <a:pos x="30" y="364"/>
                </a:cxn>
                <a:cxn ang="0">
                  <a:pos x="58" y="299"/>
                </a:cxn>
                <a:cxn ang="0">
                  <a:pos x="93" y="239"/>
                </a:cxn>
                <a:cxn ang="0">
                  <a:pos x="135" y="184"/>
                </a:cxn>
                <a:cxn ang="0">
                  <a:pos x="184" y="135"/>
                </a:cxn>
                <a:cxn ang="0">
                  <a:pos x="239" y="93"/>
                </a:cxn>
                <a:cxn ang="0">
                  <a:pos x="299" y="58"/>
                </a:cxn>
                <a:cxn ang="0">
                  <a:pos x="363" y="30"/>
                </a:cxn>
                <a:cxn ang="0">
                  <a:pos x="432" y="11"/>
                </a:cxn>
                <a:cxn ang="0">
                  <a:pos x="504" y="2"/>
                </a:cxn>
              </a:cxnLst>
              <a:rect l="0" t="0" r="r" b="b"/>
              <a:pathLst>
                <a:path w="1080" h="1082">
                  <a:moveTo>
                    <a:pt x="540" y="0"/>
                  </a:moveTo>
                  <a:lnTo>
                    <a:pt x="577" y="2"/>
                  </a:lnTo>
                  <a:lnTo>
                    <a:pt x="614" y="5"/>
                  </a:lnTo>
                  <a:lnTo>
                    <a:pt x="649" y="11"/>
                  </a:lnTo>
                  <a:lnTo>
                    <a:pt x="684" y="19"/>
                  </a:lnTo>
                  <a:lnTo>
                    <a:pt x="718" y="30"/>
                  </a:lnTo>
                  <a:lnTo>
                    <a:pt x="750" y="43"/>
                  </a:lnTo>
                  <a:lnTo>
                    <a:pt x="782" y="58"/>
                  </a:lnTo>
                  <a:lnTo>
                    <a:pt x="813" y="74"/>
                  </a:lnTo>
                  <a:lnTo>
                    <a:pt x="842" y="93"/>
                  </a:lnTo>
                  <a:lnTo>
                    <a:pt x="870" y="113"/>
                  </a:lnTo>
                  <a:lnTo>
                    <a:pt x="897" y="135"/>
                  </a:lnTo>
                  <a:lnTo>
                    <a:pt x="922" y="159"/>
                  </a:lnTo>
                  <a:lnTo>
                    <a:pt x="946" y="184"/>
                  </a:lnTo>
                  <a:lnTo>
                    <a:pt x="968" y="211"/>
                  </a:lnTo>
                  <a:lnTo>
                    <a:pt x="988" y="239"/>
                  </a:lnTo>
                  <a:lnTo>
                    <a:pt x="1006" y="268"/>
                  </a:lnTo>
                  <a:lnTo>
                    <a:pt x="1023" y="299"/>
                  </a:lnTo>
                  <a:lnTo>
                    <a:pt x="1038" y="331"/>
                  </a:lnTo>
                  <a:lnTo>
                    <a:pt x="1050" y="364"/>
                  </a:lnTo>
                  <a:lnTo>
                    <a:pt x="1061" y="397"/>
                  </a:lnTo>
                  <a:lnTo>
                    <a:pt x="1069" y="432"/>
                  </a:lnTo>
                  <a:lnTo>
                    <a:pt x="1075" y="468"/>
                  </a:lnTo>
                  <a:lnTo>
                    <a:pt x="1079" y="504"/>
                  </a:lnTo>
                  <a:lnTo>
                    <a:pt x="1080" y="541"/>
                  </a:lnTo>
                  <a:lnTo>
                    <a:pt x="1079" y="579"/>
                  </a:lnTo>
                  <a:lnTo>
                    <a:pt x="1075" y="615"/>
                  </a:lnTo>
                  <a:lnTo>
                    <a:pt x="1069" y="650"/>
                  </a:lnTo>
                  <a:lnTo>
                    <a:pt x="1061" y="685"/>
                  </a:lnTo>
                  <a:lnTo>
                    <a:pt x="1050" y="719"/>
                  </a:lnTo>
                  <a:lnTo>
                    <a:pt x="1038" y="752"/>
                  </a:lnTo>
                  <a:lnTo>
                    <a:pt x="1023" y="784"/>
                  </a:lnTo>
                  <a:lnTo>
                    <a:pt x="1006" y="814"/>
                  </a:lnTo>
                  <a:lnTo>
                    <a:pt x="988" y="844"/>
                  </a:lnTo>
                  <a:lnTo>
                    <a:pt x="968" y="872"/>
                  </a:lnTo>
                  <a:lnTo>
                    <a:pt x="946" y="899"/>
                  </a:lnTo>
                  <a:lnTo>
                    <a:pt x="922" y="924"/>
                  </a:lnTo>
                  <a:lnTo>
                    <a:pt x="897" y="948"/>
                  </a:lnTo>
                  <a:lnTo>
                    <a:pt x="870" y="969"/>
                  </a:lnTo>
                  <a:lnTo>
                    <a:pt x="842" y="990"/>
                  </a:lnTo>
                  <a:lnTo>
                    <a:pt x="813" y="1008"/>
                  </a:lnTo>
                  <a:lnTo>
                    <a:pt x="782" y="1025"/>
                  </a:lnTo>
                  <a:lnTo>
                    <a:pt x="750" y="1040"/>
                  </a:lnTo>
                  <a:lnTo>
                    <a:pt x="718" y="1052"/>
                  </a:lnTo>
                  <a:lnTo>
                    <a:pt x="684" y="1063"/>
                  </a:lnTo>
                  <a:lnTo>
                    <a:pt x="649" y="1071"/>
                  </a:lnTo>
                  <a:lnTo>
                    <a:pt x="614" y="1077"/>
                  </a:lnTo>
                  <a:lnTo>
                    <a:pt x="577" y="1081"/>
                  </a:lnTo>
                  <a:lnTo>
                    <a:pt x="540" y="1082"/>
                  </a:lnTo>
                  <a:lnTo>
                    <a:pt x="504" y="1081"/>
                  </a:lnTo>
                  <a:lnTo>
                    <a:pt x="467" y="1077"/>
                  </a:lnTo>
                  <a:lnTo>
                    <a:pt x="432" y="1071"/>
                  </a:lnTo>
                  <a:lnTo>
                    <a:pt x="397" y="1063"/>
                  </a:lnTo>
                  <a:lnTo>
                    <a:pt x="363" y="1052"/>
                  </a:lnTo>
                  <a:lnTo>
                    <a:pt x="330" y="1040"/>
                  </a:lnTo>
                  <a:lnTo>
                    <a:pt x="299" y="1025"/>
                  </a:lnTo>
                  <a:lnTo>
                    <a:pt x="268" y="1008"/>
                  </a:lnTo>
                  <a:lnTo>
                    <a:pt x="239" y="990"/>
                  </a:lnTo>
                  <a:lnTo>
                    <a:pt x="210" y="969"/>
                  </a:lnTo>
                  <a:lnTo>
                    <a:pt x="184" y="948"/>
                  </a:lnTo>
                  <a:lnTo>
                    <a:pt x="159" y="924"/>
                  </a:lnTo>
                  <a:lnTo>
                    <a:pt x="135" y="899"/>
                  </a:lnTo>
                  <a:lnTo>
                    <a:pt x="113" y="872"/>
                  </a:lnTo>
                  <a:lnTo>
                    <a:pt x="93" y="844"/>
                  </a:lnTo>
                  <a:lnTo>
                    <a:pt x="74" y="814"/>
                  </a:lnTo>
                  <a:lnTo>
                    <a:pt x="58" y="784"/>
                  </a:lnTo>
                  <a:lnTo>
                    <a:pt x="43" y="752"/>
                  </a:lnTo>
                  <a:lnTo>
                    <a:pt x="30" y="719"/>
                  </a:lnTo>
                  <a:lnTo>
                    <a:pt x="20" y="685"/>
                  </a:lnTo>
                  <a:lnTo>
                    <a:pt x="11" y="650"/>
                  </a:lnTo>
                  <a:lnTo>
                    <a:pt x="6" y="615"/>
                  </a:lnTo>
                  <a:lnTo>
                    <a:pt x="2" y="579"/>
                  </a:lnTo>
                  <a:lnTo>
                    <a:pt x="0" y="541"/>
                  </a:lnTo>
                  <a:lnTo>
                    <a:pt x="2" y="504"/>
                  </a:lnTo>
                  <a:lnTo>
                    <a:pt x="6" y="468"/>
                  </a:lnTo>
                  <a:lnTo>
                    <a:pt x="11" y="432"/>
                  </a:lnTo>
                  <a:lnTo>
                    <a:pt x="20" y="397"/>
                  </a:lnTo>
                  <a:lnTo>
                    <a:pt x="30" y="364"/>
                  </a:lnTo>
                  <a:lnTo>
                    <a:pt x="43" y="331"/>
                  </a:lnTo>
                  <a:lnTo>
                    <a:pt x="58" y="299"/>
                  </a:lnTo>
                  <a:lnTo>
                    <a:pt x="74" y="268"/>
                  </a:lnTo>
                  <a:lnTo>
                    <a:pt x="93" y="239"/>
                  </a:lnTo>
                  <a:lnTo>
                    <a:pt x="113" y="211"/>
                  </a:lnTo>
                  <a:lnTo>
                    <a:pt x="135" y="184"/>
                  </a:lnTo>
                  <a:lnTo>
                    <a:pt x="159" y="159"/>
                  </a:lnTo>
                  <a:lnTo>
                    <a:pt x="184" y="135"/>
                  </a:lnTo>
                  <a:lnTo>
                    <a:pt x="210" y="113"/>
                  </a:lnTo>
                  <a:lnTo>
                    <a:pt x="239" y="93"/>
                  </a:lnTo>
                  <a:lnTo>
                    <a:pt x="268" y="74"/>
                  </a:lnTo>
                  <a:lnTo>
                    <a:pt x="299" y="58"/>
                  </a:lnTo>
                  <a:lnTo>
                    <a:pt x="330" y="43"/>
                  </a:lnTo>
                  <a:lnTo>
                    <a:pt x="363" y="30"/>
                  </a:lnTo>
                  <a:lnTo>
                    <a:pt x="397" y="19"/>
                  </a:lnTo>
                  <a:lnTo>
                    <a:pt x="432" y="11"/>
                  </a:lnTo>
                  <a:lnTo>
                    <a:pt x="467" y="5"/>
                  </a:lnTo>
                  <a:lnTo>
                    <a:pt x="504" y="2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0" name="타원 9"/>
          <p:cNvSpPr/>
          <p:nvPr/>
        </p:nvSpPr>
        <p:spPr>
          <a:xfrm>
            <a:off x="1494000" y="2646000"/>
            <a:ext cx="1663892" cy="1663892"/>
          </a:xfrm>
          <a:prstGeom prst="ellipse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나눔고딕" pitchFamily="50" charset="-127"/>
                <a:ea typeface="나눔고딕" pitchFamily="50" charset="-127"/>
              </a:rPr>
              <a:t> </a:t>
            </a: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" name="제목 1"/>
          <p:cNvSpPr txBox="1">
            <a:spLocks/>
          </p:cNvSpPr>
          <p:nvPr/>
        </p:nvSpPr>
        <p:spPr>
          <a:xfrm>
            <a:off x="3595677" y="2721460"/>
            <a:ext cx="6072231" cy="15716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ko-KR" altLang="en-US" sz="3600" dirty="0" smtClean="0">
                <a:latin typeface="나눔고딕 ExtraBold" pitchFamily="50" charset="-127"/>
                <a:ea typeface="나눔고딕 ExtraBold" pitchFamily="50" charset="-127"/>
              </a:rPr>
              <a:t>분수의 의미를 생각하며</a:t>
            </a:r>
            <a:endParaRPr lang="en-US" altLang="ko-KR" sz="3600" dirty="0" smtClean="0">
              <a:latin typeface="나눔고딕 ExtraBold" pitchFamily="50" charset="-127"/>
              <a:ea typeface="나눔고딕 ExtraBold" pitchFamily="50" charset="-127"/>
            </a:endParaRPr>
          </a:p>
          <a:p>
            <a:pPr lvl="0">
              <a:spcBef>
                <a:spcPct val="0"/>
              </a:spcBef>
              <a:defRPr/>
            </a:pPr>
            <a:r>
              <a:rPr lang="ko-KR" altLang="en-US" sz="3600" dirty="0" smtClean="0">
                <a:latin typeface="나눔고딕 ExtraBold" pitchFamily="50" charset="-127"/>
                <a:ea typeface="나눔고딕 ExtraBold" pitchFamily="50" charset="-127"/>
              </a:rPr>
              <a:t>문제를 해결해 보아요</a:t>
            </a:r>
            <a:r>
              <a:rPr lang="en-US" altLang="ko-KR" sz="3600" dirty="0" smtClean="0">
                <a:latin typeface="나눔고딕 ExtraBold" pitchFamily="50" charset="-127"/>
                <a:ea typeface="나눔고딕 ExtraBold" pitchFamily="50" charset="-127"/>
              </a:rPr>
              <a:t>.</a:t>
            </a:r>
            <a:r>
              <a:rPr lang="ko-KR" altLang="en-US" sz="3600" dirty="0" smtClean="0">
                <a:latin typeface="나눔고딕 ExtraBold" pitchFamily="50" charset="-127"/>
                <a:ea typeface="나눔고딕 ExtraBold" pitchFamily="50" charset="-127"/>
              </a:rPr>
              <a:t> </a:t>
            </a:r>
            <a:endParaRPr lang="ko-KR" altLang="en-US" sz="36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14480" y="2819941"/>
            <a:ext cx="1357322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4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학습</a:t>
            </a:r>
            <a:endParaRPr lang="en-US" altLang="ko-KR" sz="4000" dirty="0" smtClean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4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문제</a:t>
            </a:r>
            <a:endParaRPr lang="ko-KR" altLang="en-US" sz="40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13" name="그룹 12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14" name="타원 13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5" name="이등변 삼각형 14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17" name="타원 16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8" name="이등변 삼각형 17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9" name="모서리가 둥근 직사각형 18"/>
          <p:cNvSpPr/>
          <p:nvPr/>
        </p:nvSpPr>
        <p:spPr>
          <a:xfrm>
            <a:off x="395536" y="476672"/>
            <a:ext cx="1997605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0" name="모서리가 둥근 직사각형 19"/>
          <p:cNvSpPr/>
          <p:nvPr/>
        </p:nvSpPr>
        <p:spPr>
          <a:xfrm>
            <a:off x="395536" y="476672"/>
            <a:ext cx="1008112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                 </a:t>
            </a:r>
            <a:endParaRPr lang="ko-KR" altLang="en-US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363989" y="476672"/>
            <a:ext cx="5565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dirty="0" smtClean="0">
                <a:solidFill>
                  <a:srgbClr val="E94829"/>
                </a:solidFill>
                <a:latin typeface="나눔고딕 ExtraBold" pitchFamily="50" charset="-127"/>
                <a:ea typeface="나눔고딕 ExtraBold" pitchFamily="50" charset="-127"/>
              </a:rPr>
              <a:t>10</a:t>
            </a:r>
            <a:endParaRPr lang="ko-KR" altLang="en-US" sz="2400" dirty="0">
              <a:solidFill>
                <a:srgbClr val="E94829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76536" y="53938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88604" y="548680"/>
            <a:ext cx="10727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생각 수학</a:t>
            </a:r>
            <a:endParaRPr lang="ko-KR" altLang="en-US" sz="14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32" name="그림 31" descr="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48000" y="32400"/>
            <a:ext cx="1844993" cy="911543"/>
          </a:xfrm>
          <a:prstGeom prst="rect">
            <a:avLst/>
          </a:prstGeom>
        </p:spPr>
      </p:pic>
      <p:sp>
        <p:nvSpPr>
          <p:cNvPr id="33" name="타원 32">
            <a:hlinkClick r:id="rId5" action="ppaction://hlinksldjump"/>
          </p:cNvPr>
          <p:cNvSpPr/>
          <p:nvPr/>
        </p:nvSpPr>
        <p:spPr>
          <a:xfrm>
            <a:off x="7887600" y="5508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타원 37">
            <a:hlinkClick r:id="rId6" action="ppaction://hlinksldjump"/>
          </p:cNvPr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타원 38">
            <a:hlinkClick r:id="rId7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064568" y="410956"/>
            <a:ext cx="43008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먹은 양 비교하기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78" name="그룹 7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79" name="타원 7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0" name="이등변 삼각형 7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21" name="그림 20" descr="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48000" y="32400"/>
            <a:ext cx="1844993" cy="911543"/>
          </a:xfrm>
          <a:prstGeom prst="rect">
            <a:avLst/>
          </a:prstGeom>
        </p:spPr>
      </p:pic>
      <p:sp>
        <p:nvSpPr>
          <p:cNvPr id="23" name="타원 22">
            <a:hlinkClick r:id="rId3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그룹 1"/>
          <p:cNvGrpSpPr/>
          <p:nvPr/>
        </p:nvGrpSpPr>
        <p:grpSpPr>
          <a:xfrm>
            <a:off x="917310" y="1413937"/>
            <a:ext cx="8092085" cy="1107996"/>
            <a:chOff x="917310" y="1413937"/>
            <a:chExt cx="8092085" cy="1107996"/>
          </a:xfrm>
        </p:grpSpPr>
        <p:sp>
          <p:nvSpPr>
            <p:cNvPr id="58" name="TextBox 19"/>
            <p:cNvSpPr txBox="1">
              <a:spLocks noChangeArrowheads="1"/>
            </p:cNvSpPr>
            <p:nvPr/>
          </p:nvSpPr>
          <p:spPr bwMode="auto">
            <a:xfrm>
              <a:off x="1173161" y="1413937"/>
              <a:ext cx="7836234" cy="1107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ko-KR" altLang="en-US" sz="2200" b="1" spc="-50" dirty="0" smtClean="0">
                  <a:latin typeface="나눔고딕" pitchFamily="50" charset="-127"/>
                  <a:ea typeface="나눔고딕" pitchFamily="50" charset="-127"/>
                </a:rPr>
                <a:t>피자의 종류와 크기가 다양한 가게에서 지혜와 슬기가 피자를 각자 </a:t>
              </a:r>
              <a:endParaRPr lang="en-US" altLang="ko-KR" sz="2200" b="1" spc="-50" dirty="0" smtClean="0">
                <a:latin typeface="나눔고딕" pitchFamily="50" charset="-127"/>
                <a:ea typeface="나눔고딕" pitchFamily="50" charset="-127"/>
              </a:endParaRPr>
            </a:p>
            <a:p>
              <a:pPr algn="just"/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골라 먹었습니다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지혜와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슬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기 중 누구의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말이 </a:t>
              </a:r>
              <a:r>
                <a:rPr lang="ko-KR" altLang="en-US" sz="2200" b="1" dirty="0" err="1" smtClean="0">
                  <a:latin typeface="나눔고딕" pitchFamily="50" charset="-127"/>
                  <a:ea typeface="나눔고딕" pitchFamily="50" charset="-127"/>
                </a:rPr>
                <a:t>맞다고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 생각하는지 </a:t>
              </a:r>
              <a:endParaRPr lang="en-US" altLang="ko-KR" sz="2200" b="1" dirty="0" smtClean="0">
                <a:latin typeface="나눔고딕" pitchFamily="50" charset="-127"/>
                <a:ea typeface="나눔고딕" pitchFamily="50" charset="-127"/>
              </a:endParaRPr>
            </a:p>
            <a:p>
              <a:pPr algn="just"/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이야기해 봅시다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</a:t>
              </a:r>
              <a:endParaRPr lang="en-US" altLang="ko-KR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26" name="그룹 25"/>
            <p:cNvGrpSpPr/>
            <p:nvPr/>
          </p:nvGrpSpPr>
          <p:grpSpPr>
            <a:xfrm>
              <a:off x="917310" y="1520238"/>
              <a:ext cx="219266" cy="218283"/>
              <a:chOff x="-572047" y="4429132"/>
              <a:chExt cx="291025" cy="289721"/>
            </a:xfrm>
          </p:grpSpPr>
          <p:sp>
            <p:nvSpPr>
              <p:cNvPr id="27" name="Freeform 14"/>
              <p:cNvSpPr>
                <a:spLocks/>
              </p:cNvSpPr>
              <p:nvPr/>
            </p:nvSpPr>
            <p:spPr bwMode="auto">
              <a:xfrm>
                <a:off x="-504842" y="4496337"/>
                <a:ext cx="194452" cy="193147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solidFill>
                  <a:srgbClr val="99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28" name="Freeform 15"/>
              <p:cNvSpPr>
                <a:spLocks noEditPoints="1"/>
              </p:cNvSpPr>
              <p:nvPr/>
            </p:nvSpPr>
            <p:spPr bwMode="auto">
              <a:xfrm>
                <a:off x="-572047" y="4429132"/>
                <a:ext cx="291025" cy="289721"/>
              </a:xfrm>
              <a:custGeom>
                <a:avLst/>
                <a:gdLst/>
                <a:ahLst/>
                <a:cxnLst>
                  <a:cxn ang="0">
                    <a:pos x="86" y="74"/>
                  </a:cxn>
                  <a:cxn ang="0">
                    <a:pos x="80" y="77"/>
                  </a:cxn>
                  <a:cxn ang="0">
                    <a:pos x="76" y="80"/>
                  </a:cxn>
                  <a:cxn ang="0">
                    <a:pos x="74" y="85"/>
                  </a:cxn>
                  <a:cxn ang="0">
                    <a:pos x="74" y="131"/>
                  </a:cxn>
                  <a:cxn ang="0">
                    <a:pos x="75" y="137"/>
                  </a:cxn>
                  <a:cxn ang="0">
                    <a:pos x="77" y="143"/>
                  </a:cxn>
                  <a:cxn ang="0">
                    <a:pos x="82" y="147"/>
                  </a:cxn>
                  <a:cxn ang="0">
                    <a:pos x="86" y="148"/>
                  </a:cxn>
                  <a:cxn ang="0">
                    <a:pos x="134" y="148"/>
                  </a:cxn>
                  <a:cxn ang="0">
                    <a:pos x="142" y="146"/>
                  </a:cxn>
                  <a:cxn ang="0">
                    <a:pos x="147" y="142"/>
                  </a:cxn>
                  <a:cxn ang="0">
                    <a:pos x="149" y="137"/>
                  </a:cxn>
                  <a:cxn ang="0">
                    <a:pos x="149" y="88"/>
                  </a:cxn>
                  <a:cxn ang="0">
                    <a:pos x="147" y="82"/>
                  </a:cxn>
                  <a:cxn ang="0">
                    <a:pos x="142" y="76"/>
                  </a:cxn>
                  <a:cxn ang="0">
                    <a:pos x="137" y="74"/>
                  </a:cxn>
                  <a:cxn ang="0">
                    <a:pos x="131" y="0"/>
                  </a:cxn>
                  <a:cxn ang="0">
                    <a:pos x="153" y="2"/>
                  </a:cxn>
                  <a:cxn ang="0">
                    <a:pos x="171" y="8"/>
                  </a:cxn>
                  <a:cxn ang="0">
                    <a:pos x="189" y="19"/>
                  </a:cxn>
                  <a:cxn ang="0">
                    <a:pos x="201" y="31"/>
                  </a:cxn>
                  <a:cxn ang="0">
                    <a:pos x="210" y="44"/>
                  </a:cxn>
                  <a:cxn ang="0">
                    <a:pos x="216" y="58"/>
                  </a:cxn>
                  <a:cxn ang="0">
                    <a:pos x="220" y="71"/>
                  </a:cxn>
                  <a:cxn ang="0">
                    <a:pos x="222" y="82"/>
                  </a:cxn>
                  <a:cxn ang="0">
                    <a:pos x="223" y="131"/>
                  </a:cxn>
                  <a:cxn ang="0">
                    <a:pos x="221" y="152"/>
                  </a:cxn>
                  <a:cxn ang="0">
                    <a:pos x="215" y="171"/>
                  </a:cxn>
                  <a:cxn ang="0">
                    <a:pos x="204" y="189"/>
                  </a:cxn>
                  <a:cxn ang="0">
                    <a:pos x="192" y="200"/>
                  </a:cxn>
                  <a:cxn ang="0">
                    <a:pos x="179" y="210"/>
                  </a:cxn>
                  <a:cxn ang="0">
                    <a:pos x="164" y="216"/>
                  </a:cxn>
                  <a:cxn ang="0">
                    <a:pos x="151" y="220"/>
                  </a:cxn>
                  <a:cxn ang="0">
                    <a:pos x="140" y="222"/>
                  </a:cxn>
                  <a:cxn ang="0">
                    <a:pos x="91" y="222"/>
                  </a:cxn>
                  <a:cxn ang="0">
                    <a:pos x="70" y="220"/>
                  </a:cxn>
                  <a:cxn ang="0">
                    <a:pos x="52" y="214"/>
                  </a:cxn>
                  <a:cxn ang="0">
                    <a:pos x="34" y="203"/>
                  </a:cxn>
                  <a:cxn ang="0">
                    <a:pos x="22" y="192"/>
                  </a:cxn>
                  <a:cxn ang="0">
                    <a:pos x="13" y="178"/>
                  </a:cxn>
                  <a:cxn ang="0">
                    <a:pos x="6" y="164"/>
                  </a:cxn>
                  <a:cxn ang="0">
                    <a:pos x="2" y="151"/>
                  </a:cxn>
                  <a:cxn ang="0">
                    <a:pos x="1" y="140"/>
                  </a:cxn>
                  <a:cxn ang="0">
                    <a:pos x="0" y="91"/>
                  </a:cxn>
                  <a:cxn ang="0">
                    <a:pos x="2" y="70"/>
                  </a:cxn>
                  <a:cxn ang="0">
                    <a:pos x="8" y="52"/>
                  </a:cxn>
                  <a:cxn ang="0">
                    <a:pos x="19" y="34"/>
                  </a:cxn>
                  <a:cxn ang="0">
                    <a:pos x="31" y="22"/>
                  </a:cxn>
                  <a:cxn ang="0">
                    <a:pos x="44" y="13"/>
                  </a:cxn>
                  <a:cxn ang="0">
                    <a:pos x="58" y="6"/>
                  </a:cxn>
                  <a:cxn ang="0">
                    <a:pos x="71" y="3"/>
                  </a:cxn>
                  <a:cxn ang="0">
                    <a:pos x="83" y="1"/>
                  </a:cxn>
                </a:cxnLst>
                <a:rect l="0" t="0" r="r" b="b"/>
                <a:pathLst>
                  <a:path w="223" h="222">
                    <a:moveTo>
                      <a:pt x="92" y="74"/>
                    </a:moveTo>
                    <a:lnTo>
                      <a:pt x="90" y="74"/>
                    </a:lnTo>
                    <a:lnTo>
                      <a:pt x="88" y="74"/>
                    </a:lnTo>
                    <a:lnTo>
                      <a:pt x="88" y="74"/>
                    </a:lnTo>
                    <a:lnTo>
                      <a:pt x="86" y="74"/>
                    </a:lnTo>
                    <a:lnTo>
                      <a:pt x="85" y="75"/>
                    </a:lnTo>
                    <a:lnTo>
                      <a:pt x="83" y="76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80" y="77"/>
                    </a:lnTo>
                    <a:lnTo>
                      <a:pt x="80" y="77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6" y="80"/>
                    </a:lnTo>
                    <a:lnTo>
                      <a:pt x="76" y="80"/>
                    </a:lnTo>
                    <a:lnTo>
                      <a:pt x="75" y="82"/>
                    </a:lnTo>
                    <a:lnTo>
                      <a:pt x="74" y="84"/>
                    </a:lnTo>
                    <a:lnTo>
                      <a:pt x="74" y="84"/>
                    </a:lnTo>
                    <a:lnTo>
                      <a:pt x="74" y="85"/>
                    </a:lnTo>
                    <a:lnTo>
                      <a:pt x="74" y="86"/>
                    </a:lnTo>
                    <a:lnTo>
                      <a:pt x="74" y="86"/>
                    </a:lnTo>
                    <a:lnTo>
                      <a:pt x="74" y="90"/>
                    </a:lnTo>
                    <a:lnTo>
                      <a:pt x="74" y="91"/>
                    </a:lnTo>
                    <a:lnTo>
                      <a:pt x="74" y="131"/>
                    </a:lnTo>
                    <a:lnTo>
                      <a:pt x="74" y="132"/>
                    </a:lnTo>
                    <a:lnTo>
                      <a:pt x="74" y="134"/>
                    </a:lnTo>
                    <a:lnTo>
                      <a:pt x="74" y="134"/>
                    </a:lnTo>
                    <a:lnTo>
                      <a:pt x="74" y="136"/>
                    </a:lnTo>
                    <a:lnTo>
                      <a:pt x="75" y="137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1"/>
                    </a:lnTo>
                    <a:lnTo>
                      <a:pt x="77" y="143"/>
                    </a:lnTo>
                    <a:lnTo>
                      <a:pt x="77" y="143"/>
                    </a:lnTo>
                    <a:lnTo>
                      <a:pt x="78" y="144"/>
                    </a:lnTo>
                    <a:lnTo>
                      <a:pt x="79" y="145"/>
                    </a:lnTo>
                    <a:lnTo>
                      <a:pt x="80" y="146"/>
                    </a:lnTo>
                    <a:lnTo>
                      <a:pt x="80" y="147"/>
                    </a:lnTo>
                    <a:lnTo>
                      <a:pt x="82" y="147"/>
                    </a:lnTo>
                    <a:lnTo>
                      <a:pt x="82" y="148"/>
                    </a:lnTo>
                    <a:lnTo>
                      <a:pt x="84" y="148"/>
                    </a:lnTo>
                    <a:lnTo>
                      <a:pt x="85" y="148"/>
                    </a:lnTo>
                    <a:lnTo>
                      <a:pt x="86" y="148"/>
                    </a:lnTo>
                    <a:lnTo>
                      <a:pt x="86" y="148"/>
                    </a:lnTo>
                    <a:lnTo>
                      <a:pt x="90" y="149"/>
                    </a:lnTo>
                    <a:lnTo>
                      <a:pt x="91" y="149"/>
                    </a:lnTo>
                    <a:lnTo>
                      <a:pt x="131" y="149"/>
                    </a:lnTo>
                    <a:lnTo>
                      <a:pt x="133" y="149"/>
                    </a:lnTo>
                    <a:lnTo>
                      <a:pt x="134" y="148"/>
                    </a:lnTo>
                    <a:lnTo>
                      <a:pt x="134" y="148"/>
                    </a:lnTo>
                    <a:lnTo>
                      <a:pt x="136" y="148"/>
                    </a:lnTo>
                    <a:lnTo>
                      <a:pt x="138" y="148"/>
                    </a:lnTo>
                    <a:lnTo>
                      <a:pt x="139" y="147"/>
                    </a:lnTo>
                    <a:lnTo>
                      <a:pt x="142" y="146"/>
                    </a:lnTo>
                    <a:lnTo>
                      <a:pt x="143" y="145"/>
                    </a:lnTo>
                    <a:lnTo>
                      <a:pt x="144" y="145"/>
                    </a:lnTo>
                    <a:lnTo>
                      <a:pt x="145" y="144"/>
                    </a:lnTo>
                    <a:lnTo>
                      <a:pt x="146" y="143"/>
                    </a:lnTo>
                    <a:lnTo>
                      <a:pt x="147" y="142"/>
                    </a:lnTo>
                    <a:lnTo>
                      <a:pt x="148" y="140"/>
                    </a:lnTo>
                    <a:lnTo>
                      <a:pt x="148" y="140"/>
                    </a:lnTo>
                    <a:lnTo>
                      <a:pt x="148" y="138"/>
                    </a:lnTo>
                    <a:lnTo>
                      <a:pt x="148" y="138"/>
                    </a:lnTo>
                    <a:lnTo>
                      <a:pt x="149" y="137"/>
                    </a:lnTo>
                    <a:lnTo>
                      <a:pt x="149" y="133"/>
                    </a:lnTo>
                    <a:lnTo>
                      <a:pt x="149" y="131"/>
                    </a:lnTo>
                    <a:lnTo>
                      <a:pt x="149" y="92"/>
                    </a:lnTo>
                    <a:lnTo>
                      <a:pt x="149" y="90"/>
                    </a:lnTo>
                    <a:lnTo>
                      <a:pt x="149" y="88"/>
                    </a:lnTo>
                    <a:lnTo>
                      <a:pt x="149" y="88"/>
                    </a:lnTo>
                    <a:lnTo>
                      <a:pt x="148" y="86"/>
                    </a:lnTo>
                    <a:lnTo>
                      <a:pt x="148" y="85"/>
                    </a:lnTo>
                    <a:lnTo>
                      <a:pt x="147" y="83"/>
                    </a:lnTo>
                    <a:lnTo>
                      <a:pt x="147" y="82"/>
                    </a:lnTo>
                    <a:lnTo>
                      <a:pt x="145" y="79"/>
                    </a:lnTo>
                    <a:lnTo>
                      <a:pt x="145" y="79"/>
                    </a:lnTo>
                    <a:lnTo>
                      <a:pt x="144" y="77"/>
                    </a:lnTo>
                    <a:lnTo>
                      <a:pt x="143" y="76"/>
                    </a:lnTo>
                    <a:lnTo>
                      <a:pt x="142" y="76"/>
                    </a:lnTo>
                    <a:lnTo>
                      <a:pt x="141" y="75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7" y="74"/>
                    </a:lnTo>
                    <a:lnTo>
                      <a:pt x="133" y="74"/>
                    </a:lnTo>
                    <a:lnTo>
                      <a:pt x="131" y="74"/>
                    </a:lnTo>
                    <a:lnTo>
                      <a:pt x="92" y="74"/>
                    </a:lnTo>
                    <a:close/>
                    <a:moveTo>
                      <a:pt x="90" y="0"/>
                    </a:moveTo>
                    <a:lnTo>
                      <a:pt x="131" y="0"/>
                    </a:lnTo>
                    <a:lnTo>
                      <a:pt x="136" y="0"/>
                    </a:lnTo>
                    <a:lnTo>
                      <a:pt x="140" y="1"/>
                    </a:lnTo>
                    <a:lnTo>
                      <a:pt x="145" y="1"/>
                    </a:lnTo>
                    <a:lnTo>
                      <a:pt x="148" y="2"/>
                    </a:lnTo>
                    <a:lnTo>
                      <a:pt x="153" y="2"/>
                    </a:lnTo>
                    <a:lnTo>
                      <a:pt x="157" y="3"/>
                    </a:lnTo>
                    <a:lnTo>
                      <a:pt x="160" y="4"/>
                    </a:lnTo>
                    <a:lnTo>
                      <a:pt x="164" y="5"/>
                    </a:lnTo>
                    <a:lnTo>
                      <a:pt x="167" y="7"/>
                    </a:lnTo>
                    <a:lnTo>
                      <a:pt x="171" y="8"/>
                    </a:lnTo>
                    <a:lnTo>
                      <a:pt x="174" y="10"/>
                    </a:lnTo>
                    <a:lnTo>
                      <a:pt x="177" y="11"/>
                    </a:lnTo>
                    <a:lnTo>
                      <a:pt x="183" y="15"/>
                    </a:lnTo>
                    <a:lnTo>
                      <a:pt x="186" y="17"/>
                    </a:lnTo>
                    <a:lnTo>
                      <a:pt x="189" y="19"/>
                    </a:lnTo>
                    <a:lnTo>
                      <a:pt x="192" y="21"/>
                    </a:lnTo>
                    <a:lnTo>
                      <a:pt x="194" y="24"/>
                    </a:lnTo>
                    <a:lnTo>
                      <a:pt x="196" y="26"/>
                    </a:lnTo>
                    <a:lnTo>
                      <a:pt x="199" y="28"/>
                    </a:lnTo>
                    <a:lnTo>
                      <a:pt x="201" y="31"/>
                    </a:lnTo>
                    <a:lnTo>
                      <a:pt x="203" y="33"/>
                    </a:lnTo>
                    <a:lnTo>
                      <a:pt x="205" y="36"/>
                    </a:lnTo>
                    <a:lnTo>
                      <a:pt x="207" y="39"/>
                    </a:lnTo>
                    <a:lnTo>
                      <a:pt x="209" y="42"/>
                    </a:lnTo>
                    <a:lnTo>
                      <a:pt x="210" y="44"/>
                    </a:lnTo>
                    <a:lnTo>
                      <a:pt x="211" y="47"/>
                    </a:lnTo>
                    <a:lnTo>
                      <a:pt x="213" y="50"/>
                    </a:lnTo>
                    <a:lnTo>
                      <a:pt x="214" y="52"/>
                    </a:lnTo>
                    <a:lnTo>
                      <a:pt x="215" y="55"/>
                    </a:lnTo>
                    <a:lnTo>
                      <a:pt x="216" y="58"/>
                    </a:lnTo>
                    <a:lnTo>
                      <a:pt x="217" y="61"/>
                    </a:lnTo>
                    <a:lnTo>
                      <a:pt x="218" y="63"/>
                    </a:lnTo>
                    <a:lnTo>
                      <a:pt x="219" y="66"/>
                    </a:lnTo>
                    <a:lnTo>
                      <a:pt x="220" y="69"/>
                    </a:lnTo>
                    <a:lnTo>
                      <a:pt x="220" y="71"/>
                    </a:lnTo>
                    <a:lnTo>
                      <a:pt x="221" y="73"/>
                    </a:lnTo>
                    <a:lnTo>
                      <a:pt x="221" y="75"/>
                    </a:lnTo>
                    <a:lnTo>
                      <a:pt x="222" y="79"/>
                    </a:lnTo>
                    <a:lnTo>
                      <a:pt x="222" y="81"/>
                    </a:lnTo>
                    <a:lnTo>
                      <a:pt x="222" y="82"/>
                    </a:lnTo>
                    <a:lnTo>
                      <a:pt x="222" y="84"/>
                    </a:lnTo>
                    <a:lnTo>
                      <a:pt x="222" y="85"/>
                    </a:lnTo>
                    <a:lnTo>
                      <a:pt x="222" y="86"/>
                    </a:lnTo>
                    <a:lnTo>
                      <a:pt x="223" y="90"/>
                    </a:lnTo>
                    <a:lnTo>
                      <a:pt x="223" y="131"/>
                    </a:lnTo>
                    <a:lnTo>
                      <a:pt x="223" y="136"/>
                    </a:lnTo>
                    <a:lnTo>
                      <a:pt x="222" y="140"/>
                    </a:lnTo>
                    <a:lnTo>
                      <a:pt x="222" y="144"/>
                    </a:lnTo>
                    <a:lnTo>
                      <a:pt x="221" y="148"/>
                    </a:lnTo>
                    <a:lnTo>
                      <a:pt x="221" y="152"/>
                    </a:lnTo>
                    <a:lnTo>
                      <a:pt x="220" y="156"/>
                    </a:lnTo>
                    <a:lnTo>
                      <a:pt x="219" y="160"/>
                    </a:lnTo>
                    <a:lnTo>
                      <a:pt x="217" y="164"/>
                    </a:lnTo>
                    <a:lnTo>
                      <a:pt x="216" y="167"/>
                    </a:lnTo>
                    <a:lnTo>
                      <a:pt x="215" y="171"/>
                    </a:lnTo>
                    <a:lnTo>
                      <a:pt x="213" y="174"/>
                    </a:lnTo>
                    <a:lnTo>
                      <a:pt x="211" y="177"/>
                    </a:lnTo>
                    <a:lnTo>
                      <a:pt x="208" y="183"/>
                    </a:lnTo>
                    <a:lnTo>
                      <a:pt x="206" y="186"/>
                    </a:lnTo>
                    <a:lnTo>
                      <a:pt x="204" y="189"/>
                    </a:lnTo>
                    <a:lnTo>
                      <a:pt x="202" y="191"/>
                    </a:lnTo>
                    <a:lnTo>
                      <a:pt x="199" y="194"/>
                    </a:lnTo>
                    <a:lnTo>
                      <a:pt x="197" y="196"/>
                    </a:lnTo>
                    <a:lnTo>
                      <a:pt x="194" y="198"/>
                    </a:lnTo>
                    <a:lnTo>
                      <a:pt x="192" y="200"/>
                    </a:lnTo>
                    <a:lnTo>
                      <a:pt x="190" y="202"/>
                    </a:lnTo>
                    <a:lnTo>
                      <a:pt x="187" y="205"/>
                    </a:lnTo>
                    <a:lnTo>
                      <a:pt x="184" y="206"/>
                    </a:lnTo>
                    <a:lnTo>
                      <a:pt x="181" y="208"/>
                    </a:lnTo>
                    <a:lnTo>
                      <a:pt x="179" y="210"/>
                    </a:lnTo>
                    <a:lnTo>
                      <a:pt x="176" y="211"/>
                    </a:lnTo>
                    <a:lnTo>
                      <a:pt x="173" y="212"/>
                    </a:lnTo>
                    <a:lnTo>
                      <a:pt x="170" y="214"/>
                    </a:lnTo>
                    <a:lnTo>
                      <a:pt x="168" y="215"/>
                    </a:lnTo>
                    <a:lnTo>
                      <a:pt x="164" y="216"/>
                    </a:lnTo>
                    <a:lnTo>
                      <a:pt x="162" y="217"/>
                    </a:lnTo>
                    <a:lnTo>
                      <a:pt x="159" y="218"/>
                    </a:lnTo>
                    <a:lnTo>
                      <a:pt x="157" y="218"/>
                    </a:lnTo>
                    <a:lnTo>
                      <a:pt x="154" y="219"/>
                    </a:lnTo>
                    <a:lnTo>
                      <a:pt x="151" y="220"/>
                    </a:lnTo>
                    <a:lnTo>
                      <a:pt x="149" y="220"/>
                    </a:lnTo>
                    <a:lnTo>
                      <a:pt x="147" y="221"/>
                    </a:lnTo>
                    <a:lnTo>
                      <a:pt x="144" y="221"/>
                    </a:lnTo>
                    <a:lnTo>
                      <a:pt x="142" y="221"/>
                    </a:lnTo>
                    <a:lnTo>
                      <a:pt x="140" y="222"/>
                    </a:lnTo>
                    <a:lnTo>
                      <a:pt x="139" y="222"/>
                    </a:lnTo>
                    <a:lnTo>
                      <a:pt x="137" y="222"/>
                    </a:lnTo>
                    <a:lnTo>
                      <a:pt x="136" y="222"/>
                    </a:lnTo>
                    <a:lnTo>
                      <a:pt x="133" y="222"/>
                    </a:lnTo>
                    <a:lnTo>
                      <a:pt x="91" y="222"/>
                    </a:lnTo>
                    <a:lnTo>
                      <a:pt x="86" y="222"/>
                    </a:lnTo>
                    <a:lnTo>
                      <a:pt x="83" y="222"/>
                    </a:lnTo>
                    <a:lnTo>
                      <a:pt x="78" y="221"/>
                    </a:lnTo>
                    <a:lnTo>
                      <a:pt x="74" y="221"/>
                    </a:lnTo>
                    <a:lnTo>
                      <a:pt x="70" y="220"/>
                    </a:lnTo>
                    <a:lnTo>
                      <a:pt x="66" y="219"/>
                    </a:lnTo>
                    <a:lnTo>
                      <a:pt x="62" y="218"/>
                    </a:lnTo>
                    <a:lnTo>
                      <a:pt x="59" y="217"/>
                    </a:lnTo>
                    <a:lnTo>
                      <a:pt x="55" y="216"/>
                    </a:lnTo>
                    <a:lnTo>
                      <a:pt x="52" y="214"/>
                    </a:lnTo>
                    <a:lnTo>
                      <a:pt x="49" y="213"/>
                    </a:lnTo>
                    <a:lnTo>
                      <a:pt x="45" y="211"/>
                    </a:lnTo>
                    <a:lnTo>
                      <a:pt x="39" y="207"/>
                    </a:lnTo>
                    <a:lnTo>
                      <a:pt x="36" y="205"/>
                    </a:lnTo>
                    <a:lnTo>
                      <a:pt x="34" y="203"/>
                    </a:lnTo>
                    <a:lnTo>
                      <a:pt x="31" y="201"/>
                    </a:lnTo>
                    <a:lnTo>
                      <a:pt x="29" y="199"/>
                    </a:lnTo>
                    <a:lnTo>
                      <a:pt x="26" y="197"/>
                    </a:lnTo>
                    <a:lnTo>
                      <a:pt x="24" y="194"/>
                    </a:lnTo>
                    <a:lnTo>
                      <a:pt x="22" y="192"/>
                    </a:lnTo>
                    <a:lnTo>
                      <a:pt x="20" y="189"/>
                    </a:lnTo>
                    <a:lnTo>
                      <a:pt x="18" y="186"/>
                    </a:lnTo>
                    <a:lnTo>
                      <a:pt x="16" y="184"/>
                    </a:lnTo>
                    <a:lnTo>
                      <a:pt x="14" y="181"/>
                    </a:lnTo>
                    <a:lnTo>
                      <a:pt x="13" y="178"/>
                    </a:lnTo>
                    <a:lnTo>
                      <a:pt x="11" y="176"/>
                    </a:lnTo>
                    <a:lnTo>
                      <a:pt x="10" y="173"/>
                    </a:lnTo>
                    <a:lnTo>
                      <a:pt x="9" y="170"/>
                    </a:lnTo>
                    <a:lnTo>
                      <a:pt x="7" y="167"/>
                    </a:lnTo>
                    <a:lnTo>
                      <a:pt x="6" y="164"/>
                    </a:lnTo>
                    <a:lnTo>
                      <a:pt x="5" y="162"/>
                    </a:lnTo>
                    <a:lnTo>
                      <a:pt x="5" y="159"/>
                    </a:lnTo>
                    <a:lnTo>
                      <a:pt x="4" y="157"/>
                    </a:lnTo>
                    <a:lnTo>
                      <a:pt x="3" y="153"/>
                    </a:lnTo>
                    <a:lnTo>
                      <a:pt x="2" y="151"/>
                    </a:lnTo>
                    <a:lnTo>
                      <a:pt x="2" y="149"/>
                    </a:lnTo>
                    <a:lnTo>
                      <a:pt x="2" y="147"/>
                    </a:lnTo>
                    <a:lnTo>
                      <a:pt x="1" y="143"/>
                    </a:lnTo>
                    <a:lnTo>
                      <a:pt x="1" y="142"/>
                    </a:lnTo>
                    <a:lnTo>
                      <a:pt x="1" y="140"/>
                    </a:lnTo>
                    <a:lnTo>
                      <a:pt x="0" y="138"/>
                    </a:lnTo>
                    <a:lnTo>
                      <a:pt x="0" y="137"/>
                    </a:lnTo>
                    <a:lnTo>
                      <a:pt x="0" y="136"/>
                    </a:lnTo>
                    <a:lnTo>
                      <a:pt x="0" y="132"/>
                    </a:lnTo>
                    <a:lnTo>
                      <a:pt x="0" y="91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1" y="78"/>
                    </a:lnTo>
                    <a:lnTo>
                      <a:pt x="1" y="74"/>
                    </a:lnTo>
                    <a:lnTo>
                      <a:pt x="2" y="70"/>
                    </a:lnTo>
                    <a:lnTo>
                      <a:pt x="3" y="66"/>
                    </a:lnTo>
                    <a:lnTo>
                      <a:pt x="4" y="62"/>
                    </a:lnTo>
                    <a:lnTo>
                      <a:pt x="5" y="59"/>
                    </a:lnTo>
                    <a:lnTo>
                      <a:pt x="6" y="55"/>
                    </a:lnTo>
                    <a:lnTo>
                      <a:pt x="8" y="52"/>
                    </a:lnTo>
                    <a:lnTo>
                      <a:pt x="10" y="49"/>
                    </a:lnTo>
                    <a:lnTo>
                      <a:pt x="11" y="45"/>
                    </a:lnTo>
                    <a:lnTo>
                      <a:pt x="15" y="39"/>
                    </a:lnTo>
                    <a:lnTo>
                      <a:pt x="17" y="37"/>
                    </a:lnTo>
                    <a:lnTo>
                      <a:pt x="19" y="34"/>
                    </a:lnTo>
                    <a:lnTo>
                      <a:pt x="21" y="31"/>
                    </a:lnTo>
                    <a:lnTo>
                      <a:pt x="23" y="29"/>
                    </a:lnTo>
                    <a:lnTo>
                      <a:pt x="26" y="26"/>
                    </a:lnTo>
                    <a:lnTo>
                      <a:pt x="28" y="24"/>
                    </a:lnTo>
                    <a:lnTo>
                      <a:pt x="31" y="22"/>
                    </a:lnTo>
                    <a:lnTo>
                      <a:pt x="33" y="20"/>
                    </a:lnTo>
                    <a:lnTo>
                      <a:pt x="36" y="18"/>
                    </a:lnTo>
                    <a:lnTo>
                      <a:pt x="38" y="16"/>
                    </a:lnTo>
                    <a:lnTo>
                      <a:pt x="42" y="14"/>
                    </a:lnTo>
                    <a:lnTo>
                      <a:pt x="44" y="13"/>
                    </a:lnTo>
                    <a:lnTo>
                      <a:pt x="47" y="11"/>
                    </a:lnTo>
                    <a:lnTo>
                      <a:pt x="50" y="10"/>
                    </a:lnTo>
                    <a:lnTo>
                      <a:pt x="52" y="9"/>
                    </a:lnTo>
                    <a:lnTo>
                      <a:pt x="55" y="8"/>
                    </a:lnTo>
                    <a:lnTo>
                      <a:pt x="58" y="6"/>
                    </a:lnTo>
                    <a:lnTo>
                      <a:pt x="61" y="6"/>
                    </a:lnTo>
                    <a:lnTo>
                      <a:pt x="63" y="5"/>
                    </a:lnTo>
                    <a:lnTo>
                      <a:pt x="66" y="4"/>
                    </a:lnTo>
                    <a:lnTo>
                      <a:pt x="69" y="3"/>
                    </a:lnTo>
                    <a:lnTo>
                      <a:pt x="71" y="3"/>
                    </a:lnTo>
                    <a:lnTo>
                      <a:pt x="74" y="2"/>
                    </a:lnTo>
                    <a:lnTo>
                      <a:pt x="75" y="2"/>
                    </a:lnTo>
                    <a:lnTo>
                      <a:pt x="79" y="1"/>
                    </a:lnTo>
                    <a:lnTo>
                      <a:pt x="81" y="1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5" y="1"/>
                    </a:lnTo>
                    <a:lnTo>
                      <a:pt x="86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6699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7" t="25841" r="14249" b="39221"/>
          <a:stretch/>
        </p:blipFill>
        <p:spPr>
          <a:xfrm>
            <a:off x="2249256" y="3138809"/>
            <a:ext cx="5334939" cy="3098503"/>
          </a:xfrm>
          <a:prstGeom prst="rect">
            <a:avLst/>
          </a:prstGeom>
        </p:spPr>
      </p:pic>
      <p:pic>
        <p:nvPicPr>
          <p:cNvPr id="29" name="그림 2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7" t="5653" r="56216" b="81332"/>
          <a:stretch/>
        </p:blipFill>
        <p:spPr>
          <a:xfrm>
            <a:off x="1856656" y="2450773"/>
            <a:ext cx="2046022" cy="1154230"/>
          </a:xfrm>
          <a:prstGeom prst="rect">
            <a:avLst/>
          </a:prstGeom>
        </p:spPr>
      </p:pic>
      <p:pic>
        <p:nvPicPr>
          <p:cNvPr id="32" name="그림 3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36" t="5653" r="18677" b="81332"/>
          <a:stretch/>
        </p:blipFill>
        <p:spPr>
          <a:xfrm>
            <a:off x="5838728" y="2466264"/>
            <a:ext cx="2046022" cy="1154230"/>
          </a:xfrm>
          <a:prstGeom prst="rect">
            <a:avLst/>
          </a:prstGeom>
        </p:spPr>
      </p:pic>
      <p:sp>
        <p:nvSpPr>
          <p:cNvPr id="30" name="타원 29">
            <a:hlinkClick r:id="rId5" action="ppaction://hlinksldjump"/>
          </p:cNvPr>
          <p:cNvSpPr/>
          <p:nvPr/>
        </p:nvSpPr>
        <p:spPr>
          <a:xfrm>
            <a:off x="7887600" y="5508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타원 32">
            <a:hlinkClick r:id="rId6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78" name="그룹 7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79" name="타원 7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0" name="이등변 삼각형 7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6" name="그룹 5"/>
          <p:cNvGrpSpPr/>
          <p:nvPr/>
        </p:nvGrpSpPr>
        <p:grpSpPr>
          <a:xfrm>
            <a:off x="884629" y="2658651"/>
            <a:ext cx="8140338" cy="2714565"/>
            <a:chOff x="884629" y="2658651"/>
            <a:chExt cx="8140338" cy="2714565"/>
          </a:xfrm>
        </p:grpSpPr>
        <p:sp>
          <p:nvSpPr>
            <p:cNvPr id="55" name="모서리가 둥근 직사각형 54"/>
            <p:cNvSpPr/>
            <p:nvPr/>
          </p:nvSpPr>
          <p:spPr>
            <a:xfrm>
              <a:off x="884629" y="3192052"/>
              <a:ext cx="8140338" cy="2181164"/>
            </a:xfrm>
            <a:prstGeom prst="roundRect">
              <a:avLst>
                <a:gd name="adj" fmla="val 11557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/>
              </a:endParaRPr>
            </a:p>
          </p:txBody>
        </p:sp>
        <p:grpSp>
          <p:nvGrpSpPr>
            <p:cNvPr id="3" name="그룹 2"/>
            <p:cNvGrpSpPr/>
            <p:nvPr/>
          </p:nvGrpSpPr>
          <p:grpSpPr>
            <a:xfrm>
              <a:off x="967931" y="2658651"/>
              <a:ext cx="6828604" cy="430887"/>
              <a:chOff x="488504" y="2151623"/>
              <a:chExt cx="6828604" cy="430887"/>
            </a:xfrm>
          </p:grpSpPr>
          <p:sp>
            <p:nvSpPr>
              <p:cNvPr id="102" name="TextBox 19"/>
              <p:cNvSpPr txBox="1">
                <a:spLocks noChangeArrowheads="1"/>
              </p:cNvSpPr>
              <p:nvPr/>
            </p:nvSpPr>
            <p:spPr bwMode="auto">
              <a:xfrm>
                <a:off x="685941" y="2151623"/>
                <a:ext cx="6631167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20000"/>
                  </a:spcBef>
                </a:pPr>
                <a:r>
                  <a:rPr lang="ko-KR" altLang="en-US" sz="2200" b="1" dirty="0">
                    <a:latin typeface="나눔고딕" pitchFamily="50" charset="-127"/>
                    <a:ea typeface="나눔고딕" pitchFamily="50" charset="-127"/>
                  </a:rPr>
                  <a:t>지혜와 슬기의 말이 무엇을 뜻하는지 이야기해 보세요</a:t>
                </a:r>
                <a:r>
                  <a:rPr lang="en-US" altLang="ko-KR" sz="2200" b="1" dirty="0">
                    <a:latin typeface="나눔고딕" pitchFamily="50" charset="-127"/>
                    <a:ea typeface="나눔고딕" pitchFamily="50" charset="-127"/>
                  </a:rPr>
                  <a:t>.</a:t>
                </a:r>
              </a:p>
            </p:txBody>
          </p:sp>
          <p:sp>
            <p:nvSpPr>
              <p:cNvPr id="103" name="Freeform 14"/>
              <p:cNvSpPr>
                <a:spLocks/>
              </p:cNvSpPr>
              <p:nvPr/>
            </p:nvSpPr>
            <p:spPr bwMode="auto">
              <a:xfrm>
                <a:off x="488504" y="2294888"/>
                <a:ext cx="126000" cy="126000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200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grpSp>
        <p:nvGrpSpPr>
          <p:cNvPr id="4" name="그룹 3"/>
          <p:cNvGrpSpPr/>
          <p:nvPr/>
        </p:nvGrpSpPr>
        <p:grpSpPr>
          <a:xfrm>
            <a:off x="884629" y="1419901"/>
            <a:ext cx="8136684" cy="1161590"/>
            <a:chOff x="884629" y="1419901"/>
            <a:chExt cx="8136684" cy="1161590"/>
          </a:xfrm>
        </p:grpSpPr>
        <p:grpSp>
          <p:nvGrpSpPr>
            <p:cNvPr id="2" name="그룹 1"/>
            <p:cNvGrpSpPr/>
            <p:nvPr/>
          </p:nvGrpSpPr>
          <p:grpSpPr>
            <a:xfrm>
              <a:off x="967931" y="1419901"/>
              <a:ext cx="5611099" cy="430887"/>
              <a:chOff x="488504" y="984880"/>
              <a:chExt cx="5611099" cy="430887"/>
            </a:xfrm>
          </p:grpSpPr>
          <p:sp>
            <p:nvSpPr>
              <p:cNvPr id="58" name="TextBox 19"/>
              <p:cNvSpPr txBox="1">
                <a:spLocks noChangeArrowheads="1"/>
              </p:cNvSpPr>
              <p:nvPr/>
            </p:nvSpPr>
            <p:spPr bwMode="auto">
              <a:xfrm>
                <a:off x="685942" y="984880"/>
                <a:ext cx="5413661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spcBef>
                    <a:spcPct val="20000"/>
                  </a:spcBef>
                </a:pPr>
                <a:r>
                  <a:rPr lang="ko-KR" altLang="en-US" sz="2200" b="1" dirty="0">
                    <a:latin typeface="나눔고딕" pitchFamily="50" charset="-127"/>
                    <a:ea typeface="나눔고딕" pitchFamily="50" charset="-127"/>
                  </a:rPr>
                  <a:t>지혜와 슬기는 피자를 </a:t>
                </a:r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얼마만큼 </a:t>
                </a:r>
                <a:r>
                  <a:rPr lang="ko-KR" altLang="en-US" sz="2200" b="1" dirty="0">
                    <a:latin typeface="나눔고딕" pitchFamily="50" charset="-127"/>
                    <a:ea typeface="나눔고딕" pitchFamily="50" charset="-127"/>
                  </a:rPr>
                  <a:t>먹었을까요</a:t>
                </a:r>
                <a:r>
                  <a:rPr lang="en-US" altLang="ko-KR" sz="2200" b="1" dirty="0">
                    <a:latin typeface="나눔고딕" pitchFamily="50" charset="-127"/>
                    <a:ea typeface="나눔고딕" pitchFamily="50" charset="-127"/>
                  </a:rPr>
                  <a:t>?</a:t>
                </a:r>
              </a:p>
            </p:txBody>
          </p:sp>
          <p:sp>
            <p:nvSpPr>
              <p:cNvPr id="64" name="Freeform 14"/>
              <p:cNvSpPr>
                <a:spLocks/>
              </p:cNvSpPr>
              <p:nvPr/>
            </p:nvSpPr>
            <p:spPr bwMode="auto">
              <a:xfrm>
                <a:off x="488504" y="1124744"/>
                <a:ext cx="126000" cy="126000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  <p:sp>
          <p:nvSpPr>
            <p:cNvPr id="41" name="모서리가 둥근 직사각형 40"/>
            <p:cNvSpPr/>
            <p:nvPr/>
          </p:nvSpPr>
          <p:spPr>
            <a:xfrm>
              <a:off x="884629" y="1933491"/>
              <a:ext cx="8136684" cy="648000"/>
            </a:xfrm>
            <a:prstGeom prst="roundRect">
              <a:avLst>
                <a:gd name="adj" fmla="val 20109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/>
              </a:endParaRPr>
            </a:p>
          </p:txBody>
        </p:sp>
      </p:grpSp>
      <p:grpSp>
        <p:nvGrpSpPr>
          <p:cNvPr id="5" name="그룹 4"/>
          <p:cNvGrpSpPr/>
          <p:nvPr/>
        </p:nvGrpSpPr>
        <p:grpSpPr>
          <a:xfrm>
            <a:off x="950937" y="1868970"/>
            <a:ext cx="3791598" cy="741495"/>
            <a:chOff x="950937" y="1868970"/>
            <a:chExt cx="3791598" cy="741495"/>
          </a:xfrm>
        </p:grpSpPr>
        <p:sp>
          <p:nvSpPr>
            <p:cNvPr id="50" name="TextBox 19"/>
            <p:cNvSpPr txBox="1">
              <a:spLocks noChangeArrowheads="1"/>
            </p:cNvSpPr>
            <p:nvPr/>
          </p:nvSpPr>
          <p:spPr bwMode="auto">
            <a:xfrm>
              <a:off x="950937" y="2034637"/>
              <a:ext cx="3791598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lvl="0" indent="-18000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  <a:defRPr lang="ko-KR" altLang="en-US"/>
              </a:pP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/>
                  <a:ea typeface="나눔고딕"/>
                  <a:sym typeface="Wingdings"/>
                </a:rPr>
                <a:t>       씩 먹었습니다</a:t>
              </a:r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/>
                  <a:ea typeface="나눔고딕"/>
                  <a:sym typeface="Wingdings"/>
                </a:rPr>
                <a:t>.</a:t>
              </a:r>
            </a:p>
          </p:txBody>
        </p:sp>
        <p:grpSp>
          <p:nvGrpSpPr>
            <p:cNvPr id="67" name="그룹 66"/>
            <p:cNvGrpSpPr/>
            <p:nvPr/>
          </p:nvGrpSpPr>
          <p:grpSpPr>
            <a:xfrm>
              <a:off x="1280592" y="1868970"/>
              <a:ext cx="563401" cy="741495"/>
              <a:chOff x="2110371" y="6089192"/>
              <a:chExt cx="563401" cy="741495"/>
            </a:xfrm>
          </p:grpSpPr>
          <p:cxnSp>
            <p:nvCxnSpPr>
              <p:cNvPr id="68" name="직선 연결선 67"/>
              <p:cNvCxnSpPr/>
              <p:nvPr/>
            </p:nvCxnSpPr>
            <p:spPr>
              <a:xfrm>
                <a:off x="2110371" y="6474096"/>
                <a:ext cx="379412" cy="0"/>
              </a:xfrm>
              <a:prstGeom prst="lin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TextBox 8"/>
              <p:cNvSpPr txBox="1">
                <a:spLocks noChangeArrowheads="1"/>
              </p:cNvSpPr>
              <p:nvPr/>
            </p:nvSpPr>
            <p:spPr bwMode="auto">
              <a:xfrm>
                <a:off x="2147914" y="6089192"/>
                <a:ext cx="250825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9pPr>
              </a:lstStyle>
              <a:p>
                <a:r>
                  <a:rPr kumimoji="0" lang="en-US" altLang="ko-KR" sz="2200" b="1" dirty="0" smtClean="0">
                    <a:solidFill>
                      <a:schemeClr val="accent2">
                        <a:lumMod val="75000"/>
                      </a:schemeClr>
                    </a:solidFill>
                    <a:latin typeface="나눔고딕" pitchFamily="50" charset="-127"/>
                  </a:rPr>
                  <a:t>1</a:t>
                </a:r>
                <a:endParaRPr kumimoji="0" lang="ko-KR" altLang="en-US" sz="2200" b="1" dirty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</a:endParaRPr>
              </a:p>
            </p:txBody>
          </p:sp>
          <p:sp>
            <p:nvSpPr>
              <p:cNvPr id="70" name="TextBox 8"/>
              <p:cNvSpPr txBox="1">
                <a:spLocks noChangeArrowheads="1"/>
              </p:cNvSpPr>
              <p:nvPr/>
            </p:nvSpPr>
            <p:spPr bwMode="auto">
              <a:xfrm>
                <a:off x="2147914" y="6399800"/>
                <a:ext cx="525858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9pPr>
              </a:lstStyle>
              <a:p>
                <a:r>
                  <a:rPr kumimoji="0" lang="en-US" altLang="ko-KR" sz="2200" b="1" dirty="0" smtClean="0">
                    <a:solidFill>
                      <a:schemeClr val="accent2">
                        <a:lumMod val="75000"/>
                      </a:schemeClr>
                    </a:solidFill>
                    <a:latin typeface="나눔고딕" pitchFamily="50" charset="-127"/>
                  </a:rPr>
                  <a:t>2</a:t>
                </a:r>
                <a:endParaRPr kumimoji="0" lang="ko-KR" altLang="en-US" sz="2200" b="1" dirty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</a:endParaRPr>
              </a:p>
            </p:txBody>
          </p:sp>
        </p:grpSp>
      </p:grpSp>
      <p:grpSp>
        <p:nvGrpSpPr>
          <p:cNvPr id="7" name="그룹 6"/>
          <p:cNvGrpSpPr/>
          <p:nvPr/>
        </p:nvGrpSpPr>
        <p:grpSpPr>
          <a:xfrm>
            <a:off x="920552" y="3257968"/>
            <a:ext cx="8178612" cy="2036216"/>
            <a:chOff x="920552" y="3257968"/>
            <a:chExt cx="8178612" cy="2036216"/>
          </a:xfrm>
        </p:grpSpPr>
        <p:sp>
          <p:nvSpPr>
            <p:cNvPr id="82" name="TextBox 19"/>
            <p:cNvSpPr txBox="1">
              <a:spLocks noChangeArrowheads="1"/>
            </p:cNvSpPr>
            <p:nvPr/>
          </p:nvSpPr>
          <p:spPr bwMode="auto">
            <a:xfrm>
              <a:off x="920552" y="3305947"/>
              <a:ext cx="8178612" cy="1988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lvl="0" indent="-180000" algn="just">
                <a:lnSpc>
                  <a:spcPct val="14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  <a:defRPr lang="ko-KR" altLang="en-US"/>
              </a:pP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/>
                  <a:ea typeface="나눔고딕"/>
                  <a:sym typeface="Wingdings"/>
                </a:rPr>
                <a:t>둘 다 피자의        을 먹었으니 슬기는 똑같은 양을 먹었다고 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endParaRPr>
            </a:p>
            <a:p>
              <a:pPr marL="179388" lvl="0" indent="-179388" algn="just">
                <a:lnSpc>
                  <a:spcPct val="140000"/>
                </a:lnSpc>
                <a:spcBef>
                  <a:spcPct val="0"/>
                </a:spcBef>
                <a:spcAft>
                  <a:spcPct val="0"/>
                </a:spcAft>
                <a:defRPr lang="ko-KR" altLang="en-US"/>
              </a:pP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/>
                  <a:ea typeface="나눔고딕"/>
                  <a:sym typeface="Wingdings"/>
                </a:rPr>
                <a:t>  이야기했습니다</a:t>
              </a:r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/>
                  <a:ea typeface="나눔고딕"/>
                  <a:sym typeface="Wingdings"/>
                </a:rPr>
                <a:t>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/>
                  <a:ea typeface="나눔고딕"/>
                  <a:sym typeface="Wingdings"/>
                </a:rPr>
                <a:t> 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endParaRPr>
            </a:p>
            <a:p>
              <a:pPr lvl="0" indent="-180000" algn="just">
                <a:lnSpc>
                  <a:spcPct val="14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  <a:defRPr lang="ko-KR" altLang="en-US"/>
              </a:pP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/>
                  <a:ea typeface="나눔고딕"/>
                  <a:sym typeface="Wingdings"/>
                </a:rPr>
                <a:t>지혜는 슬기가        만큼 먹지 못했다고 생각하고 있습니다</a:t>
              </a:r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/>
                  <a:ea typeface="나눔고딕"/>
                  <a:sym typeface="Wingdings"/>
                </a:rPr>
                <a:t>.  </a:t>
              </a:r>
            </a:p>
            <a:p>
              <a:pPr lvl="0" indent="-180000" algn="just">
                <a:lnSpc>
                  <a:spcPct val="14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  <a:defRPr lang="ko-KR" altLang="en-US"/>
              </a:pPr>
              <a:r>
                <a:rPr lang="ko-KR" altLang="en-US" sz="2200" b="1" spc="-130" dirty="0" smtClean="0">
                  <a:solidFill>
                    <a:schemeClr val="accent2">
                      <a:lumMod val="75000"/>
                    </a:schemeClr>
                  </a:solidFill>
                  <a:latin typeface="나눔고딕"/>
                  <a:ea typeface="나눔고딕"/>
                  <a:sym typeface="Wingdings"/>
                </a:rPr>
                <a:t>지혜가 더 큰 피자를 먹어서 슬기보다 많이 먹었다고 생각하고 있습니다</a:t>
              </a:r>
              <a:r>
                <a:rPr lang="en-US" altLang="ko-KR" sz="2200" b="1" spc="-130" dirty="0" smtClean="0">
                  <a:solidFill>
                    <a:schemeClr val="accent2">
                      <a:lumMod val="75000"/>
                    </a:schemeClr>
                  </a:solidFill>
                  <a:latin typeface="나눔고딕"/>
                  <a:ea typeface="나눔고딕"/>
                  <a:sym typeface="Wingdings"/>
                </a:rPr>
                <a:t>. </a:t>
              </a:r>
              <a:endParaRPr lang="ko-KR" altLang="en-US" sz="2200" b="1" spc="-130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endParaRPr>
            </a:p>
          </p:txBody>
        </p:sp>
        <p:grpSp>
          <p:nvGrpSpPr>
            <p:cNvPr id="71" name="그룹 70"/>
            <p:cNvGrpSpPr/>
            <p:nvPr/>
          </p:nvGrpSpPr>
          <p:grpSpPr>
            <a:xfrm>
              <a:off x="2792760" y="3257968"/>
              <a:ext cx="565017" cy="727179"/>
              <a:chOff x="2110371" y="6139670"/>
              <a:chExt cx="565017" cy="727179"/>
            </a:xfrm>
          </p:grpSpPr>
          <p:cxnSp>
            <p:nvCxnSpPr>
              <p:cNvPr id="72" name="직선 연결선 71"/>
              <p:cNvCxnSpPr/>
              <p:nvPr/>
            </p:nvCxnSpPr>
            <p:spPr>
              <a:xfrm>
                <a:off x="2110371" y="6499710"/>
                <a:ext cx="379412" cy="0"/>
              </a:xfrm>
              <a:prstGeom prst="lin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TextBox 8"/>
              <p:cNvSpPr txBox="1">
                <a:spLocks noChangeArrowheads="1"/>
              </p:cNvSpPr>
              <p:nvPr/>
            </p:nvSpPr>
            <p:spPr bwMode="auto">
              <a:xfrm>
                <a:off x="2147206" y="6139670"/>
                <a:ext cx="250825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9pPr>
              </a:lstStyle>
              <a:p>
                <a:r>
                  <a:rPr kumimoji="0" lang="en-US" altLang="ko-KR" sz="2200" b="1" dirty="0" smtClean="0">
                    <a:solidFill>
                      <a:schemeClr val="accent2">
                        <a:lumMod val="75000"/>
                      </a:schemeClr>
                    </a:solidFill>
                    <a:latin typeface="나눔고딕" pitchFamily="50" charset="-127"/>
                  </a:rPr>
                  <a:t>1</a:t>
                </a:r>
                <a:endParaRPr kumimoji="0" lang="ko-KR" altLang="en-US" sz="2200" b="1" dirty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</a:endParaRPr>
              </a:p>
            </p:txBody>
          </p:sp>
          <p:sp>
            <p:nvSpPr>
              <p:cNvPr id="74" name="TextBox 8"/>
              <p:cNvSpPr txBox="1">
                <a:spLocks noChangeArrowheads="1"/>
              </p:cNvSpPr>
              <p:nvPr/>
            </p:nvSpPr>
            <p:spPr bwMode="auto">
              <a:xfrm>
                <a:off x="2149530" y="6435962"/>
                <a:ext cx="525858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9pPr>
              </a:lstStyle>
              <a:p>
                <a:r>
                  <a:rPr kumimoji="0" lang="en-US" altLang="ko-KR" sz="2200" b="1" dirty="0" smtClean="0">
                    <a:solidFill>
                      <a:schemeClr val="accent2">
                        <a:lumMod val="75000"/>
                      </a:schemeClr>
                    </a:solidFill>
                    <a:latin typeface="나눔고딕" pitchFamily="50" charset="-127"/>
                  </a:rPr>
                  <a:t>2</a:t>
                </a:r>
                <a:endParaRPr kumimoji="0" lang="ko-KR" altLang="en-US" sz="2200" b="1" dirty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</a:endParaRPr>
              </a:p>
            </p:txBody>
          </p:sp>
        </p:grpSp>
        <p:grpSp>
          <p:nvGrpSpPr>
            <p:cNvPr id="81" name="그룹 80"/>
            <p:cNvGrpSpPr/>
            <p:nvPr/>
          </p:nvGrpSpPr>
          <p:grpSpPr>
            <a:xfrm>
              <a:off x="3008784" y="4177985"/>
              <a:ext cx="565017" cy="727179"/>
              <a:chOff x="1070465" y="6139670"/>
              <a:chExt cx="565017" cy="727179"/>
            </a:xfrm>
          </p:grpSpPr>
          <p:cxnSp>
            <p:nvCxnSpPr>
              <p:cNvPr id="83" name="직선 연결선 82"/>
              <p:cNvCxnSpPr/>
              <p:nvPr/>
            </p:nvCxnSpPr>
            <p:spPr>
              <a:xfrm>
                <a:off x="1070465" y="6506809"/>
                <a:ext cx="379412" cy="0"/>
              </a:xfrm>
              <a:prstGeom prst="lin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" name="TextBox 8"/>
              <p:cNvSpPr txBox="1">
                <a:spLocks noChangeArrowheads="1"/>
              </p:cNvSpPr>
              <p:nvPr/>
            </p:nvSpPr>
            <p:spPr bwMode="auto">
              <a:xfrm>
                <a:off x="1107300" y="6139670"/>
                <a:ext cx="250825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9pPr>
              </a:lstStyle>
              <a:p>
                <a:r>
                  <a:rPr kumimoji="0" lang="en-US" altLang="ko-KR" sz="2200" b="1" dirty="0" smtClean="0">
                    <a:solidFill>
                      <a:schemeClr val="accent2">
                        <a:lumMod val="75000"/>
                      </a:schemeClr>
                    </a:solidFill>
                    <a:latin typeface="나눔고딕" pitchFamily="50" charset="-127"/>
                  </a:rPr>
                  <a:t>1</a:t>
                </a:r>
                <a:endParaRPr kumimoji="0" lang="ko-KR" altLang="en-US" sz="2200" b="1" dirty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</a:endParaRPr>
              </a:p>
            </p:txBody>
          </p:sp>
          <p:sp>
            <p:nvSpPr>
              <p:cNvPr id="85" name="TextBox 8"/>
              <p:cNvSpPr txBox="1">
                <a:spLocks noChangeArrowheads="1"/>
              </p:cNvSpPr>
              <p:nvPr/>
            </p:nvSpPr>
            <p:spPr bwMode="auto">
              <a:xfrm>
                <a:off x="1109624" y="6435962"/>
                <a:ext cx="525858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9pPr>
              </a:lstStyle>
              <a:p>
                <a:r>
                  <a:rPr kumimoji="0" lang="en-US" altLang="ko-KR" sz="2200" b="1" dirty="0" smtClean="0">
                    <a:solidFill>
                      <a:schemeClr val="accent2">
                        <a:lumMod val="75000"/>
                      </a:schemeClr>
                    </a:solidFill>
                    <a:latin typeface="나눔고딕" pitchFamily="50" charset="-127"/>
                  </a:rPr>
                  <a:t>2</a:t>
                </a:r>
                <a:endParaRPr kumimoji="0" lang="ko-KR" altLang="en-US" sz="2200" b="1" dirty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</a:endParaRPr>
              </a:p>
            </p:txBody>
          </p:sp>
        </p:grpSp>
      </p:grpSp>
      <p:sp>
        <p:nvSpPr>
          <p:cNvPr id="62" name="TextBox 61"/>
          <p:cNvSpPr txBox="1"/>
          <p:nvPr/>
        </p:nvSpPr>
        <p:spPr>
          <a:xfrm>
            <a:off x="1064568" y="410956"/>
            <a:ext cx="43008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먹은 양 비교하기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63" name="그림 62" descr="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48000" y="32400"/>
            <a:ext cx="1844993" cy="911543"/>
          </a:xfrm>
          <a:prstGeom prst="rect">
            <a:avLst/>
          </a:prstGeom>
        </p:spPr>
      </p:pic>
      <p:pic>
        <p:nvPicPr>
          <p:cNvPr id="42" name="그림 4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6679" y="208441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그림 4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6679" y="412761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타원 43">
            <a:hlinkClick r:id="rId4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타원 44">
            <a:hlinkClick r:id="rId5" action="ppaction://hlinksldjump"/>
          </p:cNvPr>
          <p:cNvSpPr/>
          <p:nvPr/>
        </p:nvSpPr>
        <p:spPr>
          <a:xfrm>
            <a:off x="7887600" y="5508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타원 45">
            <a:hlinkClick r:id="rId6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9000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880382" y="1365801"/>
            <a:ext cx="8942701" cy="1836450"/>
            <a:chOff x="880382" y="1365801"/>
            <a:chExt cx="8942701" cy="1836450"/>
          </a:xfrm>
        </p:grpSpPr>
        <p:sp>
          <p:nvSpPr>
            <p:cNvPr id="100" name="모서리가 둥근 직사각형 99"/>
            <p:cNvSpPr/>
            <p:nvPr/>
          </p:nvSpPr>
          <p:spPr>
            <a:xfrm>
              <a:off x="880382" y="2172691"/>
              <a:ext cx="8105066" cy="1029560"/>
            </a:xfrm>
            <a:prstGeom prst="roundRect">
              <a:avLst>
                <a:gd name="adj" fmla="val 13543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/>
              </a:endParaRPr>
            </a:p>
          </p:txBody>
        </p:sp>
        <p:grpSp>
          <p:nvGrpSpPr>
            <p:cNvPr id="4" name="그룹 3"/>
            <p:cNvGrpSpPr/>
            <p:nvPr/>
          </p:nvGrpSpPr>
          <p:grpSpPr>
            <a:xfrm>
              <a:off x="926582" y="1365801"/>
              <a:ext cx="8896501" cy="837152"/>
              <a:chOff x="488504" y="4582289"/>
              <a:chExt cx="8896501" cy="837152"/>
            </a:xfrm>
          </p:grpSpPr>
          <p:sp>
            <p:nvSpPr>
              <p:cNvPr id="98" name="TextBox 19"/>
              <p:cNvSpPr txBox="1">
                <a:spLocks noChangeArrowheads="1"/>
              </p:cNvSpPr>
              <p:nvPr/>
            </p:nvSpPr>
            <p:spPr bwMode="auto">
              <a:xfrm>
                <a:off x="685940" y="4582289"/>
                <a:ext cx="8699065" cy="837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20000"/>
                  </a:spcBef>
                </a:pPr>
                <a:r>
                  <a:rPr lang="ko-KR" altLang="en-US" sz="2200" b="1" dirty="0">
                    <a:latin typeface="나눔고딕" pitchFamily="50" charset="-127"/>
                    <a:ea typeface="나눔고딕" pitchFamily="50" charset="-127"/>
                  </a:rPr>
                  <a:t>누구의 말이 맞는지 생각해 보고</a:t>
                </a:r>
                <a:r>
                  <a:rPr lang="en-US" altLang="ko-KR" sz="2200" b="1" dirty="0">
                    <a:latin typeface="나눔고딕" pitchFamily="50" charset="-127"/>
                    <a:ea typeface="나눔고딕" pitchFamily="50" charset="-127"/>
                  </a:rPr>
                  <a:t>, </a:t>
                </a:r>
                <a:r>
                  <a:rPr lang="ko-KR" altLang="en-US" sz="2200" b="1" dirty="0">
                    <a:latin typeface="나눔고딕" pitchFamily="50" charset="-127"/>
                    <a:ea typeface="나눔고딕" pitchFamily="50" charset="-127"/>
                  </a:rPr>
                  <a:t>그렇게 생각한 이유를 이야기해 </a:t>
                </a:r>
                <a:endParaRPr lang="en-US" altLang="ko-KR" sz="2200" b="1" dirty="0" smtClean="0">
                  <a:latin typeface="나눔고딕" pitchFamily="50" charset="-127"/>
                  <a:ea typeface="나눔고딕" pitchFamily="50" charset="-127"/>
                </a:endParaRPr>
              </a:p>
              <a:p>
                <a:pPr>
                  <a:spcBef>
                    <a:spcPct val="20000"/>
                  </a:spcBef>
                </a:pPr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보세요</a:t>
                </a:r>
                <a:r>
                  <a:rPr lang="en-US" altLang="ko-KR" sz="2200" b="1" dirty="0">
                    <a:latin typeface="나눔고딕" pitchFamily="50" charset="-127"/>
                    <a:ea typeface="나눔고딕" pitchFamily="50" charset="-127"/>
                  </a:rPr>
                  <a:t>.</a:t>
                </a:r>
              </a:p>
            </p:txBody>
          </p:sp>
          <p:sp>
            <p:nvSpPr>
              <p:cNvPr id="99" name="Freeform 14"/>
              <p:cNvSpPr>
                <a:spLocks/>
              </p:cNvSpPr>
              <p:nvPr/>
            </p:nvSpPr>
            <p:spPr bwMode="auto">
              <a:xfrm>
                <a:off x="488504" y="4743160"/>
                <a:ext cx="126000" cy="126000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grpSp>
        <p:nvGrpSpPr>
          <p:cNvPr id="3" name="그룹 2"/>
          <p:cNvGrpSpPr/>
          <p:nvPr/>
        </p:nvGrpSpPr>
        <p:grpSpPr>
          <a:xfrm>
            <a:off x="920552" y="3284984"/>
            <a:ext cx="8049896" cy="1676302"/>
            <a:chOff x="920552" y="3284984"/>
            <a:chExt cx="8049896" cy="1676302"/>
          </a:xfrm>
        </p:grpSpPr>
        <p:sp>
          <p:nvSpPr>
            <p:cNvPr id="27" name="모서리가 둥근 직사각형 26"/>
            <p:cNvSpPr/>
            <p:nvPr/>
          </p:nvSpPr>
          <p:spPr>
            <a:xfrm>
              <a:off x="920552" y="3754146"/>
              <a:ext cx="8049896" cy="1207140"/>
            </a:xfrm>
            <a:prstGeom prst="roundRect">
              <a:avLst>
                <a:gd name="adj" fmla="val 14849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200" dirty="0">
                <a:latin typeface="나눔고딕" pitchFamily="50" charset="-127"/>
                <a:ea typeface="나눔고딕"/>
              </a:endParaRPr>
            </a:p>
          </p:txBody>
        </p:sp>
        <p:grpSp>
          <p:nvGrpSpPr>
            <p:cNvPr id="32" name="그룹 31"/>
            <p:cNvGrpSpPr/>
            <p:nvPr/>
          </p:nvGrpSpPr>
          <p:grpSpPr>
            <a:xfrm>
              <a:off x="924870" y="3284984"/>
              <a:ext cx="6904723" cy="430887"/>
              <a:chOff x="386581" y="1196752"/>
              <a:chExt cx="6904723" cy="430887"/>
            </a:xfrm>
          </p:grpSpPr>
          <p:sp>
            <p:nvSpPr>
              <p:cNvPr id="33" name="TextBox 19"/>
              <p:cNvSpPr txBox="1">
                <a:spLocks noChangeArrowheads="1"/>
              </p:cNvSpPr>
              <p:nvPr/>
            </p:nvSpPr>
            <p:spPr bwMode="auto">
              <a:xfrm>
                <a:off x="584019" y="1196752"/>
                <a:ext cx="6707285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spcBef>
                    <a:spcPct val="20000"/>
                  </a:spcBef>
                </a:pPr>
                <a:r>
                  <a:rPr lang="ko-KR" altLang="en-US" sz="2200" b="1" dirty="0">
                    <a:latin typeface="나눔고딕" pitchFamily="50" charset="-127"/>
                    <a:ea typeface="나눔고딕" pitchFamily="50" charset="-127"/>
                  </a:rPr>
                  <a:t>누가 더 많이 먹었는지 알아보려면 어떻게 해야 할까요</a:t>
                </a:r>
                <a:r>
                  <a:rPr lang="en-US" altLang="ko-KR" sz="2200" b="1" dirty="0">
                    <a:latin typeface="나눔고딕" pitchFamily="50" charset="-127"/>
                    <a:ea typeface="나눔고딕" pitchFamily="50" charset="-127"/>
                  </a:rPr>
                  <a:t>?</a:t>
                </a:r>
              </a:p>
            </p:txBody>
          </p:sp>
          <p:sp>
            <p:nvSpPr>
              <p:cNvPr id="34" name="Freeform 14"/>
              <p:cNvSpPr>
                <a:spLocks/>
              </p:cNvSpPr>
              <p:nvPr/>
            </p:nvSpPr>
            <p:spPr bwMode="auto">
              <a:xfrm>
                <a:off x="386581" y="1349195"/>
                <a:ext cx="126000" cy="126000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200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grpSp>
        <p:nvGrpSpPr>
          <p:cNvPr id="5" name="그룹 4"/>
          <p:cNvGrpSpPr/>
          <p:nvPr/>
        </p:nvGrpSpPr>
        <p:grpSpPr>
          <a:xfrm>
            <a:off x="872470" y="2111330"/>
            <a:ext cx="7335803" cy="1101646"/>
            <a:chOff x="872470" y="2111330"/>
            <a:chExt cx="7335803" cy="1101646"/>
          </a:xfrm>
        </p:grpSpPr>
        <p:sp>
          <p:nvSpPr>
            <p:cNvPr id="115" name="TextBox 19"/>
            <p:cNvSpPr txBox="1">
              <a:spLocks noChangeArrowheads="1"/>
            </p:cNvSpPr>
            <p:nvPr/>
          </p:nvSpPr>
          <p:spPr bwMode="auto">
            <a:xfrm>
              <a:off x="872470" y="2172691"/>
              <a:ext cx="7335803" cy="1040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lvl="0" indent="-180000">
                <a:lnSpc>
                  <a:spcPct val="14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  <a:defRPr lang="ko-KR" altLang="en-US"/>
              </a:pP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/>
                  <a:ea typeface="나눔고딕"/>
                  <a:sym typeface="Wingdings"/>
                </a:rPr>
                <a:t> 둘 다        을 먹었으므로 슬기 말이 </a:t>
              </a:r>
              <a:r>
                <a:rPr lang="ko-KR" altLang="en-US" sz="2200" b="1" dirty="0" err="1" smtClean="0">
                  <a:solidFill>
                    <a:schemeClr val="accent2">
                      <a:lumMod val="75000"/>
                    </a:schemeClr>
                  </a:solidFill>
                  <a:latin typeface="나눔고딕"/>
                  <a:ea typeface="나눔고딕"/>
                  <a:sym typeface="Wingdings"/>
                </a:rPr>
                <a:t>맞다고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/>
                  <a:ea typeface="나눔고딕"/>
                  <a:sym typeface="Wingdings"/>
                </a:rPr>
                <a:t> 생각합니다</a:t>
              </a:r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/>
                  <a:ea typeface="나눔고딕"/>
                  <a:sym typeface="Wingdings"/>
                </a:rPr>
                <a:t>.      </a:t>
              </a:r>
            </a:p>
            <a:p>
              <a:pPr marL="179388" lvl="0" indent="-179388">
                <a:lnSpc>
                  <a:spcPct val="140000"/>
                </a:lnSpc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</a:tabLst>
                <a:defRPr lang="ko-KR" altLang="en-US"/>
              </a:pP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/>
                  <a:ea typeface="나눔고딕"/>
                  <a:sym typeface="Wingdings"/>
                </a:rPr>
                <a:t>   슬기의 피자가 보이지 않으므로 알 수 없습니다</a:t>
              </a:r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/>
                  <a:ea typeface="나눔고딕"/>
                  <a:sym typeface="Wingdings"/>
                </a:rPr>
                <a:t>. </a:t>
              </a:r>
              <a:endPara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endParaRPr>
            </a:p>
          </p:txBody>
        </p:sp>
        <p:grpSp>
          <p:nvGrpSpPr>
            <p:cNvPr id="57" name="그룹 56"/>
            <p:cNvGrpSpPr/>
            <p:nvPr/>
          </p:nvGrpSpPr>
          <p:grpSpPr>
            <a:xfrm>
              <a:off x="1927913" y="2111330"/>
              <a:ext cx="572791" cy="727179"/>
              <a:chOff x="2207875" y="6139670"/>
              <a:chExt cx="545008" cy="727179"/>
            </a:xfrm>
          </p:grpSpPr>
          <p:cxnSp>
            <p:nvCxnSpPr>
              <p:cNvPr id="59" name="직선 연결선 58"/>
              <p:cNvCxnSpPr/>
              <p:nvPr/>
            </p:nvCxnSpPr>
            <p:spPr>
              <a:xfrm>
                <a:off x="2207875" y="6514672"/>
                <a:ext cx="379412" cy="0"/>
              </a:xfrm>
              <a:prstGeom prst="lin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TextBox 8"/>
              <p:cNvSpPr txBox="1">
                <a:spLocks noChangeArrowheads="1"/>
              </p:cNvSpPr>
              <p:nvPr/>
            </p:nvSpPr>
            <p:spPr bwMode="auto">
              <a:xfrm>
                <a:off x="2226753" y="6139670"/>
                <a:ext cx="250825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9pPr>
              </a:lstStyle>
              <a:p>
                <a:r>
                  <a:rPr kumimoji="0" lang="en-US" altLang="ko-KR" sz="2200" b="1" dirty="0" smtClean="0">
                    <a:solidFill>
                      <a:schemeClr val="accent2">
                        <a:lumMod val="75000"/>
                      </a:schemeClr>
                    </a:solidFill>
                    <a:latin typeface="나눔고딕" pitchFamily="50" charset="-127"/>
                  </a:rPr>
                  <a:t>1</a:t>
                </a:r>
                <a:endParaRPr kumimoji="0" lang="ko-KR" altLang="en-US" sz="2200" b="1" dirty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</a:endParaRPr>
              </a:p>
            </p:txBody>
          </p:sp>
          <p:sp>
            <p:nvSpPr>
              <p:cNvPr id="61" name="TextBox 8"/>
              <p:cNvSpPr txBox="1">
                <a:spLocks noChangeArrowheads="1"/>
              </p:cNvSpPr>
              <p:nvPr/>
            </p:nvSpPr>
            <p:spPr bwMode="auto">
              <a:xfrm>
                <a:off x="2227025" y="6435962"/>
                <a:ext cx="525858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9pPr>
              </a:lstStyle>
              <a:p>
                <a:r>
                  <a:rPr kumimoji="0" lang="en-US" altLang="ko-KR" sz="2200" b="1" dirty="0" smtClean="0">
                    <a:solidFill>
                      <a:schemeClr val="accent2">
                        <a:lumMod val="75000"/>
                      </a:schemeClr>
                    </a:solidFill>
                    <a:latin typeface="나눔고딕" pitchFamily="50" charset="-127"/>
                  </a:rPr>
                  <a:t>2</a:t>
                </a:r>
                <a:endParaRPr kumimoji="0" lang="ko-KR" altLang="en-US" sz="2200" b="1" dirty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</a:endParaRPr>
              </a:p>
            </p:txBody>
          </p:sp>
        </p:grpSp>
      </p:grpSp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78" name="그룹 7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79" name="타원 7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0" name="이등변 삼각형 7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1064568" y="410956"/>
            <a:ext cx="43008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먹은 양 비교하기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63" name="그림 62" descr="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48000" y="32400"/>
            <a:ext cx="1844993" cy="911543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920553" y="3806726"/>
            <a:ext cx="804989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000" algn="just">
              <a:buFont typeface="Arial" pitchFamily="34" charset="0"/>
              <a:buChar char="•"/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두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사람의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피자의 크기가 같은지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다른지를 확인하여 해결해야 </a:t>
            </a:r>
            <a:endParaRPr lang="en-US" altLang="ko-KR" sz="2200" b="1" dirty="0" smtClean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 algn="just"/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합니다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두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사람의 피자의 크기가 같은 경우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지혜의 피자가 더 큰 </a:t>
            </a:r>
            <a:endParaRPr lang="en-US" altLang="ko-KR" sz="2200" b="1" dirty="0" smtClean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 algn="just"/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  경우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슬기의 피자가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더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큰 경우로 나누어 해결해야 합니다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등</a:t>
            </a:r>
          </a:p>
        </p:txBody>
      </p:sp>
      <p:pic>
        <p:nvPicPr>
          <p:cNvPr id="36" name="그림 3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0371" y="248578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그림 3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0371" y="415196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타원 34">
            <a:hlinkClick r:id="rId4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타원 37">
            <a:hlinkClick r:id="rId5" action="ppaction://hlinksldjump"/>
          </p:cNvPr>
          <p:cNvSpPr/>
          <p:nvPr/>
        </p:nvSpPr>
        <p:spPr>
          <a:xfrm>
            <a:off x="7887600" y="5508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타원 38">
            <a:hlinkClick r:id="rId6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88619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920552" y="1389528"/>
            <a:ext cx="8928454" cy="1267675"/>
            <a:chOff x="920552" y="1389528"/>
            <a:chExt cx="8928454" cy="1267675"/>
          </a:xfrm>
        </p:grpSpPr>
        <p:sp>
          <p:nvSpPr>
            <p:cNvPr id="55" name="모서리가 둥근 직사각형 54"/>
            <p:cNvSpPr/>
            <p:nvPr/>
          </p:nvSpPr>
          <p:spPr>
            <a:xfrm>
              <a:off x="920552" y="1836046"/>
              <a:ext cx="8104413" cy="821157"/>
            </a:xfrm>
            <a:prstGeom prst="roundRect">
              <a:avLst>
                <a:gd name="adj" fmla="val 21777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200" dirty="0">
                <a:latin typeface="나눔고딕" pitchFamily="50" charset="-127"/>
                <a:ea typeface="나눔고딕"/>
              </a:endParaRPr>
            </a:p>
          </p:txBody>
        </p:sp>
        <p:grpSp>
          <p:nvGrpSpPr>
            <p:cNvPr id="5" name="그룹 4"/>
            <p:cNvGrpSpPr/>
            <p:nvPr/>
          </p:nvGrpSpPr>
          <p:grpSpPr>
            <a:xfrm>
              <a:off x="924870" y="1389528"/>
              <a:ext cx="8924136" cy="430887"/>
              <a:chOff x="386581" y="3182330"/>
              <a:chExt cx="8924136" cy="430887"/>
            </a:xfrm>
          </p:grpSpPr>
          <p:sp>
            <p:nvSpPr>
              <p:cNvPr id="102" name="TextBox 19"/>
              <p:cNvSpPr txBox="1">
                <a:spLocks noChangeArrowheads="1"/>
              </p:cNvSpPr>
              <p:nvPr/>
            </p:nvSpPr>
            <p:spPr bwMode="auto">
              <a:xfrm>
                <a:off x="584018" y="3182330"/>
                <a:ext cx="8726699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20000"/>
                  </a:spcBef>
                </a:pPr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어떤 방법으로 문제를 해결하면 좋을까요</a:t>
                </a:r>
                <a:r>
                  <a:rPr lang="en-US" altLang="ko-KR" sz="2200" b="1" dirty="0" smtClean="0">
                    <a:latin typeface="나눔고딕" pitchFamily="50" charset="-127"/>
                    <a:ea typeface="나눔고딕" pitchFamily="50" charset="-127"/>
                  </a:rPr>
                  <a:t>?</a:t>
                </a:r>
                <a:endParaRPr lang="en-US" altLang="ko-KR" sz="2200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103" name="Freeform 14"/>
              <p:cNvSpPr>
                <a:spLocks/>
              </p:cNvSpPr>
              <p:nvPr/>
            </p:nvSpPr>
            <p:spPr bwMode="auto">
              <a:xfrm>
                <a:off x="386581" y="3334773"/>
                <a:ext cx="126000" cy="126000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200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grpSp>
        <p:nvGrpSpPr>
          <p:cNvPr id="3" name="그룹 2"/>
          <p:cNvGrpSpPr/>
          <p:nvPr/>
        </p:nvGrpSpPr>
        <p:grpSpPr>
          <a:xfrm>
            <a:off x="880559" y="2663856"/>
            <a:ext cx="8183437" cy="2997392"/>
            <a:chOff x="880559" y="2663856"/>
            <a:chExt cx="8183437" cy="2997392"/>
          </a:xfrm>
        </p:grpSpPr>
        <p:sp>
          <p:nvSpPr>
            <p:cNvPr id="20" name="모서리가 둥근 직사각형 19"/>
            <p:cNvSpPr/>
            <p:nvPr/>
          </p:nvSpPr>
          <p:spPr>
            <a:xfrm>
              <a:off x="880559" y="3502197"/>
              <a:ext cx="8140754" cy="2159051"/>
            </a:xfrm>
            <a:prstGeom prst="roundRect">
              <a:avLst>
                <a:gd name="adj" fmla="val 11093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/>
              </a:endParaRPr>
            </a:p>
          </p:txBody>
        </p:sp>
        <p:grpSp>
          <p:nvGrpSpPr>
            <p:cNvPr id="32" name="그룹 31"/>
            <p:cNvGrpSpPr/>
            <p:nvPr/>
          </p:nvGrpSpPr>
          <p:grpSpPr>
            <a:xfrm>
              <a:off x="934578" y="2663856"/>
              <a:ext cx="8129418" cy="837152"/>
              <a:chOff x="386581" y="1196752"/>
              <a:chExt cx="8129418" cy="837152"/>
            </a:xfrm>
          </p:grpSpPr>
          <p:sp>
            <p:nvSpPr>
              <p:cNvPr id="33" name="TextBox 19"/>
              <p:cNvSpPr txBox="1">
                <a:spLocks noChangeArrowheads="1"/>
              </p:cNvSpPr>
              <p:nvPr/>
            </p:nvSpPr>
            <p:spPr bwMode="auto">
              <a:xfrm>
                <a:off x="584019" y="1196752"/>
                <a:ext cx="7931980" cy="837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spcBef>
                    <a:spcPct val="20000"/>
                  </a:spcBef>
                </a:pPr>
                <a:r>
                  <a:rPr lang="ko-KR" altLang="en-US" sz="2200" b="1" dirty="0">
                    <a:latin typeface="나눔고딕" pitchFamily="50" charset="-127"/>
                    <a:ea typeface="나눔고딕" pitchFamily="50" charset="-127"/>
                  </a:rPr>
                  <a:t>두 </a:t>
                </a:r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사람의 피자 </a:t>
                </a:r>
                <a:r>
                  <a:rPr lang="ko-KR" altLang="en-US" sz="2200" b="1" dirty="0">
                    <a:latin typeface="나눔고딕" pitchFamily="50" charset="-127"/>
                    <a:ea typeface="나눔고딕" pitchFamily="50" charset="-127"/>
                  </a:rPr>
                  <a:t>크기가 똑같다면 누구의 말이 맞는지 </a:t>
                </a:r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생각해 보고</a:t>
                </a:r>
                <a:r>
                  <a:rPr lang="en-US" altLang="ko-KR" sz="2200" b="1" dirty="0">
                    <a:latin typeface="나눔고딕" pitchFamily="50" charset="-127"/>
                    <a:ea typeface="나눔고딕" pitchFamily="50" charset="-127"/>
                  </a:rPr>
                  <a:t>, </a:t>
                </a:r>
              </a:p>
              <a:p>
                <a:pPr>
                  <a:spcBef>
                    <a:spcPct val="20000"/>
                  </a:spcBef>
                </a:pPr>
                <a:r>
                  <a:rPr lang="ko-KR" altLang="en-US" sz="2200" b="1" dirty="0">
                    <a:latin typeface="나눔고딕" pitchFamily="50" charset="-127"/>
                    <a:ea typeface="나눔고딕" pitchFamily="50" charset="-127"/>
                  </a:rPr>
                  <a:t>그렇게 생각한 이유를 그림과 글로 설명해 보세요</a:t>
                </a:r>
                <a:r>
                  <a:rPr lang="en-US" altLang="ko-KR" sz="2200" b="1" dirty="0">
                    <a:latin typeface="나눔고딕" pitchFamily="50" charset="-127"/>
                    <a:ea typeface="나눔고딕" pitchFamily="50" charset="-127"/>
                  </a:rPr>
                  <a:t>.</a:t>
                </a:r>
              </a:p>
            </p:txBody>
          </p:sp>
          <p:sp>
            <p:nvSpPr>
              <p:cNvPr id="34" name="Freeform 14"/>
              <p:cNvSpPr>
                <a:spLocks/>
              </p:cNvSpPr>
              <p:nvPr/>
            </p:nvSpPr>
            <p:spPr bwMode="auto">
              <a:xfrm>
                <a:off x="386581" y="1301733"/>
                <a:ext cx="126000" cy="126000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sp>
        <p:nvSpPr>
          <p:cNvPr id="82" name="TextBox 19"/>
          <p:cNvSpPr txBox="1">
            <a:spLocks noChangeArrowheads="1"/>
          </p:cNvSpPr>
          <p:nvPr/>
        </p:nvSpPr>
        <p:spPr bwMode="auto">
          <a:xfrm>
            <a:off x="920552" y="1844824"/>
            <a:ext cx="367240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-180000">
              <a:buFont typeface="Arial" pitchFamily="34" charset="0"/>
              <a:buChar char="•"/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그림을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그려서 비교합니다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pPr indent="-180000">
              <a:buFont typeface="Arial" pitchFamily="34" charset="0"/>
              <a:buChar char="•"/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그림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글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말로 설명합니다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 </a:t>
            </a:r>
          </a:p>
        </p:txBody>
      </p:sp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78" name="그룹 7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79" name="타원 7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0" name="이등변 삼각형 7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1064568" y="410956"/>
            <a:ext cx="43008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먹은 양 비교하기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36" name="그림 35" descr="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48000" y="32400"/>
            <a:ext cx="1844993" cy="911543"/>
          </a:xfrm>
          <a:prstGeom prst="rect">
            <a:avLst/>
          </a:prstGeom>
        </p:spPr>
      </p:pic>
      <p:grpSp>
        <p:nvGrpSpPr>
          <p:cNvPr id="4" name="그룹 3"/>
          <p:cNvGrpSpPr/>
          <p:nvPr/>
        </p:nvGrpSpPr>
        <p:grpSpPr>
          <a:xfrm>
            <a:off x="992560" y="3269712"/>
            <a:ext cx="7960398" cy="2305594"/>
            <a:chOff x="992560" y="3269712"/>
            <a:chExt cx="7960398" cy="2305594"/>
          </a:xfrm>
        </p:grpSpPr>
        <p:grpSp>
          <p:nvGrpSpPr>
            <p:cNvPr id="21" name="그룹 20"/>
            <p:cNvGrpSpPr/>
            <p:nvPr/>
          </p:nvGrpSpPr>
          <p:grpSpPr>
            <a:xfrm>
              <a:off x="992560" y="4509120"/>
              <a:ext cx="7960398" cy="1066186"/>
              <a:chOff x="1064568" y="3781941"/>
              <a:chExt cx="7960398" cy="1066186"/>
            </a:xfrm>
          </p:grpSpPr>
          <p:sp>
            <p:nvSpPr>
              <p:cNvPr id="22" name="TextBox 19"/>
              <p:cNvSpPr txBox="1">
                <a:spLocks noChangeArrowheads="1"/>
              </p:cNvSpPr>
              <p:nvPr/>
            </p:nvSpPr>
            <p:spPr bwMode="auto">
              <a:xfrm>
                <a:off x="1064568" y="3858625"/>
                <a:ext cx="7960398" cy="9895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lvl="0" indent="-180000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Char char="•"/>
                  <a:defRPr lang="ko-KR" altLang="en-US"/>
                </a:pPr>
                <a:r>
                  <a:rPr lang="ko-KR" altLang="en-US" sz="2200" b="1" dirty="0" smtClean="0">
                    <a:solidFill>
                      <a:schemeClr val="accent2">
                        <a:lumMod val="75000"/>
                      </a:schemeClr>
                    </a:solidFill>
                    <a:latin typeface="나눔고딕"/>
                    <a:ea typeface="나눔고딕"/>
                    <a:sym typeface="Wingdings"/>
                  </a:rPr>
                  <a:t>피자의 크기가 똑같다면 지혜 피자의        과 슬기 피자의       이 </a:t>
                </a:r>
                <a:endPara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/>
                  <a:ea typeface="나눔고딕"/>
                  <a:sym typeface="Wingdings"/>
                </a:endParaRPr>
              </a:p>
              <a:p>
                <a:pPr lvl="0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defRPr lang="ko-KR" altLang="en-US"/>
                </a:pPr>
                <a:r>
                  <a:rPr lang="en-US" altLang="ko-KR" sz="2200" b="1" dirty="0">
                    <a:solidFill>
                      <a:schemeClr val="accent2">
                        <a:lumMod val="75000"/>
                      </a:schemeClr>
                    </a:solidFill>
                    <a:latin typeface="나눔고딕"/>
                    <a:ea typeface="나눔고딕"/>
                    <a:sym typeface="Wingdings"/>
                  </a:rPr>
                  <a:t> </a:t>
                </a:r>
                <a:r>
                  <a:rPr lang="en-US" altLang="ko-KR" sz="2200" b="1" dirty="0" smtClean="0">
                    <a:solidFill>
                      <a:schemeClr val="accent2">
                        <a:lumMod val="75000"/>
                      </a:schemeClr>
                    </a:solidFill>
                    <a:latin typeface="나눔고딕"/>
                    <a:ea typeface="나눔고딕"/>
                    <a:sym typeface="Wingdings"/>
                  </a:rPr>
                  <a:t> </a:t>
                </a:r>
                <a:r>
                  <a:rPr lang="ko-KR" altLang="en-US" sz="2200" b="1" dirty="0" smtClean="0">
                    <a:solidFill>
                      <a:schemeClr val="accent2">
                        <a:lumMod val="75000"/>
                      </a:schemeClr>
                    </a:solidFill>
                    <a:latin typeface="나눔고딕"/>
                    <a:ea typeface="나눔고딕"/>
                    <a:sym typeface="Wingdings"/>
                  </a:rPr>
                  <a:t>똑같기 때문에 슬기의 말이 맞습니다</a:t>
                </a:r>
                <a:r>
                  <a:rPr lang="en-US" altLang="ko-KR" sz="2200" b="1" dirty="0" smtClean="0">
                    <a:solidFill>
                      <a:schemeClr val="accent2">
                        <a:lumMod val="75000"/>
                      </a:schemeClr>
                    </a:solidFill>
                    <a:latin typeface="나눔고딕"/>
                    <a:ea typeface="나눔고딕"/>
                    <a:sym typeface="Wingdings"/>
                  </a:rPr>
                  <a:t>. </a:t>
                </a:r>
              </a:p>
            </p:txBody>
          </p:sp>
          <p:grpSp>
            <p:nvGrpSpPr>
              <p:cNvPr id="23" name="그룹 22"/>
              <p:cNvGrpSpPr/>
              <p:nvPr/>
            </p:nvGrpSpPr>
            <p:grpSpPr>
              <a:xfrm>
                <a:off x="5695699" y="3789040"/>
                <a:ext cx="542766" cy="727179"/>
                <a:chOff x="2819138" y="6177804"/>
                <a:chExt cx="542766" cy="727179"/>
              </a:xfrm>
            </p:grpSpPr>
            <p:cxnSp>
              <p:nvCxnSpPr>
                <p:cNvPr id="28" name="직선 연결선 27"/>
                <p:cNvCxnSpPr/>
                <p:nvPr/>
              </p:nvCxnSpPr>
              <p:spPr>
                <a:xfrm>
                  <a:off x="2819138" y="6529300"/>
                  <a:ext cx="379412" cy="0"/>
                </a:xfrm>
                <a:prstGeom prst="line">
                  <a:avLst/>
                </a:prstGeom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9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2833722" y="6177804"/>
                  <a:ext cx="250825" cy="430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9pPr>
                </a:lstStyle>
                <a:p>
                  <a:r>
                    <a:rPr kumimoji="0" lang="en-US" altLang="ko-KR" sz="2200" b="1" dirty="0" smtClean="0">
                      <a:solidFill>
                        <a:schemeClr val="accent2">
                          <a:lumMod val="75000"/>
                        </a:schemeClr>
                      </a:solidFill>
                      <a:latin typeface="나눔고딕" pitchFamily="50" charset="-127"/>
                    </a:rPr>
                    <a:t>1</a:t>
                  </a:r>
                  <a:endParaRPr kumimoji="0" lang="ko-KR" altLang="en-US" sz="2200" b="1" dirty="0">
                    <a:solidFill>
                      <a:schemeClr val="accent2">
                        <a:lumMod val="75000"/>
                      </a:schemeClr>
                    </a:solidFill>
                    <a:latin typeface="나눔고딕" pitchFamily="50" charset="-127"/>
                  </a:endParaRPr>
                </a:p>
              </p:txBody>
            </p:sp>
            <p:sp>
              <p:nvSpPr>
                <p:cNvPr id="30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2836046" y="6474096"/>
                  <a:ext cx="525858" cy="430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9pPr>
                </a:lstStyle>
                <a:p>
                  <a:r>
                    <a:rPr kumimoji="0" lang="en-US" altLang="ko-KR" sz="2200" b="1" dirty="0" smtClean="0">
                      <a:solidFill>
                        <a:schemeClr val="accent2">
                          <a:lumMod val="75000"/>
                        </a:schemeClr>
                      </a:solidFill>
                      <a:latin typeface="나눔고딕" pitchFamily="50" charset="-127"/>
                    </a:rPr>
                    <a:t>2</a:t>
                  </a:r>
                  <a:endParaRPr kumimoji="0" lang="ko-KR" altLang="en-US" sz="2200" b="1" dirty="0">
                    <a:solidFill>
                      <a:schemeClr val="accent2">
                        <a:lumMod val="75000"/>
                      </a:schemeClr>
                    </a:solidFill>
                    <a:latin typeface="나눔고딕" pitchFamily="50" charset="-127"/>
                  </a:endParaRPr>
                </a:p>
              </p:txBody>
            </p:sp>
          </p:grpSp>
          <p:grpSp>
            <p:nvGrpSpPr>
              <p:cNvPr id="24" name="그룹 23"/>
              <p:cNvGrpSpPr/>
              <p:nvPr/>
            </p:nvGrpSpPr>
            <p:grpSpPr>
              <a:xfrm>
                <a:off x="8010634" y="3781941"/>
                <a:ext cx="542766" cy="727179"/>
                <a:chOff x="2819138" y="6177804"/>
                <a:chExt cx="542766" cy="727179"/>
              </a:xfrm>
            </p:grpSpPr>
            <p:cxnSp>
              <p:nvCxnSpPr>
                <p:cNvPr id="25" name="직선 연결선 24"/>
                <p:cNvCxnSpPr/>
                <p:nvPr/>
              </p:nvCxnSpPr>
              <p:spPr>
                <a:xfrm>
                  <a:off x="2819138" y="6529300"/>
                  <a:ext cx="379412" cy="0"/>
                </a:xfrm>
                <a:prstGeom prst="line">
                  <a:avLst/>
                </a:prstGeom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2833722" y="6177804"/>
                  <a:ext cx="250825" cy="430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9pPr>
                </a:lstStyle>
                <a:p>
                  <a:r>
                    <a:rPr kumimoji="0" lang="en-US" altLang="ko-KR" sz="2200" b="1" dirty="0" smtClean="0">
                      <a:solidFill>
                        <a:schemeClr val="accent2">
                          <a:lumMod val="75000"/>
                        </a:schemeClr>
                      </a:solidFill>
                      <a:latin typeface="나눔고딕" pitchFamily="50" charset="-127"/>
                    </a:rPr>
                    <a:t>1</a:t>
                  </a:r>
                  <a:endParaRPr kumimoji="0" lang="ko-KR" altLang="en-US" sz="2200" b="1" dirty="0">
                    <a:solidFill>
                      <a:schemeClr val="accent2">
                        <a:lumMod val="75000"/>
                      </a:schemeClr>
                    </a:solidFill>
                    <a:latin typeface="나눔고딕" pitchFamily="50" charset="-127"/>
                  </a:endParaRPr>
                </a:p>
              </p:txBody>
            </p:sp>
            <p:sp>
              <p:nvSpPr>
                <p:cNvPr id="27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2836046" y="6474096"/>
                  <a:ext cx="525858" cy="430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9pPr>
                </a:lstStyle>
                <a:p>
                  <a:r>
                    <a:rPr kumimoji="0" lang="en-US" altLang="ko-KR" sz="2200" b="1" dirty="0" smtClean="0">
                      <a:solidFill>
                        <a:schemeClr val="accent2">
                          <a:lumMod val="75000"/>
                        </a:schemeClr>
                      </a:solidFill>
                      <a:latin typeface="나눔고딕" pitchFamily="50" charset="-127"/>
                    </a:rPr>
                    <a:t>2</a:t>
                  </a:r>
                  <a:endParaRPr kumimoji="0" lang="ko-KR" altLang="en-US" sz="2200" b="1" dirty="0">
                    <a:solidFill>
                      <a:schemeClr val="accent2">
                        <a:lumMod val="75000"/>
                      </a:schemeClr>
                    </a:solidFill>
                    <a:latin typeface="나눔고딕" pitchFamily="50" charset="-127"/>
                  </a:endParaRPr>
                </a:p>
              </p:txBody>
            </p:sp>
          </p:grpSp>
        </p:grpSp>
        <p:pic>
          <p:nvPicPr>
            <p:cNvPr id="31" name="그림 3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198" t="57279" r="40137" b="31980"/>
            <a:stretch/>
          </p:blipFill>
          <p:spPr>
            <a:xfrm>
              <a:off x="3389903" y="3269712"/>
              <a:ext cx="3122065" cy="1397944"/>
            </a:xfrm>
            <a:prstGeom prst="rect">
              <a:avLst/>
            </a:prstGeom>
          </p:spPr>
        </p:pic>
        <p:sp>
          <p:nvSpPr>
            <p:cNvPr id="40" name="TextBox 19"/>
            <p:cNvSpPr txBox="1">
              <a:spLocks noChangeArrowheads="1"/>
            </p:cNvSpPr>
            <p:nvPr/>
          </p:nvSpPr>
          <p:spPr bwMode="auto">
            <a:xfrm>
              <a:off x="3080792" y="3861048"/>
              <a:ext cx="713657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지혜</a:t>
              </a:r>
              <a:endParaRPr lang="en-US" altLang="ko-KR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1" name="TextBox 19"/>
            <p:cNvSpPr txBox="1">
              <a:spLocks noChangeArrowheads="1"/>
            </p:cNvSpPr>
            <p:nvPr/>
          </p:nvSpPr>
          <p:spPr bwMode="auto">
            <a:xfrm>
              <a:off x="6075547" y="3872501"/>
              <a:ext cx="713657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슬기</a:t>
              </a:r>
              <a:endParaRPr lang="en-US" altLang="ko-KR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43" name="그림 4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8861" y="203786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그림 4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8861" y="459665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타원 44">
            <a:hlinkClick r:id="rId5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타원 45">
            <a:hlinkClick r:id="rId6" action="ppaction://hlinksldjump"/>
          </p:cNvPr>
          <p:cNvSpPr/>
          <p:nvPr/>
        </p:nvSpPr>
        <p:spPr>
          <a:xfrm>
            <a:off x="7887600" y="5508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타원 46">
            <a:hlinkClick r:id="rId7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8503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880559" y="1371448"/>
            <a:ext cx="8140754" cy="3137672"/>
            <a:chOff x="880559" y="1371448"/>
            <a:chExt cx="8140754" cy="3137672"/>
          </a:xfrm>
        </p:grpSpPr>
        <p:sp>
          <p:nvSpPr>
            <p:cNvPr id="112" name="모서리가 둥근 직사각형 111"/>
            <p:cNvSpPr/>
            <p:nvPr/>
          </p:nvSpPr>
          <p:spPr>
            <a:xfrm>
              <a:off x="880559" y="2293333"/>
              <a:ext cx="8140754" cy="2215787"/>
            </a:xfrm>
            <a:prstGeom prst="roundRect">
              <a:avLst>
                <a:gd name="adj" fmla="val 12942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/>
              </a:endParaRPr>
            </a:p>
          </p:txBody>
        </p:sp>
        <p:grpSp>
          <p:nvGrpSpPr>
            <p:cNvPr id="7" name="그룹 6"/>
            <p:cNvGrpSpPr/>
            <p:nvPr/>
          </p:nvGrpSpPr>
          <p:grpSpPr>
            <a:xfrm>
              <a:off x="921003" y="1371448"/>
              <a:ext cx="7878939" cy="769441"/>
              <a:chOff x="386581" y="3058888"/>
              <a:chExt cx="7878939" cy="769441"/>
            </a:xfrm>
          </p:grpSpPr>
          <p:sp>
            <p:nvSpPr>
              <p:cNvPr id="102" name="TextBox 19"/>
              <p:cNvSpPr txBox="1">
                <a:spLocks noChangeArrowheads="1"/>
              </p:cNvSpPr>
              <p:nvPr/>
            </p:nvSpPr>
            <p:spPr bwMode="auto">
              <a:xfrm>
                <a:off x="584018" y="3058888"/>
                <a:ext cx="7681502" cy="7694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anchor="ctr">
                <a:spAutoFit/>
              </a:bodyPr>
              <a:lstStyle/>
              <a:p>
                <a:pPr>
                  <a:spcBef>
                    <a:spcPct val="20000"/>
                  </a:spcBef>
                </a:pPr>
                <a:r>
                  <a:rPr lang="ko-KR" altLang="en-US" sz="2200" b="1" dirty="0">
                    <a:latin typeface="나눔고딕" pitchFamily="50" charset="-127"/>
                    <a:ea typeface="나눔고딕" pitchFamily="50" charset="-127"/>
                  </a:rPr>
                  <a:t>지혜의 피자가 슬기의 피자보다 더 크다면 누구의 말이 맞는지 </a:t>
                </a:r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생각해 보고</a:t>
                </a:r>
                <a:r>
                  <a:rPr lang="en-US" altLang="ko-KR" sz="2200" b="1" dirty="0" smtClean="0">
                    <a:latin typeface="나눔고딕" pitchFamily="50" charset="-127"/>
                    <a:ea typeface="나눔고딕" pitchFamily="50" charset="-127"/>
                  </a:rPr>
                  <a:t>, </a:t>
                </a:r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그렇게 </a:t>
                </a:r>
                <a:r>
                  <a:rPr lang="ko-KR" altLang="en-US" sz="2200" b="1" dirty="0">
                    <a:latin typeface="나눔고딕" pitchFamily="50" charset="-127"/>
                    <a:ea typeface="나눔고딕" pitchFamily="50" charset="-127"/>
                  </a:rPr>
                  <a:t>생각한 이유를 그림과 글로 설명해 보세요</a:t>
                </a:r>
                <a:r>
                  <a:rPr lang="en-US" altLang="ko-KR" sz="2200" b="1" dirty="0">
                    <a:latin typeface="나눔고딕" pitchFamily="50" charset="-127"/>
                    <a:ea typeface="나눔고딕" pitchFamily="50" charset="-127"/>
                  </a:rPr>
                  <a:t>.</a:t>
                </a:r>
              </a:p>
            </p:txBody>
          </p:sp>
          <p:sp>
            <p:nvSpPr>
              <p:cNvPr id="103" name="Freeform 14"/>
              <p:cNvSpPr>
                <a:spLocks/>
              </p:cNvSpPr>
              <p:nvPr/>
            </p:nvSpPr>
            <p:spPr bwMode="auto">
              <a:xfrm>
                <a:off x="386581" y="3197724"/>
                <a:ext cx="126000" cy="126000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78" name="그룹 7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79" name="타원 7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0" name="이등변 삼각형 7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1026924" y="410956"/>
            <a:ext cx="435812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누구의 말이 맞는지 알아보기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81" name="그림 80" descr="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48000" y="32400"/>
            <a:ext cx="1844993" cy="911543"/>
          </a:xfrm>
          <a:prstGeom prst="rect">
            <a:avLst/>
          </a:prstGeom>
        </p:spPr>
      </p:pic>
      <p:sp>
        <p:nvSpPr>
          <p:cNvPr id="87" name="타원 86">
            <a:hlinkClick r:id="rId3" action="ppaction://hlinksldjump"/>
          </p:cNvPr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그룹 1"/>
          <p:cNvGrpSpPr/>
          <p:nvPr/>
        </p:nvGrpSpPr>
        <p:grpSpPr>
          <a:xfrm>
            <a:off x="1064568" y="2023906"/>
            <a:ext cx="7960398" cy="2327264"/>
            <a:chOff x="1064568" y="2023906"/>
            <a:chExt cx="7960398" cy="2327264"/>
          </a:xfrm>
        </p:grpSpPr>
        <p:pic>
          <p:nvPicPr>
            <p:cNvPr id="54" name="그림 5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310" t="57644" r="24622" b="31615"/>
            <a:stretch/>
          </p:blipFill>
          <p:spPr>
            <a:xfrm>
              <a:off x="3352081" y="2023906"/>
              <a:ext cx="2925202" cy="1521521"/>
            </a:xfrm>
            <a:prstGeom prst="rect">
              <a:avLst/>
            </a:prstGeom>
          </p:spPr>
        </p:pic>
        <p:grpSp>
          <p:nvGrpSpPr>
            <p:cNvPr id="113" name="그룹 112"/>
            <p:cNvGrpSpPr/>
            <p:nvPr/>
          </p:nvGrpSpPr>
          <p:grpSpPr>
            <a:xfrm>
              <a:off x="1064568" y="3284984"/>
              <a:ext cx="7960398" cy="1066186"/>
              <a:chOff x="1064568" y="3781941"/>
              <a:chExt cx="7960398" cy="1066186"/>
            </a:xfrm>
          </p:grpSpPr>
          <p:sp>
            <p:nvSpPr>
              <p:cNvPr id="114" name="TextBox 19"/>
              <p:cNvSpPr txBox="1">
                <a:spLocks noChangeArrowheads="1"/>
              </p:cNvSpPr>
              <p:nvPr/>
            </p:nvSpPr>
            <p:spPr bwMode="auto">
              <a:xfrm>
                <a:off x="1064568" y="3858625"/>
                <a:ext cx="7960398" cy="9895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lvl="0" indent="-180000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Char char="•"/>
                  <a:defRPr lang="ko-KR" altLang="en-US"/>
                </a:pPr>
                <a:r>
                  <a:rPr lang="ko-KR" altLang="en-US" sz="2200" b="1" dirty="0" smtClean="0">
                    <a:solidFill>
                      <a:schemeClr val="accent2">
                        <a:lumMod val="75000"/>
                      </a:schemeClr>
                    </a:solidFill>
                    <a:latin typeface="나눔고딕"/>
                    <a:ea typeface="나눔고딕"/>
                    <a:sym typeface="Wingdings"/>
                  </a:rPr>
                  <a:t>피자의 크기가 똑같다면 지혜 피자의        이 슬기 피자의       보</a:t>
                </a:r>
                <a:endPara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/>
                  <a:ea typeface="나눔고딕"/>
                  <a:sym typeface="Wingdings"/>
                </a:endParaRPr>
              </a:p>
              <a:p>
                <a:pPr lvl="0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defRPr lang="ko-KR" altLang="en-US"/>
                </a:pPr>
                <a:r>
                  <a:rPr lang="en-US" altLang="ko-KR" sz="2200" b="1" dirty="0">
                    <a:solidFill>
                      <a:schemeClr val="accent2">
                        <a:lumMod val="75000"/>
                      </a:schemeClr>
                    </a:solidFill>
                    <a:latin typeface="나눔고딕"/>
                    <a:ea typeface="나눔고딕"/>
                    <a:sym typeface="Wingdings"/>
                  </a:rPr>
                  <a:t> </a:t>
                </a:r>
                <a:r>
                  <a:rPr lang="en-US" altLang="ko-KR" sz="2200" b="1" dirty="0" smtClean="0">
                    <a:solidFill>
                      <a:schemeClr val="accent2">
                        <a:lumMod val="75000"/>
                      </a:schemeClr>
                    </a:solidFill>
                    <a:latin typeface="나눔고딕"/>
                    <a:ea typeface="나눔고딕"/>
                    <a:sym typeface="Wingdings"/>
                  </a:rPr>
                  <a:t> </a:t>
                </a:r>
                <a:r>
                  <a:rPr lang="ko-KR" altLang="en-US" sz="2200" b="1" dirty="0" smtClean="0">
                    <a:solidFill>
                      <a:schemeClr val="accent2">
                        <a:lumMod val="75000"/>
                      </a:schemeClr>
                    </a:solidFill>
                    <a:latin typeface="나눔고딕"/>
                    <a:ea typeface="나눔고딕"/>
                    <a:sym typeface="Wingdings"/>
                  </a:rPr>
                  <a:t>다 크기 때문에 슬기의 말이 맞습니다</a:t>
                </a:r>
                <a:r>
                  <a:rPr lang="en-US" altLang="ko-KR" sz="2200" b="1" dirty="0" smtClean="0">
                    <a:solidFill>
                      <a:schemeClr val="accent2">
                        <a:lumMod val="75000"/>
                      </a:schemeClr>
                    </a:solidFill>
                    <a:latin typeface="나눔고딕"/>
                    <a:ea typeface="나눔고딕"/>
                    <a:sym typeface="Wingdings"/>
                  </a:rPr>
                  <a:t>. </a:t>
                </a:r>
              </a:p>
            </p:txBody>
          </p:sp>
          <p:grpSp>
            <p:nvGrpSpPr>
              <p:cNvPr id="115" name="그룹 114"/>
              <p:cNvGrpSpPr/>
              <p:nvPr/>
            </p:nvGrpSpPr>
            <p:grpSpPr>
              <a:xfrm>
                <a:off x="5695699" y="3789040"/>
                <a:ext cx="542766" cy="727179"/>
                <a:chOff x="2819138" y="6177804"/>
                <a:chExt cx="542766" cy="727179"/>
              </a:xfrm>
            </p:grpSpPr>
            <p:cxnSp>
              <p:nvCxnSpPr>
                <p:cNvPr id="120" name="직선 연결선 119"/>
                <p:cNvCxnSpPr/>
                <p:nvPr/>
              </p:nvCxnSpPr>
              <p:spPr>
                <a:xfrm>
                  <a:off x="2819138" y="6529300"/>
                  <a:ext cx="379412" cy="0"/>
                </a:xfrm>
                <a:prstGeom prst="line">
                  <a:avLst/>
                </a:prstGeom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1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2833722" y="6177804"/>
                  <a:ext cx="250825" cy="430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9pPr>
                </a:lstStyle>
                <a:p>
                  <a:r>
                    <a:rPr kumimoji="0" lang="en-US" altLang="ko-KR" sz="2200" b="1" dirty="0" smtClean="0">
                      <a:solidFill>
                        <a:schemeClr val="accent2">
                          <a:lumMod val="75000"/>
                        </a:schemeClr>
                      </a:solidFill>
                      <a:latin typeface="나눔고딕" pitchFamily="50" charset="-127"/>
                    </a:rPr>
                    <a:t>1</a:t>
                  </a:r>
                  <a:endParaRPr kumimoji="0" lang="ko-KR" altLang="en-US" sz="2200" b="1" dirty="0">
                    <a:solidFill>
                      <a:schemeClr val="accent2">
                        <a:lumMod val="75000"/>
                      </a:schemeClr>
                    </a:solidFill>
                    <a:latin typeface="나눔고딕" pitchFamily="50" charset="-127"/>
                  </a:endParaRPr>
                </a:p>
              </p:txBody>
            </p:sp>
            <p:sp>
              <p:nvSpPr>
                <p:cNvPr id="122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2836046" y="6474096"/>
                  <a:ext cx="525858" cy="430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9pPr>
                </a:lstStyle>
                <a:p>
                  <a:r>
                    <a:rPr kumimoji="0" lang="en-US" altLang="ko-KR" sz="2200" b="1" dirty="0" smtClean="0">
                      <a:solidFill>
                        <a:schemeClr val="accent2">
                          <a:lumMod val="75000"/>
                        </a:schemeClr>
                      </a:solidFill>
                      <a:latin typeface="나눔고딕" pitchFamily="50" charset="-127"/>
                    </a:rPr>
                    <a:t>2</a:t>
                  </a:r>
                  <a:endParaRPr kumimoji="0" lang="ko-KR" altLang="en-US" sz="2200" b="1" dirty="0">
                    <a:solidFill>
                      <a:schemeClr val="accent2">
                        <a:lumMod val="75000"/>
                      </a:schemeClr>
                    </a:solidFill>
                    <a:latin typeface="나눔고딕" pitchFamily="50" charset="-127"/>
                  </a:endParaRPr>
                </a:p>
              </p:txBody>
            </p:sp>
          </p:grpSp>
          <p:grpSp>
            <p:nvGrpSpPr>
              <p:cNvPr id="116" name="그룹 115"/>
              <p:cNvGrpSpPr/>
              <p:nvPr/>
            </p:nvGrpSpPr>
            <p:grpSpPr>
              <a:xfrm>
                <a:off x="8010634" y="3781941"/>
                <a:ext cx="542766" cy="727179"/>
                <a:chOff x="2819138" y="6177804"/>
                <a:chExt cx="542766" cy="727179"/>
              </a:xfrm>
            </p:grpSpPr>
            <p:cxnSp>
              <p:nvCxnSpPr>
                <p:cNvPr id="117" name="직선 연결선 116"/>
                <p:cNvCxnSpPr/>
                <p:nvPr/>
              </p:nvCxnSpPr>
              <p:spPr>
                <a:xfrm>
                  <a:off x="2819138" y="6529300"/>
                  <a:ext cx="379412" cy="0"/>
                </a:xfrm>
                <a:prstGeom prst="line">
                  <a:avLst/>
                </a:prstGeom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8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2833722" y="6177804"/>
                  <a:ext cx="250825" cy="430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9pPr>
                </a:lstStyle>
                <a:p>
                  <a:r>
                    <a:rPr kumimoji="0" lang="en-US" altLang="ko-KR" sz="2200" b="1" dirty="0" smtClean="0">
                      <a:solidFill>
                        <a:schemeClr val="accent2">
                          <a:lumMod val="75000"/>
                        </a:schemeClr>
                      </a:solidFill>
                      <a:latin typeface="나눔고딕" pitchFamily="50" charset="-127"/>
                    </a:rPr>
                    <a:t>1</a:t>
                  </a:r>
                  <a:endParaRPr kumimoji="0" lang="ko-KR" altLang="en-US" sz="2200" b="1" dirty="0">
                    <a:solidFill>
                      <a:schemeClr val="accent2">
                        <a:lumMod val="75000"/>
                      </a:schemeClr>
                    </a:solidFill>
                    <a:latin typeface="나눔고딕" pitchFamily="50" charset="-127"/>
                  </a:endParaRPr>
                </a:p>
              </p:txBody>
            </p:sp>
            <p:sp>
              <p:nvSpPr>
                <p:cNvPr id="119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2836046" y="6474096"/>
                  <a:ext cx="525858" cy="430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9pPr>
                </a:lstStyle>
                <a:p>
                  <a:r>
                    <a:rPr kumimoji="0" lang="en-US" altLang="ko-KR" sz="2200" b="1" dirty="0" smtClean="0">
                      <a:solidFill>
                        <a:schemeClr val="accent2">
                          <a:lumMod val="75000"/>
                        </a:schemeClr>
                      </a:solidFill>
                      <a:latin typeface="나눔고딕" pitchFamily="50" charset="-127"/>
                    </a:rPr>
                    <a:t>2</a:t>
                  </a:r>
                  <a:endParaRPr kumimoji="0" lang="ko-KR" altLang="en-US" sz="2200" b="1" dirty="0">
                    <a:solidFill>
                      <a:schemeClr val="accent2">
                        <a:lumMod val="75000"/>
                      </a:schemeClr>
                    </a:solidFill>
                    <a:latin typeface="나눔고딕" pitchFamily="50" charset="-127"/>
                  </a:endParaRPr>
                </a:p>
              </p:txBody>
            </p:sp>
          </p:grpSp>
        </p:grpSp>
        <p:sp>
          <p:nvSpPr>
            <p:cNvPr id="126" name="TextBox 19"/>
            <p:cNvSpPr txBox="1">
              <a:spLocks noChangeArrowheads="1"/>
            </p:cNvSpPr>
            <p:nvPr/>
          </p:nvSpPr>
          <p:spPr bwMode="auto">
            <a:xfrm>
              <a:off x="3080792" y="2636912"/>
              <a:ext cx="713657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지혜</a:t>
              </a:r>
              <a:endParaRPr lang="en-US" altLang="ko-KR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27" name="TextBox 19"/>
            <p:cNvSpPr txBox="1">
              <a:spLocks noChangeArrowheads="1"/>
            </p:cNvSpPr>
            <p:nvPr/>
          </p:nvSpPr>
          <p:spPr bwMode="auto">
            <a:xfrm>
              <a:off x="6134120" y="2628610"/>
              <a:ext cx="713657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슬기</a:t>
              </a:r>
              <a:endParaRPr lang="en-US" altLang="ko-KR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41" name="그림 40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6648" y="317567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타원 36">
            <a:hlinkClick r:id="rId6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타원 37">
            <a:hlinkClick r:id="rId7" action="ppaction://hlinksldjump"/>
          </p:cNvPr>
          <p:cNvSpPr/>
          <p:nvPr/>
        </p:nvSpPr>
        <p:spPr>
          <a:xfrm>
            <a:off x="7887600" y="5508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9442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900953" y="1412429"/>
            <a:ext cx="8108441" cy="3600747"/>
            <a:chOff x="900953" y="1412429"/>
            <a:chExt cx="8108441" cy="3600747"/>
          </a:xfrm>
        </p:grpSpPr>
        <p:sp>
          <p:nvSpPr>
            <p:cNvPr id="55" name="모서리가 둥근 직사각형 54"/>
            <p:cNvSpPr/>
            <p:nvPr/>
          </p:nvSpPr>
          <p:spPr>
            <a:xfrm>
              <a:off x="900953" y="2306951"/>
              <a:ext cx="8108441" cy="2706225"/>
            </a:xfrm>
            <a:prstGeom prst="roundRect">
              <a:avLst>
                <a:gd name="adj" fmla="val 10787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/>
              </a:endParaRPr>
            </a:p>
          </p:txBody>
        </p:sp>
        <p:grpSp>
          <p:nvGrpSpPr>
            <p:cNvPr id="4" name="그룹 3"/>
            <p:cNvGrpSpPr/>
            <p:nvPr/>
          </p:nvGrpSpPr>
          <p:grpSpPr>
            <a:xfrm>
              <a:off x="936782" y="1412429"/>
              <a:ext cx="8072612" cy="769441"/>
              <a:chOff x="386581" y="1268413"/>
              <a:chExt cx="8072612" cy="769441"/>
            </a:xfrm>
          </p:grpSpPr>
          <p:sp>
            <p:nvSpPr>
              <p:cNvPr id="58" name="TextBox 19"/>
              <p:cNvSpPr txBox="1">
                <a:spLocks noChangeArrowheads="1"/>
              </p:cNvSpPr>
              <p:nvPr/>
            </p:nvSpPr>
            <p:spPr bwMode="auto">
              <a:xfrm>
                <a:off x="584019" y="1268413"/>
                <a:ext cx="7875174" cy="7694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20000"/>
                  </a:spcBef>
                </a:pPr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슬</a:t>
                </a:r>
                <a:r>
                  <a:rPr lang="ko-KR" altLang="en-US" sz="2200" b="1" dirty="0">
                    <a:latin typeface="나눔고딕" pitchFamily="50" charset="-127"/>
                    <a:ea typeface="나눔고딕" pitchFamily="50" charset="-127"/>
                  </a:rPr>
                  <a:t>기</a:t>
                </a:r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의 </a:t>
                </a:r>
                <a:r>
                  <a:rPr lang="ko-KR" altLang="en-US" sz="2200" b="1" dirty="0">
                    <a:latin typeface="나눔고딕" pitchFamily="50" charset="-127"/>
                    <a:ea typeface="나눔고딕" pitchFamily="50" charset="-127"/>
                  </a:rPr>
                  <a:t>피자가 </a:t>
                </a:r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지혜의 </a:t>
                </a:r>
                <a:r>
                  <a:rPr lang="ko-KR" altLang="en-US" sz="2200" b="1" dirty="0">
                    <a:latin typeface="나눔고딕" pitchFamily="50" charset="-127"/>
                    <a:ea typeface="나눔고딕" pitchFamily="50" charset="-127"/>
                  </a:rPr>
                  <a:t>피자보다 더 크다면 누구의 말이 </a:t>
                </a:r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맞는지 생각해 보고</a:t>
                </a:r>
                <a:r>
                  <a:rPr lang="en-US" altLang="ko-KR" sz="2200" b="1" dirty="0">
                    <a:latin typeface="나눔고딕" pitchFamily="50" charset="-127"/>
                    <a:ea typeface="나눔고딕" pitchFamily="50" charset="-127"/>
                  </a:rPr>
                  <a:t>, </a:t>
                </a:r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그렇게 </a:t>
                </a:r>
                <a:r>
                  <a:rPr lang="ko-KR" altLang="en-US" sz="2200" b="1" dirty="0">
                    <a:latin typeface="나눔고딕" pitchFamily="50" charset="-127"/>
                    <a:ea typeface="나눔고딕" pitchFamily="50" charset="-127"/>
                  </a:rPr>
                  <a:t>생각한 이유를 그림과 글로 설명해 보세요</a:t>
                </a:r>
                <a:r>
                  <a:rPr lang="en-US" altLang="ko-KR" sz="2200" b="1" dirty="0">
                    <a:latin typeface="나눔고딕" pitchFamily="50" charset="-127"/>
                    <a:ea typeface="나눔고딕" pitchFamily="50" charset="-127"/>
                  </a:rPr>
                  <a:t>.</a:t>
                </a:r>
              </a:p>
            </p:txBody>
          </p:sp>
          <p:sp>
            <p:nvSpPr>
              <p:cNvPr id="64" name="Freeform 14"/>
              <p:cNvSpPr>
                <a:spLocks/>
              </p:cNvSpPr>
              <p:nvPr/>
            </p:nvSpPr>
            <p:spPr bwMode="auto">
              <a:xfrm>
                <a:off x="386581" y="1412776"/>
                <a:ext cx="126000" cy="126000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grpSp>
        <p:nvGrpSpPr>
          <p:cNvPr id="3" name="그룹 2"/>
          <p:cNvGrpSpPr/>
          <p:nvPr/>
        </p:nvGrpSpPr>
        <p:grpSpPr>
          <a:xfrm>
            <a:off x="776536" y="2107838"/>
            <a:ext cx="8248430" cy="2811656"/>
            <a:chOff x="776536" y="2107838"/>
            <a:chExt cx="8248430" cy="2811656"/>
          </a:xfrm>
        </p:grpSpPr>
        <p:pic>
          <p:nvPicPr>
            <p:cNvPr id="45" name="그림 4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611" t="57954" r="7321" b="31305"/>
            <a:stretch/>
          </p:blipFill>
          <p:spPr>
            <a:xfrm>
              <a:off x="3438150" y="2107838"/>
              <a:ext cx="2925202" cy="1521521"/>
            </a:xfrm>
            <a:prstGeom prst="rect">
              <a:avLst/>
            </a:prstGeom>
          </p:spPr>
        </p:pic>
        <p:sp>
          <p:nvSpPr>
            <p:cNvPr id="47" name="TextBox 19"/>
            <p:cNvSpPr txBox="1">
              <a:spLocks noChangeArrowheads="1"/>
            </p:cNvSpPr>
            <p:nvPr/>
          </p:nvSpPr>
          <p:spPr bwMode="auto">
            <a:xfrm>
              <a:off x="3081321" y="2653154"/>
              <a:ext cx="713657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지혜</a:t>
              </a:r>
              <a:endParaRPr lang="en-US" altLang="ko-KR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8" name="TextBox 19"/>
            <p:cNvSpPr txBox="1">
              <a:spLocks noChangeArrowheads="1"/>
            </p:cNvSpPr>
            <p:nvPr/>
          </p:nvSpPr>
          <p:spPr bwMode="auto">
            <a:xfrm>
              <a:off x="6141132" y="2654790"/>
              <a:ext cx="713657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슬기</a:t>
              </a:r>
              <a:endParaRPr lang="en-US" altLang="ko-KR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2" name="그룹 1"/>
            <p:cNvGrpSpPr/>
            <p:nvPr/>
          </p:nvGrpSpPr>
          <p:grpSpPr>
            <a:xfrm>
              <a:off x="776536" y="2931257"/>
              <a:ext cx="8248430" cy="1988237"/>
              <a:chOff x="776536" y="3282891"/>
              <a:chExt cx="8248430" cy="1988237"/>
            </a:xfrm>
          </p:grpSpPr>
          <p:sp>
            <p:nvSpPr>
              <p:cNvPr id="82" name="TextBox 19"/>
              <p:cNvSpPr txBox="1">
                <a:spLocks noChangeArrowheads="1"/>
              </p:cNvSpPr>
              <p:nvPr/>
            </p:nvSpPr>
            <p:spPr bwMode="auto">
              <a:xfrm>
                <a:off x="776536" y="3282891"/>
                <a:ext cx="8248430" cy="19882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162900">
                  <a:lnSpc>
                    <a:spcPct val="140000"/>
                  </a:lnSpc>
                </a:pPr>
                <a:r>
                  <a:rPr lang="ko-KR" altLang="en-US" sz="2200" b="1" dirty="0" smtClean="0">
                    <a:solidFill>
                      <a:schemeClr val="accent2">
                        <a:lumMod val="75000"/>
                      </a:schemeClr>
                    </a:solidFill>
                    <a:latin typeface="나눔고딕" pitchFamily="50" charset="-127"/>
                    <a:ea typeface="나눔고딕" pitchFamily="50" charset="-127"/>
                  </a:rPr>
                  <a:t>                            </a:t>
                </a:r>
                <a:endPara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endParaRPr>
              </a:p>
              <a:p>
                <a:pPr marL="342900" indent="-180000">
                  <a:lnSpc>
                    <a:spcPct val="140000"/>
                  </a:lnSpc>
                  <a:buFont typeface="Arial" pitchFamily="34" charset="0"/>
                  <a:buChar char="•"/>
                </a:pPr>
                <a:r>
                  <a:rPr lang="ko-KR" altLang="en-US" sz="2200" b="1" dirty="0" smtClean="0">
                    <a:solidFill>
                      <a:schemeClr val="accent2">
                        <a:lumMod val="75000"/>
                      </a:schemeClr>
                    </a:solidFill>
                    <a:latin typeface="나눔고딕" pitchFamily="50" charset="-127"/>
                    <a:ea typeface="나눔고딕" pitchFamily="50" charset="-127"/>
                  </a:rPr>
                  <a:t>슬기의 피자가 더 크다면 지혜 피자의        이 슬기 피자의        보다 작기 때문에 슬기가 더 많이 먹었으므로 두 사람의 말이 모두 틀립니다</a:t>
                </a:r>
                <a:r>
                  <a:rPr lang="en-US" altLang="ko-KR" sz="2200" b="1" dirty="0" smtClean="0">
                    <a:solidFill>
                      <a:schemeClr val="accent2">
                        <a:lumMod val="75000"/>
                      </a:schemeClr>
                    </a:solidFill>
                    <a:latin typeface="나눔고딕" pitchFamily="50" charset="-127"/>
                    <a:ea typeface="나눔고딕" pitchFamily="50" charset="-127"/>
                  </a:rPr>
                  <a:t>.</a:t>
                </a:r>
                <a:endParaRPr lang="en-US" altLang="ko-KR" sz="2200" b="1" dirty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endParaRPr>
              </a:p>
            </p:txBody>
          </p:sp>
          <p:grpSp>
            <p:nvGrpSpPr>
              <p:cNvPr id="73" name="그룹 72"/>
              <p:cNvGrpSpPr/>
              <p:nvPr/>
            </p:nvGrpSpPr>
            <p:grpSpPr>
              <a:xfrm>
                <a:off x="5673080" y="3709933"/>
                <a:ext cx="542766" cy="727179"/>
                <a:chOff x="2819138" y="6177804"/>
                <a:chExt cx="542766" cy="727179"/>
              </a:xfrm>
            </p:grpSpPr>
            <p:cxnSp>
              <p:nvCxnSpPr>
                <p:cNvPr id="74" name="직선 연결선 73"/>
                <p:cNvCxnSpPr/>
                <p:nvPr/>
              </p:nvCxnSpPr>
              <p:spPr>
                <a:xfrm>
                  <a:off x="2819138" y="6529300"/>
                  <a:ext cx="379412" cy="0"/>
                </a:xfrm>
                <a:prstGeom prst="line">
                  <a:avLst/>
                </a:prstGeom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1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2833722" y="6177804"/>
                  <a:ext cx="250825" cy="430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9pPr>
                </a:lstStyle>
                <a:p>
                  <a:r>
                    <a:rPr kumimoji="0" lang="en-US" altLang="ko-KR" sz="2200" b="1" dirty="0" smtClean="0">
                      <a:solidFill>
                        <a:schemeClr val="accent2">
                          <a:lumMod val="75000"/>
                        </a:schemeClr>
                      </a:solidFill>
                      <a:latin typeface="나눔고딕" pitchFamily="50" charset="-127"/>
                    </a:rPr>
                    <a:t>1</a:t>
                  </a:r>
                  <a:endParaRPr kumimoji="0" lang="ko-KR" altLang="en-US" sz="2200" b="1" dirty="0">
                    <a:solidFill>
                      <a:schemeClr val="accent2">
                        <a:lumMod val="75000"/>
                      </a:schemeClr>
                    </a:solidFill>
                    <a:latin typeface="나눔고딕" pitchFamily="50" charset="-127"/>
                  </a:endParaRPr>
                </a:p>
              </p:txBody>
            </p:sp>
            <p:sp>
              <p:nvSpPr>
                <p:cNvPr id="83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2836046" y="6474096"/>
                  <a:ext cx="525858" cy="430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9pPr>
                </a:lstStyle>
                <a:p>
                  <a:r>
                    <a:rPr kumimoji="0" lang="en-US" altLang="ko-KR" sz="2200" b="1" dirty="0" smtClean="0">
                      <a:solidFill>
                        <a:schemeClr val="accent2">
                          <a:lumMod val="75000"/>
                        </a:schemeClr>
                      </a:solidFill>
                      <a:latin typeface="나눔고딕" pitchFamily="50" charset="-127"/>
                    </a:rPr>
                    <a:t>2</a:t>
                  </a:r>
                  <a:endParaRPr kumimoji="0" lang="ko-KR" altLang="en-US" sz="2200" b="1" dirty="0">
                    <a:solidFill>
                      <a:schemeClr val="accent2">
                        <a:lumMod val="75000"/>
                      </a:schemeClr>
                    </a:solidFill>
                    <a:latin typeface="나눔고딕" pitchFamily="50" charset="-127"/>
                  </a:endParaRPr>
                </a:p>
              </p:txBody>
            </p:sp>
          </p:grpSp>
          <p:grpSp>
            <p:nvGrpSpPr>
              <p:cNvPr id="84" name="그룹 83"/>
              <p:cNvGrpSpPr/>
              <p:nvPr/>
            </p:nvGrpSpPr>
            <p:grpSpPr>
              <a:xfrm>
                <a:off x="8010634" y="3709933"/>
                <a:ext cx="542766" cy="727179"/>
                <a:chOff x="2819138" y="6177804"/>
                <a:chExt cx="542766" cy="727179"/>
              </a:xfrm>
            </p:grpSpPr>
            <p:cxnSp>
              <p:nvCxnSpPr>
                <p:cNvPr id="85" name="직선 연결선 84"/>
                <p:cNvCxnSpPr/>
                <p:nvPr/>
              </p:nvCxnSpPr>
              <p:spPr>
                <a:xfrm>
                  <a:off x="2819138" y="6529300"/>
                  <a:ext cx="379412" cy="0"/>
                </a:xfrm>
                <a:prstGeom prst="line">
                  <a:avLst/>
                </a:prstGeom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6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2833722" y="6177804"/>
                  <a:ext cx="250825" cy="430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9pPr>
                </a:lstStyle>
                <a:p>
                  <a:r>
                    <a:rPr kumimoji="0" lang="en-US" altLang="ko-KR" sz="2200" b="1" dirty="0" smtClean="0">
                      <a:solidFill>
                        <a:schemeClr val="accent2">
                          <a:lumMod val="75000"/>
                        </a:schemeClr>
                      </a:solidFill>
                      <a:latin typeface="나눔고딕" pitchFamily="50" charset="-127"/>
                    </a:rPr>
                    <a:t>1</a:t>
                  </a:r>
                  <a:endParaRPr kumimoji="0" lang="ko-KR" altLang="en-US" sz="2200" b="1" dirty="0">
                    <a:solidFill>
                      <a:schemeClr val="accent2">
                        <a:lumMod val="75000"/>
                      </a:schemeClr>
                    </a:solidFill>
                    <a:latin typeface="나눔고딕" pitchFamily="50" charset="-127"/>
                  </a:endParaRPr>
                </a:p>
              </p:txBody>
            </p:sp>
            <p:sp>
              <p:nvSpPr>
                <p:cNvPr id="87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2836046" y="6474096"/>
                  <a:ext cx="525858" cy="430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9pPr>
                </a:lstStyle>
                <a:p>
                  <a:r>
                    <a:rPr kumimoji="0" lang="en-US" altLang="ko-KR" sz="2200" b="1" dirty="0" smtClean="0">
                      <a:solidFill>
                        <a:schemeClr val="accent2">
                          <a:lumMod val="75000"/>
                        </a:schemeClr>
                      </a:solidFill>
                      <a:latin typeface="나눔고딕" pitchFamily="50" charset="-127"/>
                    </a:rPr>
                    <a:t>2</a:t>
                  </a:r>
                  <a:endParaRPr kumimoji="0" lang="ko-KR" altLang="en-US" sz="2200" b="1" dirty="0">
                    <a:solidFill>
                      <a:schemeClr val="accent2">
                        <a:lumMod val="75000"/>
                      </a:schemeClr>
                    </a:solidFill>
                    <a:latin typeface="나눔고딕" pitchFamily="50" charset="-127"/>
                  </a:endParaRPr>
                </a:p>
              </p:txBody>
            </p:sp>
          </p:grpSp>
        </p:grpSp>
      </p:grpSp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78" name="그룹 7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79" name="타원 7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0" name="이등변 삼각형 7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92" name="TextBox 91"/>
          <p:cNvSpPr txBox="1"/>
          <p:nvPr/>
        </p:nvSpPr>
        <p:spPr>
          <a:xfrm>
            <a:off x="1026924" y="410956"/>
            <a:ext cx="435812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누구의 말이 맞는지 알아보기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93" name="그림 92" descr="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48000" y="32400"/>
            <a:ext cx="1844993" cy="911543"/>
          </a:xfrm>
          <a:prstGeom prst="rect">
            <a:avLst/>
          </a:prstGeom>
        </p:spPr>
      </p:pic>
      <p:pic>
        <p:nvPicPr>
          <p:cNvPr id="34" name="그림 3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6648" y="342060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타원 34">
            <a:hlinkClick r:id="rId5" action="ppaction://hlinksldjump"/>
          </p:cNvPr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타원 35">
            <a:hlinkClick r:id="rId6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타원 36">
            <a:hlinkClick r:id="rId7" action="ppaction://hlinksldjump"/>
          </p:cNvPr>
          <p:cNvSpPr/>
          <p:nvPr/>
        </p:nvSpPr>
        <p:spPr>
          <a:xfrm>
            <a:off x="7887600" y="5508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9471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899341" y="1412776"/>
            <a:ext cx="8121971" cy="1951315"/>
            <a:chOff x="899341" y="1412776"/>
            <a:chExt cx="8121971" cy="1951315"/>
          </a:xfrm>
        </p:grpSpPr>
        <p:sp>
          <p:nvSpPr>
            <p:cNvPr id="36" name="모서리가 둥근 직사각형 35"/>
            <p:cNvSpPr/>
            <p:nvPr/>
          </p:nvSpPr>
          <p:spPr>
            <a:xfrm>
              <a:off x="900725" y="2307096"/>
              <a:ext cx="8108670" cy="1056995"/>
            </a:xfrm>
            <a:prstGeom prst="roundRect">
              <a:avLst>
                <a:gd name="adj" fmla="val 18180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/>
              </a:endParaRPr>
            </a:p>
          </p:txBody>
        </p:sp>
        <p:grpSp>
          <p:nvGrpSpPr>
            <p:cNvPr id="37" name="그룹 36"/>
            <p:cNvGrpSpPr/>
            <p:nvPr/>
          </p:nvGrpSpPr>
          <p:grpSpPr>
            <a:xfrm>
              <a:off x="899341" y="1412776"/>
              <a:ext cx="8121971" cy="769441"/>
              <a:chOff x="386581" y="5056011"/>
              <a:chExt cx="8121971" cy="769441"/>
            </a:xfrm>
          </p:grpSpPr>
          <p:sp>
            <p:nvSpPr>
              <p:cNvPr id="38" name="TextBox 19"/>
              <p:cNvSpPr txBox="1">
                <a:spLocks noChangeArrowheads="1"/>
              </p:cNvSpPr>
              <p:nvPr/>
            </p:nvSpPr>
            <p:spPr bwMode="auto">
              <a:xfrm>
                <a:off x="584017" y="5056011"/>
                <a:ext cx="7924535" cy="7694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20000"/>
                  </a:spcBef>
                </a:pPr>
                <a:r>
                  <a:rPr lang="ko-KR" altLang="en-US" sz="2200" b="1" dirty="0">
                    <a:latin typeface="나눔고딕" pitchFamily="50" charset="-127"/>
                    <a:ea typeface="나눔고딕" pitchFamily="50" charset="-127"/>
                  </a:rPr>
                  <a:t>문제를 해결한 방법을 친구들과 비교해 보고</a:t>
                </a:r>
                <a:r>
                  <a:rPr lang="en-US" altLang="ko-KR" sz="2200" b="1" dirty="0">
                    <a:latin typeface="나눔고딕" pitchFamily="50" charset="-127"/>
                    <a:ea typeface="나눔고딕" pitchFamily="50" charset="-127"/>
                  </a:rPr>
                  <a:t>, </a:t>
                </a:r>
                <a:r>
                  <a:rPr lang="ko-KR" altLang="en-US" sz="2200" b="1" dirty="0">
                    <a:latin typeface="나눔고딕" pitchFamily="50" charset="-127"/>
                    <a:ea typeface="나눔고딕" pitchFamily="50" charset="-127"/>
                  </a:rPr>
                  <a:t>알게 된 점을 이야기해 보세요</a:t>
                </a:r>
                <a:r>
                  <a:rPr lang="en-US" altLang="ko-KR" sz="2200" b="1" dirty="0">
                    <a:latin typeface="나눔고딕" pitchFamily="50" charset="-127"/>
                    <a:ea typeface="나눔고딕" pitchFamily="50" charset="-127"/>
                  </a:rPr>
                  <a:t>.</a:t>
                </a:r>
              </a:p>
            </p:txBody>
          </p:sp>
          <p:sp>
            <p:nvSpPr>
              <p:cNvPr id="41" name="Freeform 14"/>
              <p:cNvSpPr>
                <a:spLocks/>
              </p:cNvSpPr>
              <p:nvPr/>
            </p:nvSpPr>
            <p:spPr bwMode="auto">
              <a:xfrm>
                <a:off x="386581" y="5175208"/>
                <a:ext cx="126000" cy="126000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78" name="그룹 7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79" name="타원 7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0" name="이등변 삼각형 7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3" name="그룹 2"/>
          <p:cNvGrpSpPr/>
          <p:nvPr/>
        </p:nvGrpSpPr>
        <p:grpSpPr>
          <a:xfrm>
            <a:off x="740555" y="2276872"/>
            <a:ext cx="8244893" cy="1087219"/>
            <a:chOff x="740555" y="2276872"/>
            <a:chExt cx="8244893" cy="1087219"/>
          </a:xfrm>
        </p:grpSpPr>
        <p:sp>
          <p:nvSpPr>
            <p:cNvPr id="66" name="TextBox 19"/>
            <p:cNvSpPr txBox="1">
              <a:spLocks noChangeArrowheads="1"/>
            </p:cNvSpPr>
            <p:nvPr/>
          </p:nvSpPr>
          <p:spPr bwMode="auto">
            <a:xfrm>
              <a:off x="740555" y="2323806"/>
              <a:ext cx="8244893" cy="1040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342900" lvl="0" indent="-180000">
                <a:lnSpc>
                  <a:spcPct val="14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  <a:defRPr lang="ko-KR" altLang="en-US"/>
              </a:pP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/>
                  <a:ea typeface="나눔고딕"/>
                  <a:sym typeface="Wingdings"/>
                </a:rPr>
                <a:t>전체가 달라지면        의 양도 달라질 수 있다는 것을 알게 되었습니다</a:t>
              </a:r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/>
                  <a:ea typeface="나눔고딕"/>
                  <a:sym typeface="Wingdings"/>
                </a:rPr>
                <a:t>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/>
                  <a:ea typeface="나눔고딕"/>
                  <a:sym typeface="Wingdings"/>
                </a:rPr>
                <a:t>등</a:t>
              </a:r>
              <a:endPara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endParaRPr>
            </a:p>
          </p:txBody>
        </p:sp>
        <p:grpSp>
          <p:nvGrpSpPr>
            <p:cNvPr id="88" name="그룹 87"/>
            <p:cNvGrpSpPr/>
            <p:nvPr/>
          </p:nvGrpSpPr>
          <p:grpSpPr>
            <a:xfrm>
              <a:off x="3238056" y="2276872"/>
              <a:ext cx="542766" cy="727179"/>
              <a:chOff x="2819138" y="6177804"/>
              <a:chExt cx="542766" cy="727179"/>
            </a:xfrm>
          </p:grpSpPr>
          <p:cxnSp>
            <p:nvCxnSpPr>
              <p:cNvPr id="89" name="직선 연결선 88"/>
              <p:cNvCxnSpPr/>
              <p:nvPr/>
            </p:nvCxnSpPr>
            <p:spPr>
              <a:xfrm>
                <a:off x="2819138" y="6529300"/>
                <a:ext cx="379412" cy="0"/>
              </a:xfrm>
              <a:prstGeom prst="lin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0" name="TextBox 8"/>
              <p:cNvSpPr txBox="1">
                <a:spLocks noChangeArrowheads="1"/>
              </p:cNvSpPr>
              <p:nvPr/>
            </p:nvSpPr>
            <p:spPr bwMode="auto">
              <a:xfrm>
                <a:off x="2833722" y="6177804"/>
                <a:ext cx="250825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9pPr>
              </a:lstStyle>
              <a:p>
                <a:r>
                  <a:rPr kumimoji="0" lang="en-US" altLang="ko-KR" sz="2200" b="1" dirty="0" smtClean="0">
                    <a:solidFill>
                      <a:schemeClr val="accent2">
                        <a:lumMod val="75000"/>
                      </a:schemeClr>
                    </a:solidFill>
                    <a:latin typeface="나눔고딕" pitchFamily="50" charset="-127"/>
                  </a:rPr>
                  <a:t>1</a:t>
                </a:r>
                <a:endParaRPr kumimoji="0" lang="ko-KR" altLang="en-US" sz="2200" b="1" dirty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</a:endParaRPr>
              </a:p>
            </p:txBody>
          </p:sp>
          <p:sp>
            <p:nvSpPr>
              <p:cNvPr id="91" name="TextBox 8"/>
              <p:cNvSpPr txBox="1">
                <a:spLocks noChangeArrowheads="1"/>
              </p:cNvSpPr>
              <p:nvPr/>
            </p:nvSpPr>
            <p:spPr bwMode="auto">
              <a:xfrm>
                <a:off x="2836046" y="6474096"/>
                <a:ext cx="525858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9pPr>
              </a:lstStyle>
              <a:p>
                <a:r>
                  <a:rPr kumimoji="0" lang="en-US" altLang="ko-KR" sz="2200" b="1" dirty="0" smtClean="0">
                    <a:solidFill>
                      <a:schemeClr val="accent2">
                        <a:lumMod val="75000"/>
                      </a:schemeClr>
                    </a:solidFill>
                    <a:latin typeface="나눔고딕" pitchFamily="50" charset="-127"/>
                  </a:rPr>
                  <a:t>2</a:t>
                </a:r>
                <a:endParaRPr kumimoji="0" lang="ko-KR" altLang="en-US" sz="2200" b="1" dirty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</a:endParaRPr>
              </a:p>
            </p:txBody>
          </p:sp>
        </p:grpSp>
      </p:grpSp>
      <p:sp>
        <p:nvSpPr>
          <p:cNvPr id="92" name="TextBox 91"/>
          <p:cNvSpPr txBox="1"/>
          <p:nvPr/>
        </p:nvSpPr>
        <p:spPr>
          <a:xfrm>
            <a:off x="1026924" y="410956"/>
            <a:ext cx="435812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누구의 말이 맞는지 알아보기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93" name="그림 92" descr="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48000" y="32400"/>
            <a:ext cx="1844993" cy="911543"/>
          </a:xfrm>
          <a:prstGeom prst="rect">
            <a:avLst/>
          </a:prstGeom>
        </p:spPr>
      </p:pic>
      <p:pic>
        <p:nvPicPr>
          <p:cNvPr id="26" name="그림 2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6941" y="258653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타원 26">
            <a:hlinkClick r:id="rId4" action="ppaction://hlinksldjump"/>
          </p:cNvPr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타원 27">
            <a:hlinkClick r:id="rId5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타원 28">
            <a:hlinkClick r:id="rId6" action="ppaction://hlinksldjump"/>
          </p:cNvPr>
          <p:cNvSpPr/>
          <p:nvPr/>
        </p:nvSpPr>
        <p:spPr>
          <a:xfrm>
            <a:off x="7887600" y="5508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0209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2706</TotalTime>
  <Words>426</Words>
  <Application>Microsoft Office PowerPoint</Application>
  <PresentationFormat>A4 용지(210x297mm)</PresentationFormat>
  <Paragraphs>111</Paragraphs>
  <Slides>10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10</vt:i4>
      </vt:variant>
    </vt:vector>
  </HeadingPairs>
  <TitlesOfParts>
    <vt:vector size="19" baseType="lpstr">
      <vt:lpstr>굴림</vt:lpstr>
      <vt:lpstr>Arial</vt:lpstr>
      <vt:lpstr>맑은 고딕</vt:lpstr>
      <vt:lpstr>Wingdings</vt:lpstr>
      <vt:lpstr>나눔고딕</vt:lpstr>
      <vt:lpstr>나눔바른고딕</vt:lpstr>
      <vt:lpstr>나눔고딕 ExtraBold</vt:lpstr>
      <vt:lpstr>Office 테마</vt:lpstr>
      <vt:lpstr>디자인 사용자 지정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사용자</dc:creator>
  <cp:lastModifiedBy>사용자</cp:lastModifiedBy>
  <cp:revision>328</cp:revision>
  <cp:lastPrinted>2017-03-06T04:05:42Z</cp:lastPrinted>
  <dcterms:created xsi:type="dcterms:W3CDTF">2016-11-16T23:53:02Z</dcterms:created>
  <dcterms:modified xsi:type="dcterms:W3CDTF">2018-01-11T06:35:33Z</dcterms:modified>
</cp:coreProperties>
</file>