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304" r:id="rId6"/>
    <p:sldId id="299" r:id="rId7"/>
    <p:sldId id="303" r:id="rId8"/>
    <p:sldId id="305" r:id="rId9"/>
    <p:sldId id="306" r:id="rId10"/>
    <p:sldId id="307" r:id="rId11"/>
    <p:sldId id="308" r:id="rId12"/>
    <p:sldId id="262" r:id="rId13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15"/>
    </p:embeddedFont>
    <p:embeddedFont>
      <p:font typeface="나눔바른고딕" panose="020B0603020101020101" pitchFamily="50" charset="-127"/>
      <p:regular r:id="rId16"/>
      <p:bold r:id="rId17"/>
    </p:embeddedFont>
    <p:embeddedFont>
      <p:font typeface="나눔고딕" panose="020D0604000000000000" pitchFamily="50" charset="-127"/>
      <p:regular r:id="rId18"/>
      <p:bold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 autoAdjust="0"/>
    <p:restoredTop sz="96132" autoAdjust="0"/>
  </p:normalViewPr>
  <p:slideViewPr>
    <p:cSldViewPr snapToGrid="0" showGuides="1">
      <p:cViewPr>
        <p:scale>
          <a:sx n="70" d="100"/>
          <a:sy n="70" d="100"/>
        </p:scale>
        <p:origin x="-1932" y="-426"/>
      </p:cViewPr>
      <p:guideLst>
        <p:guide orient="horz" pos="482"/>
        <p:guide orient="horz" pos="2943"/>
        <p:guide orient="horz" pos="618"/>
        <p:guide orient="horz" pos="792"/>
        <p:guide orient="horz"/>
        <p:guide pos="1150"/>
        <p:guide pos="59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098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098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34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34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34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소수를 알아볼까요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소수를 알아볼까요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emf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6.xml"/><Relationship Id="rId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slide" Target="slide3.xml"/><Relationship Id="rId10" Type="http://schemas.openxmlformats.org/officeDocument/2006/relationships/slide" Target="slide6.xml"/><Relationship Id="rId4" Type="http://schemas.openxmlformats.org/officeDocument/2006/relationships/image" Target="../media/image12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slide" Target="slide1.xml"/><Relationship Id="rId4" Type="http://schemas.openxmlformats.org/officeDocument/2006/relationships/image" Target="../media/image15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1.xml"/><Relationship Id="rId5" Type="http://schemas.openxmlformats.org/officeDocument/2006/relationships/slide" Target="slide6.xml"/><Relationship Id="rId10" Type="http://schemas.openxmlformats.org/officeDocument/2006/relationships/slide" Target="slide2.xml"/><Relationship Id="rId4" Type="http://schemas.openxmlformats.org/officeDocument/2006/relationships/image" Target="../media/image18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7734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분수와 소수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126~127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84~85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577954" y="3068960"/>
            <a:ext cx="5072098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소수를 알아볼까요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1121686" y="2031457"/>
            <a:ext cx="7724036" cy="1813152"/>
            <a:chOff x="1121686" y="2031457"/>
            <a:chExt cx="7724036" cy="1813152"/>
          </a:xfrm>
        </p:grpSpPr>
        <p:grpSp>
          <p:nvGrpSpPr>
            <p:cNvPr id="46" name="그룹 45"/>
            <p:cNvGrpSpPr/>
            <p:nvPr/>
          </p:nvGrpSpPr>
          <p:grpSpPr>
            <a:xfrm>
              <a:off x="1734580" y="2031457"/>
              <a:ext cx="3115807" cy="971463"/>
              <a:chOff x="1734580" y="2031457"/>
              <a:chExt cx="3115807" cy="971463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08" t="67256" r="67737" b="25284"/>
              <a:stretch/>
            </p:blipFill>
            <p:spPr>
              <a:xfrm>
                <a:off x="3412209" y="2031457"/>
                <a:ext cx="928915" cy="971463"/>
              </a:xfrm>
              <a:prstGeom prst="rect">
                <a:avLst/>
              </a:prstGeom>
            </p:spPr>
          </p:pic>
          <p:sp>
            <p:nvSpPr>
              <p:cNvPr id="23" name="직사각형 22"/>
              <p:cNvSpPr/>
              <p:nvPr/>
            </p:nvSpPr>
            <p:spPr>
              <a:xfrm>
                <a:off x="1734580" y="2356035"/>
                <a:ext cx="231346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8 cm 4 mm = 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4236480" y="2356035"/>
                <a:ext cx="61390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cm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5793415" y="2031457"/>
              <a:ext cx="3052307" cy="971463"/>
              <a:chOff x="5793415" y="2031457"/>
              <a:chExt cx="3052307" cy="971463"/>
            </a:xfrm>
          </p:grpSpPr>
          <p:pic>
            <p:nvPicPr>
              <p:cNvPr id="27" name="그림 2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08" t="67256" r="67737" b="25284"/>
              <a:stretch/>
            </p:blipFill>
            <p:spPr>
              <a:xfrm>
                <a:off x="7407544" y="2031457"/>
                <a:ext cx="928915" cy="971463"/>
              </a:xfrm>
              <a:prstGeom prst="rect">
                <a:avLst/>
              </a:prstGeom>
            </p:spPr>
          </p:pic>
          <p:sp>
            <p:nvSpPr>
              <p:cNvPr id="28" name="직사각형 27"/>
              <p:cNvSpPr/>
              <p:nvPr/>
            </p:nvSpPr>
            <p:spPr>
              <a:xfrm>
                <a:off x="5793415" y="2356035"/>
                <a:ext cx="222236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7 cm 2 mm= 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8231815" y="2356035"/>
                <a:ext cx="61390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cm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50" name="그룹 49"/>
            <p:cNvGrpSpPr/>
            <p:nvPr/>
          </p:nvGrpSpPr>
          <p:grpSpPr>
            <a:xfrm>
              <a:off x="1121686" y="2873146"/>
              <a:ext cx="3192007" cy="971463"/>
              <a:chOff x="1121686" y="2873146"/>
              <a:chExt cx="3192007" cy="971463"/>
            </a:xfrm>
          </p:grpSpPr>
          <p:pic>
            <p:nvPicPr>
              <p:cNvPr id="34" name="그림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08" t="67256" r="67737" b="25284"/>
              <a:stretch/>
            </p:blipFill>
            <p:spPr>
              <a:xfrm>
                <a:off x="2875515" y="2873146"/>
                <a:ext cx="928915" cy="971463"/>
              </a:xfrm>
              <a:prstGeom prst="rect">
                <a:avLst/>
              </a:prstGeom>
            </p:spPr>
          </p:pic>
          <p:sp>
            <p:nvSpPr>
              <p:cNvPr id="31" name="직사각형 30"/>
              <p:cNvSpPr/>
              <p:nvPr/>
            </p:nvSpPr>
            <p:spPr>
              <a:xfrm>
                <a:off x="1121686" y="3194235"/>
                <a:ext cx="224130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       93 mm = 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3699786" y="3194235"/>
                <a:ext cx="61390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cm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51" name="그룹 50"/>
            <p:cNvGrpSpPr/>
            <p:nvPr/>
          </p:nvGrpSpPr>
          <p:grpSpPr>
            <a:xfrm>
              <a:off x="5136181" y="2873145"/>
              <a:ext cx="3135750" cy="971463"/>
              <a:chOff x="5136181" y="2873145"/>
              <a:chExt cx="3135750" cy="971463"/>
            </a:xfrm>
          </p:grpSpPr>
          <p:pic>
            <p:nvPicPr>
              <p:cNvPr id="38" name="그림 3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08" t="67256" r="67737" b="25284"/>
              <a:stretch/>
            </p:blipFill>
            <p:spPr>
              <a:xfrm>
                <a:off x="6845450" y="2873145"/>
                <a:ext cx="928915" cy="971463"/>
              </a:xfrm>
              <a:prstGeom prst="rect">
                <a:avLst/>
              </a:prstGeom>
            </p:spPr>
          </p:pic>
          <p:sp>
            <p:nvSpPr>
              <p:cNvPr id="35" name="직사각형 34"/>
              <p:cNvSpPr/>
              <p:nvPr/>
            </p:nvSpPr>
            <p:spPr>
              <a:xfrm>
                <a:off x="5136181" y="3194235"/>
                <a:ext cx="207212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       35 mm= 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7658024" y="3194235"/>
                <a:ext cx="61390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cm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52" name="그룹 51"/>
          <p:cNvGrpSpPr/>
          <p:nvPr/>
        </p:nvGrpSpPr>
        <p:grpSpPr>
          <a:xfrm>
            <a:off x="1734580" y="3963276"/>
            <a:ext cx="7199994" cy="1244971"/>
            <a:chOff x="1734580" y="3963276"/>
            <a:chExt cx="7199994" cy="1244971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580" y="3963276"/>
              <a:ext cx="6975080" cy="102561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4627273" y="4236784"/>
              <a:ext cx="928915" cy="971463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6359605" y="4221227"/>
              <a:ext cx="928915" cy="971463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7662189" y="4223704"/>
              <a:ext cx="928915" cy="971463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5419135" y="4662646"/>
              <a:ext cx="6266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 smtClean="0">
                  <a:latin typeface="나눔고딕" pitchFamily="50" charset="-127"/>
                  <a:ea typeface="나눔고딕" pitchFamily="50" charset="-127"/>
                </a:rPr>
                <a:t>km</a:t>
              </a:r>
              <a:endParaRPr lang="en-US" altLang="ko-KR" sz="14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139851" y="4651957"/>
              <a:ext cx="4612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 smtClean="0">
                  <a:latin typeface="나눔고딕" pitchFamily="50" charset="-127"/>
                  <a:ea typeface="나눔고딕" pitchFamily="50" charset="-127"/>
                </a:rPr>
                <a:t>km</a:t>
              </a:r>
              <a:endParaRPr lang="en-US" altLang="ko-KR" sz="14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473329" y="4660327"/>
              <a:ext cx="4612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 smtClean="0">
                  <a:latin typeface="나눔고딕" pitchFamily="50" charset="-127"/>
                  <a:ea typeface="나눔고딕" pitchFamily="50" charset="-127"/>
                </a:rPr>
                <a:t>km</a:t>
              </a:r>
              <a:endParaRPr lang="en-US" altLang="ko-KR" sz="14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아래쪽 화살표 23"/>
            <p:cNvSpPr/>
            <p:nvPr/>
          </p:nvSpPr>
          <p:spPr>
            <a:xfrm flipV="1">
              <a:off x="5105127" y="4422084"/>
              <a:ext cx="45719" cy="1080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아래쪽 화살표 46"/>
            <p:cNvSpPr/>
            <p:nvPr/>
          </p:nvSpPr>
          <p:spPr>
            <a:xfrm flipV="1">
              <a:off x="7080267" y="4422084"/>
              <a:ext cx="45719" cy="1080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아래쪽 화살표 47"/>
            <p:cNvSpPr/>
            <p:nvPr/>
          </p:nvSpPr>
          <p:spPr>
            <a:xfrm flipV="1">
              <a:off x="7942117" y="4422084"/>
              <a:ext cx="45719" cy="1080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804466" y="1340910"/>
            <a:ext cx="8108974" cy="608883"/>
            <a:chOff x="804466" y="1340910"/>
            <a:chExt cx="8108974" cy="608883"/>
          </a:xfrm>
        </p:grpSpPr>
        <p:sp>
          <p:nvSpPr>
            <p:cNvPr id="2" name="직사각형 1"/>
            <p:cNvSpPr/>
            <p:nvPr/>
          </p:nvSpPr>
          <p:spPr>
            <a:xfrm>
              <a:off x="804466" y="1412776"/>
              <a:ext cx="810897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안에 알맞은 소수를 써넣으세요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48033" r="78160" b="47958"/>
            <a:stretch/>
          </p:blipFill>
          <p:spPr>
            <a:xfrm>
              <a:off x="1654982" y="1340910"/>
              <a:ext cx="718597" cy="608883"/>
            </a:xfrm>
            <a:prstGeom prst="rect">
              <a:avLst/>
            </a:prstGeom>
          </p:spPr>
        </p:pic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53049" y="4581366"/>
            <a:ext cx="62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1.5</a:t>
            </a:r>
            <a:endParaRPr lang="en-US" altLang="ko-KR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598896" y="4563057"/>
            <a:ext cx="62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2.4</a:t>
            </a:r>
            <a:endParaRPr lang="en-US" altLang="ko-KR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908188" y="4568252"/>
            <a:ext cx="62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2.8</a:t>
            </a:r>
            <a:endParaRPr lang="en-US" altLang="ko-KR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3597652" y="2343335"/>
            <a:ext cx="6139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8.4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577747" y="2343335"/>
            <a:ext cx="6139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7.2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083818" y="3181535"/>
            <a:ext cx="6139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9.3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060213" y="3194235"/>
            <a:ext cx="6139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3.5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4736" y="23992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2567" y="24043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4090" y="32321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9047" y="32336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2727" y="45956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4030" y="45636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4206" y="45925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30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26" grpId="0"/>
      <p:bldP spid="30" grpId="0"/>
      <p:bldP spid="33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98441" y="2863065"/>
            <a:ext cx="5439047" cy="16216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소수의 크기를 비교해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3" name="모서리가 둥근 직사각형 42"/>
          <p:cNvSpPr/>
          <p:nvPr/>
        </p:nvSpPr>
        <p:spPr>
          <a:xfrm>
            <a:off x="395536" y="476672"/>
            <a:ext cx="295565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88604" y="548680"/>
            <a:ext cx="196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소수를 알아볼까요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8" y="2721460"/>
            <a:ext cx="542563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3600" dirty="0">
                <a:latin typeface="나눔고딕 ExtraBold" pitchFamily="50" charset="-127"/>
                <a:ea typeface="나눔고딕 ExtraBold" pitchFamily="50" charset="-127"/>
              </a:rPr>
              <a:t>c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m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와 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mm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의 관계를 이용하여 소수를 알아보아요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295565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8604" y="548680"/>
            <a:ext cx="196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소수를 알아볼까요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14485" y="3965893"/>
            <a:ext cx="8077800" cy="1886778"/>
            <a:chOff x="914485" y="3965893"/>
            <a:chExt cx="8077800" cy="1886778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14485" y="5384671"/>
              <a:ext cx="8077800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25408" y="3965893"/>
              <a:ext cx="6502510" cy="430887"/>
              <a:chOff x="386581" y="3036278"/>
              <a:chExt cx="6502510" cy="430887"/>
            </a:xfrm>
          </p:grpSpPr>
          <p:sp>
            <p:nvSpPr>
              <p:cNvPr id="102" name="TextBox 19"/>
              <p:cNvSpPr txBox="1">
                <a:spLocks noChangeArrowheads="1"/>
              </p:cNvSpPr>
              <p:nvPr/>
            </p:nvSpPr>
            <p:spPr bwMode="auto">
              <a:xfrm>
                <a:off x="584018" y="3036278"/>
                <a:ext cx="630507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>
                  <a:buFont typeface="Arial" charset="0"/>
                  <a:buNone/>
                </a:pP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향초 심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지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의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길이는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7cm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보다 몇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mm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 더 길까요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103" name="Freeform 14"/>
              <p:cNvSpPr>
                <a:spLocks/>
              </p:cNvSpPr>
              <p:nvPr/>
            </p:nvSpPr>
            <p:spPr bwMode="auto">
              <a:xfrm>
                <a:off x="386581" y="317547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1037162" y="5403227"/>
            <a:ext cx="24731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3mm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더 깁니다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3370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길이를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소수로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44" name="타원 43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2" name="타원 3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이등변 삼각형 3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19792" y="1387376"/>
            <a:ext cx="6800204" cy="430887"/>
            <a:chOff x="919792" y="1387376"/>
            <a:chExt cx="6800204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140951" y="1387376"/>
              <a:ext cx="657904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향초 심지의 길이를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cm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나타내는 방법을 알아봅시다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19792" y="1480977"/>
              <a:ext cx="219266" cy="218283"/>
              <a:chOff x="-572047" y="4429132"/>
              <a:chExt cx="291025" cy="289721"/>
            </a:xfrm>
          </p:grpSpPr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t="3156" r="16973" b="67483"/>
          <a:stretch/>
        </p:blipFill>
        <p:spPr>
          <a:xfrm>
            <a:off x="2835259" y="1835483"/>
            <a:ext cx="4589071" cy="2268235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31801" r="36857" b="57080"/>
          <a:stretch/>
        </p:blipFill>
        <p:spPr>
          <a:xfrm>
            <a:off x="2357614" y="4436286"/>
            <a:ext cx="4916133" cy="125233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6" t="33403" r="27856" b="59726"/>
          <a:stretch/>
        </p:blipFill>
        <p:spPr>
          <a:xfrm>
            <a:off x="5619641" y="4261184"/>
            <a:ext cx="285859" cy="672456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3557" y="54351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타원 39">
            <a:hlinkClick r:id="rId9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10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11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12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4604400"/>
            <a:ext cx="8472740" cy="1164240"/>
          </a:xfrm>
          <a:prstGeom prst="rect">
            <a:avLst/>
          </a:prstGeom>
        </p:spPr>
      </p:pic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12708" y="2391888"/>
            <a:ext cx="8108605" cy="924325"/>
            <a:chOff x="912708" y="2391888"/>
            <a:chExt cx="8108605" cy="924325"/>
          </a:xfrm>
        </p:grpSpPr>
        <p:grpSp>
          <p:nvGrpSpPr>
            <p:cNvPr id="5" name="그룹 4"/>
            <p:cNvGrpSpPr/>
            <p:nvPr/>
          </p:nvGrpSpPr>
          <p:grpSpPr>
            <a:xfrm>
              <a:off x="930813" y="2391888"/>
              <a:ext cx="6762108" cy="430887"/>
              <a:chOff x="386581" y="4571010"/>
              <a:chExt cx="6762108" cy="430887"/>
            </a:xfrm>
          </p:grpSpPr>
          <p:sp>
            <p:nvSpPr>
              <p:cNvPr id="98" name="TextBox 19"/>
              <p:cNvSpPr txBox="1">
                <a:spLocks noChangeArrowheads="1"/>
              </p:cNvSpPr>
              <p:nvPr/>
            </p:nvSpPr>
            <p:spPr bwMode="auto">
              <a:xfrm>
                <a:off x="584018" y="4571010"/>
                <a:ext cx="656467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>
                  <a:buFont typeface="Arial" charset="0"/>
                  <a:buNone/>
                </a:pP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3mm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를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cm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로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나타내어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볼까요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99" name="Freeform 14"/>
              <p:cNvSpPr>
                <a:spLocks/>
              </p:cNvSpPr>
              <p:nvPr/>
            </p:nvSpPr>
            <p:spPr bwMode="auto">
              <a:xfrm>
                <a:off x="386581" y="472514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00" name="모서리가 둥근 직사각형 99"/>
            <p:cNvSpPr/>
            <p:nvPr/>
          </p:nvSpPr>
          <p:spPr>
            <a:xfrm>
              <a:off x="912708" y="2848213"/>
              <a:ext cx="8108605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1006357" y="2853973"/>
            <a:ext cx="59613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1mm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0.1cm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3mm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0.3cm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912708" y="3399249"/>
            <a:ext cx="8112258" cy="922152"/>
            <a:chOff x="912708" y="3399249"/>
            <a:chExt cx="8112258" cy="922152"/>
          </a:xfrm>
        </p:grpSpPr>
        <p:grpSp>
          <p:nvGrpSpPr>
            <p:cNvPr id="4" name="그룹 3"/>
            <p:cNvGrpSpPr/>
            <p:nvPr/>
          </p:nvGrpSpPr>
          <p:grpSpPr>
            <a:xfrm>
              <a:off x="930813" y="3399249"/>
              <a:ext cx="6675700" cy="430887"/>
              <a:chOff x="386581" y="5463420"/>
              <a:chExt cx="6675700" cy="430887"/>
            </a:xfrm>
          </p:grpSpPr>
          <p:sp>
            <p:nvSpPr>
              <p:cNvPr id="105" name="TextBox 19"/>
              <p:cNvSpPr txBox="1">
                <a:spLocks noChangeArrowheads="1"/>
              </p:cNvSpPr>
              <p:nvPr/>
            </p:nvSpPr>
            <p:spPr bwMode="auto">
              <a:xfrm>
                <a:off x="584019" y="5463420"/>
                <a:ext cx="647826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/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향초 심지의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길이를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cm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로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나타내어 볼까요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6" name="Freeform 14"/>
              <p:cNvSpPr>
                <a:spLocks/>
              </p:cNvSpPr>
              <p:nvPr/>
            </p:nvSpPr>
            <p:spPr bwMode="auto">
              <a:xfrm>
                <a:off x="386581" y="563466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07" name="모서리가 둥근 직사각형 106"/>
            <p:cNvSpPr/>
            <p:nvPr/>
          </p:nvSpPr>
          <p:spPr>
            <a:xfrm>
              <a:off x="912708" y="3853401"/>
              <a:ext cx="8112258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006356" y="3862249"/>
            <a:ext cx="49463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7cm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0.3cm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7.3cm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87782" y="1404042"/>
            <a:ext cx="8133531" cy="956943"/>
            <a:chOff x="887782" y="1404042"/>
            <a:chExt cx="8133531" cy="956943"/>
          </a:xfrm>
        </p:grpSpPr>
        <p:grpSp>
          <p:nvGrpSpPr>
            <p:cNvPr id="41" name="그룹 40"/>
            <p:cNvGrpSpPr/>
            <p:nvPr/>
          </p:nvGrpSpPr>
          <p:grpSpPr>
            <a:xfrm>
              <a:off x="960728" y="1404042"/>
              <a:ext cx="6762108" cy="430887"/>
              <a:chOff x="386581" y="4571010"/>
              <a:chExt cx="6762108" cy="430887"/>
            </a:xfrm>
          </p:grpSpPr>
          <p:sp>
            <p:nvSpPr>
              <p:cNvPr id="42" name="TextBox 19"/>
              <p:cNvSpPr txBox="1">
                <a:spLocks noChangeArrowheads="1"/>
              </p:cNvSpPr>
              <p:nvPr/>
            </p:nvSpPr>
            <p:spPr bwMode="auto">
              <a:xfrm>
                <a:off x="584018" y="4571010"/>
                <a:ext cx="656467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>
                  <a:buFont typeface="Arial" charset="0"/>
                  <a:buNone/>
                </a:pP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mm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를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cm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로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나타내어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볼까요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49" name="Freeform 14"/>
              <p:cNvSpPr>
                <a:spLocks/>
              </p:cNvSpPr>
              <p:nvPr/>
            </p:nvSpPr>
            <p:spPr bwMode="auto">
              <a:xfrm>
                <a:off x="386581" y="472514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887782" y="1892985"/>
              <a:ext cx="813353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81431" y="1898745"/>
            <a:ext cx="57528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1cm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10mm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이므로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1mm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0.1cm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6720" y="410956"/>
            <a:ext cx="43370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길이를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소수로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3" t="82905" r="67489" b="7956"/>
          <a:stretch/>
        </p:blipFill>
        <p:spPr>
          <a:xfrm>
            <a:off x="2835261" y="4604400"/>
            <a:ext cx="644246" cy="1162751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3" t="82905" r="50215" b="7956"/>
          <a:stretch/>
        </p:blipFill>
        <p:spPr>
          <a:xfrm>
            <a:off x="4151086" y="4604400"/>
            <a:ext cx="1059543" cy="1162751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4021" y="19634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7563" y="28928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1168" y="39038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8483" y="50358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6057" y="50447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8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58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8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7" y="1504890"/>
            <a:ext cx="8167965" cy="279173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912141" y="4931603"/>
            <a:ext cx="8058822" cy="923675"/>
            <a:chOff x="912141" y="4931603"/>
            <a:chExt cx="8058822" cy="923675"/>
          </a:xfrm>
        </p:grpSpPr>
        <p:grpSp>
          <p:nvGrpSpPr>
            <p:cNvPr id="3" name="그룹 2"/>
            <p:cNvGrpSpPr/>
            <p:nvPr/>
          </p:nvGrpSpPr>
          <p:grpSpPr>
            <a:xfrm>
              <a:off x="912141" y="4931603"/>
              <a:ext cx="4527323" cy="430887"/>
              <a:chOff x="469283" y="3275692"/>
              <a:chExt cx="4527323" cy="430887"/>
            </a:xfrm>
          </p:grpSpPr>
          <p:sp>
            <p:nvSpPr>
              <p:cNvPr id="152" name="TextBox 19"/>
              <p:cNvSpPr txBox="1">
                <a:spLocks noChangeArrowheads="1"/>
              </p:cNvSpPr>
              <p:nvPr/>
            </p:nvSpPr>
            <p:spPr bwMode="auto">
              <a:xfrm>
                <a:off x="669589" y="3275692"/>
                <a:ext cx="432701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색칠한 부분은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0.1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이 몇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개인가요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153" name="Freeform 14"/>
              <p:cNvSpPr>
                <a:spLocks/>
              </p:cNvSpPr>
              <p:nvPr/>
            </p:nvSpPr>
            <p:spPr bwMode="auto">
              <a:xfrm>
                <a:off x="469283" y="342161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69" name="모서리가 둥근 직사각형 168"/>
            <p:cNvSpPr/>
            <p:nvPr/>
          </p:nvSpPr>
          <p:spPr>
            <a:xfrm>
              <a:off x="935978" y="5387278"/>
              <a:ext cx="8034985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25161" y="3914422"/>
            <a:ext cx="8045801" cy="936375"/>
            <a:chOff x="925161" y="3914422"/>
            <a:chExt cx="8045801" cy="936375"/>
          </a:xfrm>
        </p:grpSpPr>
        <p:grpSp>
          <p:nvGrpSpPr>
            <p:cNvPr id="4" name="그룹 3"/>
            <p:cNvGrpSpPr/>
            <p:nvPr/>
          </p:nvGrpSpPr>
          <p:grpSpPr>
            <a:xfrm>
              <a:off x="925161" y="3914422"/>
              <a:ext cx="7620563" cy="430887"/>
              <a:chOff x="469283" y="4365104"/>
              <a:chExt cx="7620563" cy="430887"/>
            </a:xfrm>
          </p:grpSpPr>
          <p:sp>
            <p:nvSpPr>
              <p:cNvPr id="175" name="TextBox 19"/>
              <p:cNvSpPr txBox="1">
                <a:spLocks noChangeArrowheads="1"/>
              </p:cNvSpPr>
              <p:nvPr/>
            </p:nvSpPr>
            <p:spPr bwMode="auto">
              <a:xfrm>
                <a:off x="669589" y="4365104"/>
                <a:ext cx="742025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색칠한 부분을 소수로 나타내고 읽어 볼까요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76" name="Freeform 14"/>
              <p:cNvSpPr>
                <a:spLocks/>
              </p:cNvSpPr>
              <p:nvPr/>
            </p:nvSpPr>
            <p:spPr bwMode="auto">
              <a:xfrm>
                <a:off x="469283" y="449810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77" name="모서리가 둥근 직사각형 176"/>
            <p:cNvSpPr/>
            <p:nvPr/>
          </p:nvSpPr>
          <p:spPr>
            <a:xfrm>
              <a:off x="948997" y="4382797"/>
              <a:ext cx="8021965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6720" y="410956"/>
            <a:ext cx="43370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소수로 나타내는 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953427" y="5420712"/>
            <a:ext cx="26025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951188" y="4388623"/>
            <a:ext cx="73616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만큼이므로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2.7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이라 쓰고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점 칠이라고 읽습니다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32" name="그림 31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919792" y="1384152"/>
            <a:ext cx="8390250" cy="430887"/>
            <a:chOff x="919792" y="1384152"/>
            <a:chExt cx="8390250" cy="430887"/>
          </a:xfrm>
        </p:grpSpPr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1119538" y="1384152"/>
              <a:ext cx="81905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그림을 보고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색칠한 부분을 소수로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나타내는 방법을 알아봅시다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919792" y="1480977"/>
              <a:ext cx="219266" cy="218283"/>
              <a:chOff x="-572047" y="4429132"/>
              <a:chExt cx="291025" cy="289721"/>
            </a:xfrm>
          </p:grpSpPr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t="43950" r="52132" b="47773"/>
          <a:stretch/>
        </p:blipFill>
        <p:spPr>
          <a:xfrm>
            <a:off x="1467938" y="2042542"/>
            <a:ext cx="6287201" cy="870857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t="51357" r="52132" b="43178"/>
          <a:stretch/>
        </p:blipFill>
        <p:spPr>
          <a:xfrm>
            <a:off x="1469360" y="2867878"/>
            <a:ext cx="6287201" cy="57504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t="26466" r="45678" b="58228"/>
          <a:stretch/>
        </p:blipFill>
        <p:spPr>
          <a:xfrm>
            <a:off x="1467938" y="2008300"/>
            <a:ext cx="7159993" cy="1610313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7563" y="44295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7563" y="54207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55345" y="3816182"/>
            <a:ext cx="8065967" cy="2030425"/>
            <a:chOff x="955345" y="3816182"/>
            <a:chExt cx="8065967" cy="2030425"/>
          </a:xfrm>
        </p:grpSpPr>
        <p:sp>
          <p:nvSpPr>
            <p:cNvPr id="91" name="모서리가 둥근 직사각형 90"/>
            <p:cNvSpPr/>
            <p:nvPr/>
          </p:nvSpPr>
          <p:spPr>
            <a:xfrm>
              <a:off x="955345" y="5378607"/>
              <a:ext cx="8065967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" t="1748" r="54548" b="79360"/>
            <a:stretch/>
          </p:blipFill>
          <p:spPr>
            <a:xfrm>
              <a:off x="2909883" y="3816182"/>
              <a:ext cx="4983994" cy="1654634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919791" y="1844424"/>
            <a:ext cx="8101521" cy="2002554"/>
            <a:chOff x="919791" y="1844424"/>
            <a:chExt cx="8101521" cy="2002554"/>
          </a:xfrm>
        </p:grpSpPr>
        <p:sp>
          <p:nvSpPr>
            <p:cNvPr id="84" name="모서리가 둥근 직사각형 83"/>
            <p:cNvSpPr/>
            <p:nvPr/>
          </p:nvSpPr>
          <p:spPr>
            <a:xfrm>
              <a:off x="919791" y="3378978"/>
              <a:ext cx="810152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" t="20377" r="54548" b="62524"/>
            <a:stretch/>
          </p:blipFill>
          <p:spPr>
            <a:xfrm>
              <a:off x="2909883" y="1844424"/>
              <a:ext cx="4983994" cy="1497683"/>
            </a:xfrm>
            <a:prstGeom prst="rect">
              <a:avLst/>
            </a:prstGeom>
          </p:spPr>
        </p:pic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949467" y="3397995"/>
            <a:ext cx="80718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39788"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 defTabSz="839788"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 defTabSz="839788"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indent="-180000" eaLnBrk="0" latinLnBrk="0" hangingPunct="0">
              <a:buFont typeface="Arial" pitchFamily="34" charset="0"/>
              <a:buChar char="•"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0.1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23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개이므로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2.3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입니다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 2.3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은 이 점 삼이라고 읽습니다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3243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소수로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973378" y="5402420"/>
            <a:ext cx="79522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39788"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 defTabSz="839788"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 defTabSz="839788"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indent="-180000" eaLnBrk="0" latinLnBrk="0" hangingPunct="0">
              <a:buFont typeface="Arial" pitchFamily="34" charset="0"/>
              <a:buChar char="•"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0.1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이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26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개이므로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2.6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입니다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 2.6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은 이 점 육이라고 읽습니다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</a:endParaRPr>
          </a:p>
        </p:txBody>
      </p:sp>
      <p:pic>
        <p:nvPicPr>
          <p:cNvPr id="56" name="그림 55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60" name="타원 59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681852" y="3909354"/>
            <a:ext cx="6858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39788"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 defTabSz="839788"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 defTabSz="839788"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eaLnBrk="0" latinLnBrk="0" hangingPunct="0"/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2.6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599548" y="4901645"/>
            <a:ext cx="6858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39788"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 defTabSz="839788"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 defTabSz="839788"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eaLnBrk="0" latinLnBrk="0" hangingPunct="0"/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2.6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463614" y="1867101"/>
            <a:ext cx="6858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39788"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 defTabSz="839788"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 defTabSz="839788"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eaLnBrk="0" latinLnBrk="0" hangingPunct="0"/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2.3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152714" y="2877821"/>
            <a:ext cx="6858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39788"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 defTabSz="839788"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 defTabSz="839788"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 defTabSz="839788"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defTabSz="839788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eaLnBrk="0" latinLnBrk="0" hangingPunct="0"/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2.3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19792" y="1338030"/>
            <a:ext cx="8905444" cy="608883"/>
            <a:chOff x="919792" y="1338030"/>
            <a:chExt cx="8905444" cy="608883"/>
          </a:xfrm>
        </p:grpSpPr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1098537" y="1413538"/>
              <a:ext cx="872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 안에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알맞은 소수를 쓰고 읽어 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919792" y="1519077"/>
              <a:ext cx="219266" cy="218283"/>
              <a:chOff x="-572047" y="4429132"/>
              <a:chExt cx="291025" cy="289721"/>
            </a:xfrm>
          </p:grpSpPr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39" name="그림 3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48033" r="78160" b="47958"/>
            <a:stretch/>
          </p:blipFill>
          <p:spPr>
            <a:xfrm>
              <a:off x="1098537" y="1338030"/>
              <a:ext cx="718597" cy="608883"/>
            </a:xfrm>
            <a:prstGeom prst="rect">
              <a:avLst/>
            </a:prstGeom>
          </p:spPr>
        </p:pic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1884" y="19469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7522" y="29119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5267" y="34454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6660" y="39534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54356" y="49532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2163" y="54024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10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8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2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57443" y="1886113"/>
            <a:ext cx="4622243" cy="971463"/>
            <a:chOff x="1257443" y="1886113"/>
            <a:chExt cx="4622243" cy="971463"/>
          </a:xfrm>
        </p:grpSpPr>
        <p:pic>
          <p:nvPicPr>
            <p:cNvPr id="50" name="그림 4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2" t="67256" r="75263" b="25284"/>
            <a:stretch/>
          </p:blipFill>
          <p:spPr>
            <a:xfrm>
              <a:off x="3187529" y="1886113"/>
              <a:ext cx="928915" cy="971463"/>
            </a:xfrm>
            <a:prstGeom prst="rect">
              <a:avLst/>
            </a:prstGeom>
          </p:spPr>
        </p:pic>
        <p:sp>
          <p:nvSpPr>
            <p:cNvPr id="100" name="TextBox 19"/>
            <p:cNvSpPr txBox="1">
              <a:spLocks noChangeArrowheads="1"/>
            </p:cNvSpPr>
            <p:nvPr/>
          </p:nvSpPr>
          <p:spPr bwMode="auto">
            <a:xfrm>
              <a:off x="1257443" y="2184652"/>
              <a:ext cx="462224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0.1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10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개이면       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224653" y="4168287"/>
            <a:ext cx="3254091" cy="971463"/>
            <a:chOff x="1224653" y="3535757"/>
            <a:chExt cx="3254091" cy="971463"/>
          </a:xfrm>
        </p:grpSpPr>
        <p:sp>
          <p:nvSpPr>
            <p:cNvPr id="102" name="TextBox 19"/>
            <p:cNvSpPr txBox="1">
              <a:spLocks noChangeArrowheads="1"/>
            </p:cNvSpPr>
            <p:nvPr/>
          </p:nvSpPr>
          <p:spPr bwMode="auto">
            <a:xfrm>
              <a:off x="1224653" y="3840224"/>
              <a:ext cx="325409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15 mm=           cm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2354291" y="3535757"/>
              <a:ext cx="928915" cy="971463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1257443" y="2629641"/>
            <a:ext cx="3254091" cy="971463"/>
            <a:chOff x="1257443" y="2284703"/>
            <a:chExt cx="3254091" cy="971463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2929972" y="2284703"/>
              <a:ext cx="928915" cy="971463"/>
            </a:xfrm>
            <a:prstGeom prst="rect">
              <a:avLst/>
            </a:prstGeom>
          </p:spPr>
        </p:pic>
        <p:sp>
          <p:nvSpPr>
            <p:cNvPr id="101" name="TextBox 19"/>
            <p:cNvSpPr txBox="1">
              <a:spLocks noChangeArrowheads="1"/>
            </p:cNvSpPr>
            <p:nvPr/>
          </p:nvSpPr>
          <p:spPr bwMode="auto">
            <a:xfrm>
              <a:off x="1257443" y="2590763"/>
              <a:ext cx="325409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 cm 6 mm=           cm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256526" y="3392043"/>
            <a:ext cx="4502892" cy="971463"/>
            <a:chOff x="1256526" y="2919011"/>
            <a:chExt cx="4502892" cy="971463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3171423" y="2919011"/>
              <a:ext cx="928915" cy="971463"/>
            </a:xfrm>
            <a:prstGeom prst="rect">
              <a:avLst/>
            </a:prstGeom>
          </p:spPr>
        </p:pic>
        <p:sp>
          <p:nvSpPr>
            <p:cNvPr id="103" name="TextBox 19"/>
            <p:cNvSpPr txBox="1">
              <a:spLocks noChangeArrowheads="1"/>
            </p:cNvSpPr>
            <p:nvPr/>
          </p:nvSpPr>
          <p:spPr bwMode="auto">
            <a:xfrm>
              <a:off x="1256526" y="3221199"/>
              <a:ext cx="450289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0.1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개이면           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7" name="TextBox 19"/>
          <p:cNvSpPr txBox="1">
            <a:spLocks noChangeArrowheads="1"/>
          </p:cNvSpPr>
          <p:nvPr/>
        </p:nvSpPr>
        <p:spPr bwMode="auto">
          <a:xfrm>
            <a:off x="3246155" y="2075927"/>
            <a:ext cx="59991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0" name="TextBox 19"/>
          <p:cNvSpPr txBox="1">
            <a:spLocks noChangeArrowheads="1"/>
          </p:cNvSpPr>
          <p:nvPr/>
        </p:nvSpPr>
        <p:spPr bwMode="auto">
          <a:xfrm>
            <a:off x="3036454" y="2832176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3.6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3" name="TextBox 19"/>
          <p:cNvSpPr txBox="1">
            <a:spLocks noChangeArrowheads="1"/>
          </p:cNvSpPr>
          <p:nvPr/>
        </p:nvSpPr>
        <p:spPr bwMode="auto">
          <a:xfrm>
            <a:off x="2435086" y="4353089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1.5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6" name="TextBox 19"/>
          <p:cNvSpPr txBox="1">
            <a:spLocks noChangeArrowheads="1"/>
          </p:cNvSpPr>
          <p:nvPr/>
        </p:nvSpPr>
        <p:spPr bwMode="auto">
          <a:xfrm>
            <a:off x="3273319" y="3594617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4.5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66720" y="410956"/>
            <a:ext cx="43243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소수로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7" name="그림 56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62" name="타원 61">
            <a:hlinkClick r:id="rId5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919792" y="1338030"/>
            <a:ext cx="5089341" cy="608883"/>
            <a:chOff x="919792" y="1338030"/>
            <a:chExt cx="5089341" cy="608883"/>
          </a:xfrm>
        </p:grpSpPr>
        <p:sp>
          <p:nvSpPr>
            <p:cNvPr id="96" name="TextBox 19"/>
            <p:cNvSpPr txBox="1">
              <a:spLocks noChangeArrowheads="1"/>
            </p:cNvSpPr>
            <p:nvPr/>
          </p:nvSpPr>
          <p:spPr bwMode="auto">
            <a:xfrm>
              <a:off x="1127997" y="1424639"/>
              <a:ext cx="488113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 안에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알맞은 소수를 써넣어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919792" y="1519077"/>
              <a:ext cx="219266" cy="218283"/>
              <a:chOff x="-572047" y="4429132"/>
              <a:chExt cx="291025" cy="289721"/>
            </a:xfrm>
          </p:grpSpPr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48033" r="78160" b="47958"/>
            <a:stretch/>
          </p:blipFill>
          <p:spPr>
            <a:xfrm>
              <a:off x="1123937" y="1338030"/>
              <a:ext cx="718597" cy="608883"/>
            </a:xfrm>
            <a:prstGeom prst="rect">
              <a:avLst/>
            </a:prstGeom>
          </p:spPr>
        </p:pic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994" y="22404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7730" y="29705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5638" y="37756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1853" y="45230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타원 54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hlinkClick r:id="rId9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>
            <a:hlinkClick r:id="rId10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11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15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10" grpId="0"/>
      <p:bldP spid="113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04466" y="1340910"/>
            <a:ext cx="8108974" cy="608883"/>
            <a:chOff x="804466" y="1340910"/>
            <a:chExt cx="8108974" cy="608883"/>
          </a:xfrm>
        </p:grpSpPr>
        <p:sp>
          <p:nvSpPr>
            <p:cNvPr id="2" name="직사각형 1"/>
            <p:cNvSpPr/>
            <p:nvPr/>
          </p:nvSpPr>
          <p:spPr>
            <a:xfrm>
              <a:off x="804466" y="1412776"/>
              <a:ext cx="810897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안에 알맞은 수를 써넣으세요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48033" r="78160" b="47958"/>
            <a:stretch/>
          </p:blipFill>
          <p:spPr>
            <a:xfrm>
              <a:off x="1654982" y="1340910"/>
              <a:ext cx="718597" cy="608883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" name="타원 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이등변 삼각형 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9" name="타원 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이등변 삼각형 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731361" y="1817980"/>
            <a:ext cx="4220489" cy="971463"/>
            <a:chOff x="1731361" y="1817980"/>
            <a:chExt cx="4220489" cy="971463"/>
          </a:xfrm>
        </p:grpSpPr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1731361" y="2030231"/>
              <a:ext cx="4220489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>
                <a:lnSpc>
                  <a:spcPct val="150000"/>
                </a:lnSpc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4.2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는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0.1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           개입니다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3232918" y="1817980"/>
              <a:ext cx="928915" cy="971463"/>
            </a:xfrm>
            <a:prstGeom prst="rect">
              <a:avLst/>
            </a:prstGeom>
          </p:spPr>
        </p:pic>
      </p:grp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3345794" y="2016322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731361" y="2791278"/>
            <a:ext cx="4220489" cy="971463"/>
            <a:chOff x="1731361" y="2791278"/>
            <a:chExt cx="4220489" cy="971463"/>
          </a:xfrm>
        </p:grpSpPr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1731361" y="3003529"/>
              <a:ext cx="4220489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>
                <a:lnSpc>
                  <a:spcPct val="150000"/>
                </a:lnSpc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6.9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는          이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69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2416879" y="2791278"/>
              <a:ext cx="928915" cy="971463"/>
            </a:xfrm>
            <a:prstGeom prst="rect">
              <a:avLst/>
            </a:prstGeom>
          </p:spPr>
        </p:pic>
      </p:grp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2536512" y="2981540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0.1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1731361" y="4801790"/>
            <a:ext cx="4220489" cy="971463"/>
            <a:chOff x="1731361" y="4801790"/>
            <a:chExt cx="4220489" cy="971463"/>
          </a:xfrm>
        </p:grpSpPr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1731361" y="5014041"/>
              <a:ext cx="4220489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>
                <a:lnSpc>
                  <a:spcPct val="150000"/>
                </a:lnSpc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0.1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          개이면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5.8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2416879" y="4801790"/>
              <a:ext cx="928915" cy="971463"/>
            </a:xfrm>
            <a:prstGeom prst="rect">
              <a:avLst/>
            </a:prstGeom>
          </p:spPr>
        </p:pic>
      </p:grp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2521998" y="5021080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58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1731361" y="3807771"/>
            <a:ext cx="4220489" cy="971463"/>
            <a:chOff x="1731361" y="3807771"/>
            <a:chExt cx="4220489" cy="971463"/>
          </a:xfrm>
        </p:grpSpPr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1731361" y="4020022"/>
              <a:ext cx="4220489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>
                <a:lnSpc>
                  <a:spcPct val="150000"/>
                </a:lnSpc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0.1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개이면          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3656180" y="3807771"/>
              <a:ext cx="928915" cy="971463"/>
            </a:xfrm>
            <a:prstGeom prst="rect">
              <a:avLst/>
            </a:prstGeom>
          </p:spPr>
        </p:pic>
      </p:grp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3769058" y="4006113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2.8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0939" y="21874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0061" y="31620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2607" y="41771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0061" y="51778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38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825625" y="2564013"/>
            <a:ext cx="6249233" cy="2620715"/>
            <a:chOff x="1825625" y="2564013"/>
            <a:chExt cx="6249233" cy="2620715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4488542" y="4213265"/>
              <a:ext cx="928915" cy="971463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5333341" y="4489661"/>
              <a:ext cx="48912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컵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625" y="2564013"/>
              <a:ext cx="6249233" cy="1543812"/>
            </a:xfrm>
            <a:prstGeom prst="rect">
              <a:avLst/>
            </a:prstGeom>
          </p:spPr>
        </p:pic>
      </p:grpSp>
      <p:sp>
        <p:nvSpPr>
          <p:cNvPr id="2" name="직사각형 1"/>
          <p:cNvSpPr/>
          <p:nvPr/>
        </p:nvSpPr>
        <p:spPr>
          <a:xfrm>
            <a:off x="804466" y="1412776"/>
            <a:ext cx="81089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주스가 몇 컵인지 소수로 써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0" name="타원 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이등변 삼각형 1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3" name="타원 1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이등변 삼각형 1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4589430" y="4396545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4.9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6714" y="45854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4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377</Words>
  <Application>Microsoft Office PowerPoint</Application>
  <PresentationFormat>A4 용지(210x297mm)</PresentationFormat>
  <Paragraphs>115</Paragraphs>
  <Slides>11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굴림</vt:lpstr>
      <vt:lpstr>Arial</vt:lpstr>
      <vt:lpstr>나눔고딕 ExtraBold</vt:lpstr>
      <vt:lpstr>나눔바른고딕</vt:lpstr>
      <vt:lpstr>나눔고딕</vt:lpstr>
      <vt:lpstr>맑은 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298</cp:revision>
  <cp:lastPrinted>2017-11-17T04:23:23Z</cp:lastPrinted>
  <dcterms:created xsi:type="dcterms:W3CDTF">2016-11-16T23:53:02Z</dcterms:created>
  <dcterms:modified xsi:type="dcterms:W3CDTF">2018-01-17T03:56:04Z</dcterms:modified>
</cp:coreProperties>
</file>