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309" r:id="rId6"/>
    <p:sldId id="299" r:id="rId7"/>
    <p:sldId id="300" r:id="rId8"/>
    <p:sldId id="303" r:id="rId9"/>
    <p:sldId id="301" r:id="rId10"/>
    <p:sldId id="304" r:id="rId11"/>
    <p:sldId id="305" r:id="rId12"/>
    <p:sldId id="306" r:id="rId13"/>
    <p:sldId id="307" r:id="rId14"/>
    <p:sldId id="308" r:id="rId15"/>
    <p:sldId id="262" r:id="rId16"/>
  </p:sldIdLst>
  <p:sldSz cx="9906000" cy="6858000" type="A4"/>
  <p:notesSz cx="6858000" cy="9144000"/>
  <p:embeddedFontLst>
    <p:embeddedFont>
      <p:font typeface="HY나무M" panose="02030600000101010101" pitchFamily="18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나눔고딕 ExtraBold" panose="020D0904000000000000" pitchFamily="50" charset="-127"/>
      <p:bold r:id="rId21"/>
    </p:embeddedFont>
    <p:embeddedFont>
      <p:font typeface="나눔바른고딕" panose="020B0603020101020101" pitchFamily="50" charset="-127"/>
      <p:regular r:id="rId22"/>
      <p:bold r:id="rId23"/>
    </p:embeddedFont>
    <p:embeddedFont>
      <p:font typeface="나눔고딕" panose="020D0604000000000000" pitchFamily="50" charset="-127"/>
      <p:regular r:id="rId24"/>
      <p:bold r:id="rId25"/>
    </p:embeddedFont>
  </p:embeddedFontLst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D9E9"/>
    <a:srgbClr val="8ACAE6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howGuides="1">
      <p:cViewPr>
        <p:scale>
          <a:sx n="80" d="100"/>
          <a:sy n="80" d="100"/>
        </p:scale>
        <p:origin x="-1482" y="-294"/>
      </p:cViewPr>
      <p:guideLst>
        <p:guide orient="horz" pos="482"/>
        <p:guide orient="horz" pos="3884"/>
        <p:guide orient="horz" pos="731"/>
        <p:guide orient="horz" pos="935"/>
        <p:guide pos="26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6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99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단위분수의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단위분수의 크기를 비교해 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image" Target="../media/image11.png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1.xml"/><Relationship Id="rId4" Type="http://schemas.openxmlformats.org/officeDocument/2006/relationships/image" Target="../media/image17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slide" Target="slide1.xml"/><Relationship Id="rId4" Type="http://schemas.openxmlformats.org/officeDocument/2006/relationships/image" Target="../media/image19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8454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120~121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80~81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2996952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단위분수의 크기를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볼까요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3364276" y="2618910"/>
            <a:ext cx="540060" cy="324036"/>
          </a:xfrm>
          <a:prstGeom prst="rect">
            <a:avLst/>
          </a:prstGeom>
          <a:solidFill>
            <a:srgbClr val="87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364276" y="3595404"/>
            <a:ext cx="756084" cy="324036"/>
          </a:xfrm>
          <a:prstGeom prst="rect">
            <a:avLst/>
          </a:prstGeom>
          <a:solidFill>
            <a:srgbClr val="87D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08545"/>
              </p:ext>
            </p:extLst>
          </p:nvPr>
        </p:nvGraphicFramePr>
        <p:xfrm>
          <a:off x="3374024" y="3591018"/>
          <a:ext cx="3752850" cy="328422"/>
        </p:xfrm>
        <a:graphic>
          <a:graphicData uri="http://schemas.openxmlformats.org/drawingml/2006/table">
            <a:tbl>
              <a:tblPr/>
              <a:tblGrid>
                <a:gridCol w="750570"/>
                <a:gridCol w="750570"/>
                <a:gridCol w="750570"/>
                <a:gridCol w="750570"/>
                <a:gridCol w="750570"/>
              </a:tblGrid>
              <a:tr h="27063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5146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81062"/>
              </p:ext>
            </p:extLst>
          </p:nvPr>
        </p:nvGraphicFramePr>
        <p:xfrm>
          <a:off x="3374214" y="2618910"/>
          <a:ext cx="3752469" cy="328422"/>
        </p:xfrm>
        <a:graphic>
          <a:graphicData uri="http://schemas.openxmlformats.org/drawingml/2006/table">
            <a:tbl>
              <a:tblPr/>
              <a:tblGrid>
                <a:gridCol w="536067"/>
                <a:gridCol w="536067"/>
                <a:gridCol w="536067"/>
                <a:gridCol w="536067"/>
                <a:gridCol w="536067"/>
                <a:gridCol w="536067"/>
                <a:gridCol w="536067"/>
              </a:tblGrid>
              <a:tr h="30657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200" kern="0" spc="-4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66666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804466" y="1412776"/>
            <a:ext cx="810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주어진 분수만큼 색칠하고 어느 분수가 더 큰지 알아보세요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5709083" y="4689140"/>
            <a:ext cx="1296145" cy="499433"/>
          </a:xfrm>
          <a:prstGeom prst="ellipse">
            <a:avLst/>
          </a:prstGeom>
          <a:noFill/>
          <a:ln>
            <a:solidFill>
              <a:srgbClr val="87D9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459586" y="2388811"/>
            <a:ext cx="395155" cy="784234"/>
            <a:chOff x="8560308" y="2147706"/>
            <a:chExt cx="379412" cy="784234"/>
          </a:xfrm>
        </p:grpSpPr>
        <p:cxnSp>
          <p:nvCxnSpPr>
            <p:cNvPr id="20" name="직선 연결선 19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2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2200" dirty="0"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23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latin typeface="나눔고딕 ExtraBold" charset="-127"/>
                    <a:ea typeface="나눔고딕 ExtraBold" charset="-127"/>
                  </a:rPr>
                  <a:t>7</a:t>
                </a:r>
                <a:endParaRPr kumimoji="0" lang="ko-KR" altLang="en-US" sz="2200" dirty="0"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24" name="그룹 23"/>
          <p:cNvGrpSpPr/>
          <p:nvPr/>
        </p:nvGrpSpPr>
        <p:grpSpPr>
          <a:xfrm>
            <a:off x="2459586" y="3365305"/>
            <a:ext cx="395155" cy="784234"/>
            <a:chOff x="8560308" y="2147706"/>
            <a:chExt cx="379412" cy="784234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/>
            <p:cNvGrpSpPr/>
            <p:nvPr/>
          </p:nvGrpSpPr>
          <p:grpSpPr>
            <a:xfrm>
              <a:off x="8571985" y="2147706"/>
              <a:ext cx="352147" cy="784234"/>
              <a:chOff x="8571985" y="2147706"/>
              <a:chExt cx="352147" cy="784234"/>
            </a:xfrm>
          </p:grpSpPr>
          <p:sp>
            <p:nvSpPr>
              <p:cNvPr id="27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2200" dirty="0"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501053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2200" dirty="0"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2785575" y="4545124"/>
            <a:ext cx="4723709" cy="791594"/>
            <a:chOff x="2785575" y="4545124"/>
            <a:chExt cx="4723709" cy="791594"/>
          </a:xfrm>
        </p:grpSpPr>
        <p:grpSp>
          <p:nvGrpSpPr>
            <p:cNvPr id="30" name="그룹 29"/>
            <p:cNvGrpSpPr/>
            <p:nvPr/>
          </p:nvGrpSpPr>
          <p:grpSpPr>
            <a:xfrm>
              <a:off x="2785575" y="4552484"/>
              <a:ext cx="395155" cy="784234"/>
              <a:chOff x="8560308" y="2147706"/>
              <a:chExt cx="379412" cy="784234"/>
            </a:xfrm>
          </p:grpSpPr>
          <p:cxnSp>
            <p:nvCxnSpPr>
              <p:cNvPr id="31" name="직선 연결선 30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그룹 31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3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7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grpSp>
          <p:nvGrpSpPr>
            <p:cNvPr id="35" name="그룹 34"/>
            <p:cNvGrpSpPr/>
            <p:nvPr/>
          </p:nvGrpSpPr>
          <p:grpSpPr>
            <a:xfrm>
              <a:off x="3653330" y="4545124"/>
              <a:ext cx="395155" cy="784234"/>
              <a:chOff x="8560308" y="2147706"/>
              <a:chExt cx="379412" cy="784234"/>
            </a:xfrm>
          </p:grpSpPr>
          <p:cxnSp>
            <p:nvCxnSpPr>
              <p:cNvPr id="36" name="직선 연결선 35"/>
              <p:cNvCxnSpPr/>
              <p:nvPr/>
            </p:nvCxnSpPr>
            <p:spPr>
              <a:xfrm>
                <a:off x="8560308" y="2539187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그룹 36"/>
              <p:cNvGrpSpPr/>
              <p:nvPr/>
            </p:nvGrpSpPr>
            <p:grpSpPr>
              <a:xfrm>
                <a:off x="8571985" y="2147706"/>
                <a:ext cx="352147" cy="784234"/>
                <a:chOff x="8571985" y="2147706"/>
                <a:chExt cx="352147" cy="784234"/>
              </a:xfrm>
            </p:grpSpPr>
            <p:sp>
              <p:nvSpPr>
                <p:cNvPr id="3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2757" y="2147706"/>
                  <a:ext cx="34137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1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  <p:sp>
              <p:nvSpPr>
                <p:cNvPr id="3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71985" y="250105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charset="-127"/>
                      <a:ea typeface="나눔고딕 ExtraBold" charset="-127"/>
                    </a:rPr>
                    <a:t>5</a:t>
                  </a:r>
                  <a:endParaRPr kumimoji="0" lang="ko-KR" altLang="en-US" sz="2200" dirty="0">
                    <a:latin typeface="나눔고딕 ExtraBold" charset="-127"/>
                    <a:ea typeface="나눔고딕 ExtraBold" charset="-127"/>
                  </a:endParaRPr>
                </a:p>
              </p:txBody>
            </p:sp>
          </p:grpSp>
        </p:grpSp>
        <p:sp>
          <p:nvSpPr>
            <p:cNvPr id="40" name="직사각형 39"/>
            <p:cNvSpPr/>
            <p:nvPr/>
          </p:nvSpPr>
          <p:spPr>
            <a:xfrm>
              <a:off x="3180730" y="4725144"/>
              <a:ext cx="432855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       보다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(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큽니다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작습니다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).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888" y="26189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888" y="35874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871" y="47746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6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2294963" y="2733037"/>
            <a:ext cx="5250325" cy="1476054"/>
            <a:chOff x="2294963" y="2733037"/>
            <a:chExt cx="5250325" cy="147605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393" y="2733037"/>
              <a:ext cx="1428895" cy="1476054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448944" y="2941236"/>
              <a:ext cx="913215" cy="955816"/>
            </a:xfrm>
            <a:prstGeom prst="rect">
              <a:avLst/>
            </a:prstGeom>
          </p:spPr>
        </p:pic>
        <p:grpSp>
          <p:nvGrpSpPr>
            <p:cNvPr id="13" name="그룹 12"/>
            <p:cNvGrpSpPr/>
            <p:nvPr/>
          </p:nvGrpSpPr>
          <p:grpSpPr>
            <a:xfrm>
              <a:off x="4226328" y="3041685"/>
              <a:ext cx="1406714" cy="822132"/>
              <a:chOff x="1281766" y="4949096"/>
              <a:chExt cx="1406714" cy="822132"/>
            </a:xfrm>
          </p:grpSpPr>
          <p:grpSp>
            <p:nvGrpSpPr>
              <p:cNvPr id="14" name="그룹 13"/>
              <p:cNvGrpSpPr/>
              <p:nvPr/>
            </p:nvGrpSpPr>
            <p:grpSpPr>
              <a:xfrm>
                <a:off x="2309068" y="4949096"/>
                <a:ext cx="379412" cy="822132"/>
                <a:chOff x="8047143" y="2317675"/>
                <a:chExt cx="379412" cy="822132"/>
              </a:xfrm>
            </p:grpSpPr>
            <p:cxnSp>
              <p:nvCxnSpPr>
                <p:cNvPr id="20" name="직선 연결선 19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그룹 20"/>
                <p:cNvGrpSpPr/>
                <p:nvPr/>
              </p:nvGrpSpPr>
              <p:grpSpPr>
                <a:xfrm>
                  <a:off x="8104050" y="2317675"/>
                  <a:ext cx="258211" cy="822132"/>
                  <a:chOff x="8104050" y="2317675"/>
                  <a:chExt cx="258211" cy="822132"/>
                </a:xfrm>
              </p:grpSpPr>
              <p:sp>
                <p:nvSpPr>
                  <p:cNvPr id="2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2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4050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6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15" name="그룹 14"/>
              <p:cNvGrpSpPr/>
              <p:nvPr/>
            </p:nvGrpSpPr>
            <p:grpSpPr>
              <a:xfrm>
                <a:off x="1281766" y="4960307"/>
                <a:ext cx="379412" cy="810921"/>
                <a:chOff x="8011139" y="2328886"/>
                <a:chExt cx="379412" cy="810921"/>
              </a:xfrm>
            </p:grpSpPr>
            <p:cxnSp>
              <p:nvCxnSpPr>
                <p:cNvPr id="16" name="직선 연결선 15"/>
                <p:cNvCxnSpPr/>
                <p:nvPr/>
              </p:nvCxnSpPr>
              <p:spPr>
                <a:xfrm>
                  <a:off x="8011139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" name="그룹 16"/>
                <p:cNvGrpSpPr/>
                <p:nvPr/>
              </p:nvGrpSpPr>
              <p:grpSpPr>
                <a:xfrm>
                  <a:off x="8070566" y="2328886"/>
                  <a:ext cx="258211" cy="810921"/>
                  <a:chOff x="8070566" y="2328886"/>
                  <a:chExt cx="258211" cy="810921"/>
                </a:xfrm>
              </p:grpSpPr>
              <p:sp>
                <p:nvSpPr>
                  <p:cNvPr id="1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952" y="2328886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566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2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963" y="2733037"/>
              <a:ext cx="1428895" cy="1476054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63" y="2758124"/>
            <a:ext cx="1428895" cy="14288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93" y="2769335"/>
            <a:ext cx="1428895" cy="142889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804465" y="1268760"/>
            <a:ext cx="8448006" cy="913457"/>
            <a:chOff x="804465" y="1268760"/>
            <a:chExt cx="8448006" cy="913457"/>
          </a:xfrm>
        </p:grpSpPr>
        <p:sp>
          <p:nvSpPr>
            <p:cNvPr id="2" name="직사각형 1"/>
            <p:cNvSpPr/>
            <p:nvPr/>
          </p:nvSpPr>
          <p:spPr>
            <a:xfrm>
              <a:off x="804465" y="1412776"/>
              <a:ext cx="844800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똑같이 나누어 주어진 분수만큼 색칠하고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        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알맞게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6656529" y="1268760"/>
              <a:ext cx="636731" cy="666434"/>
            </a:xfrm>
            <a:prstGeom prst="rect">
              <a:avLst/>
            </a:prstGeom>
          </p:spPr>
        </p:pic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이등변 삼각형 2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4871406" y="3325942"/>
            <a:ext cx="163188" cy="290244"/>
            <a:chOff x="-2544218" y="2650098"/>
            <a:chExt cx="739252" cy="1314826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881" y="32902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8571" y="32995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4995" y="33018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0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804466" y="1295002"/>
            <a:ext cx="8324998" cy="666434"/>
            <a:chOff x="804466" y="1295002"/>
            <a:chExt cx="8324998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3249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수의 크기를 비교하여 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알맞게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312362" y="1295002"/>
              <a:ext cx="636731" cy="666434"/>
            </a:xfrm>
            <a:prstGeom prst="rect">
              <a:avLst/>
            </a:prstGeom>
          </p:spPr>
        </p:pic>
      </p:grpSp>
      <p:grpSp>
        <p:nvGrpSpPr>
          <p:cNvPr id="62" name="그룹 61"/>
          <p:cNvGrpSpPr/>
          <p:nvPr/>
        </p:nvGrpSpPr>
        <p:grpSpPr>
          <a:xfrm>
            <a:off x="1782090" y="2666116"/>
            <a:ext cx="1406714" cy="955816"/>
            <a:chOff x="1782090" y="2666116"/>
            <a:chExt cx="1406714" cy="95581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2028840" y="2666116"/>
              <a:ext cx="913215" cy="955816"/>
            </a:xfrm>
            <a:prstGeom prst="rect">
              <a:avLst/>
            </a:prstGeom>
          </p:spPr>
        </p:pic>
        <p:grpSp>
          <p:nvGrpSpPr>
            <p:cNvPr id="5" name="그룹 4"/>
            <p:cNvGrpSpPr/>
            <p:nvPr/>
          </p:nvGrpSpPr>
          <p:grpSpPr>
            <a:xfrm>
              <a:off x="1782090" y="2797617"/>
              <a:ext cx="1406714" cy="822132"/>
              <a:chOff x="1281766" y="4949096"/>
              <a:chExt cx="1406714" cy="822132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2309068" y="4949096"/>
                <a:ext cx="379412" cy="822132"/>
                <a:chOff x="8047143" y="2317675"/>
                <a:chExt cx="379412" cy="822132"/>
              </a:xfrm>
            </p:grpSpPr>
            <p:cxnSp>
              <p:nvCxnSpPr>
                <p:cNvPr id="12" name="직선 연결선 11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그룹 12"/>
                <p:cNvGrpSpPr/>
                <p:nvPr/>
              </p:nvGrpSpPr>
              <p:grpSpPr>
                <a:xfrm>
                  <a:off x="8104050" y="2317675"/>
                  <a:ext cx="258211" cy="822132"/>
                  <a:chOff x="8104050" y="2317675"/>
                  <a:chExt cx="258211" cy="822132"/>
                </a:xfrm>
              </p:grpSpPr>
              <p:sp>
                <p:nvSpPr>
                  <p:cNvPr id="1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4050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4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7" name="그룹 6"/>
              <p:cNvGrpSpPr/>
              <p:nvPr/>
            </p:nvGrpSpPr>
            <p:grpSpPr>
              <a:xfrm>
                <a:off x="1281766" y="4960307"/>
                <a:ext cx="379412" cy="810921"/>
                <a:chOff x="8011139" y="2328886"/>
                <a:chExt cx="379412" cy="810921"/>
              </a:xfrm>
            </p:grpSpPr>
            <p:cxnSp>
              <p:nvCxnSpPr>
                <p:cNvPr id="8" name="직선 연결선 7"/>
                <p:cNvCxnSpPr/>
                <p:nvPr/>
              </p:nvCxnSpPr>
              <p:spPr>
                <a:xfrm>
                  <a:off x="8011139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그룹 8"/>
                <p:cNvGrpSpPr/>
                <p:nvPr/>
              </p:nvGrpSpPr>
              <p:grpSpPr>
                <a:xfrm>
                  <a:off x="8070566" y="2328886"/>
                  <a:ext cx="258211" cy="810921"/>
                  <a:chOff x="8070566" y="2328886"/>
                  <a:chExt cx="258211" cy="810921"/>
                </a:xfrm>
              </p:grpSpPr>
              <p:sp>
                <p:nvSpPr>
                  <p:cNvPr id="1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952" y="2328886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566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9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</p:grpSp>
      <p:grpSp>
        <p:nvGrpSpPr>
          <p:cNvPr id="63" name="그룹 62"/>
          <p:cNvGrpSpPr/>
          <p:nvPr/>
        </p:nvGrpSpPr>
        <p:grpSpPr>
          <a:xfrm>
            <a:off x="4119792" y="2666116"/>
            <a:ext cx="1406714" cy="955816"/>
            <a:chOff x="4119792" y="2666116"/>
            <a:chExt cx="1406714" cy="955816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366542" y="2666116"/>
              <a:ext cx="913215" cy="955816"/>
            </a:xfrm>
            <a:prstGeom prst="rect">
              <a:avLst/>
            </a:prstGeom>
          </p:spPr>
        </p:pic>
        <p:grpSp>
          <p:nvGrpSpPr>
            <p:cNvPr id="17" name="그룹 16"/>
            <p:cNvGrpSpPr/>
            <p:nvPr/>
          </p:nvGrpSpPr>
          <p:grpSpPr>
            <a:xfrm>
              <a:off x="4119792" y="2797617"/>
              <a:ext cx="1406714" cy="822132"/>
              <a:chOff x="1281766" y="4949096"/>
              <a:chExt cx="1406714" cy="822132"/>
            </a:xfrm>
          </p:grpSpPr>
          <p:grpSp>
            <p:nvGrpSpPr>
              <p:cNvPr id="18" name="그룹 17"/>
              <p:cNvGrpSpPr/>
              <p:nvPr/>
            </p:nvGrpSpPr>
            <p:grpSpPr>
              <a:xfrm>
                <a:off x="2309068" y="4949096"/>
                <a:ext cx="379412" cy="822132"/>
                <a:chOff x="8047143" y="2317675"/>
                <a:chExt cx="379412" cy="822132"/>
              </a:xfrm>
            </p:grpSpPr>
            <p:cxnSp>
              <p:nvCxnSpPr>
                <p:cNvPr id="24" name="직선 연결선 23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그룹 24"/>
                <p:cNvGrpSpPr/>
                <p:nvPr/>
              </p:nvGrpSpPr>
              <p:grpSpPr>
                <a:xfrm>
                  <a:off x="8104050" y="2317675"/>
                  <a:ext cx="258211" cy="822132"/>
                  <a:chOff x="8104050" y="2317675"/>
                  <a:chExt cx="258211" cy="822132"/>
                </a:xfrm>
              </p:grpSpPr>
              <p:sp>
                <p:nvSpPr>
                  <p:cNvPr id="2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2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4050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5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19" name="그룹 18"/>
              <p:cNvGrpSpPr/>
              <p:nvPr/>
            </p:nvGrpSpPr>
            <p:grpSpPr>
              <a:xfrm>
                <a:off x="1281766" y="4960307"/>
                <a:ext cx="379412" cy="810921"/>
                <a:chOff x="8011139" y="2328886"/>
                <a:chExt cx="379412" cy="810921"/>
              </a:xfrm>
            </p:grpSpPr>
            <p:cxnSp>
              <p:nvCxnSpPr>
                <p:cNvPr id="20" name="직선 연결선 19"/>
                <p:cNvCxnSpPr/>
                <p:nvPr/>
              </p:nvCxnSpPr>
              <p:spPr>
                <a:xfrm>
                  <a:off x="8011139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그룹 20"/>
                <p:cNvGrpSpPr/>
                <p:nvPr/>
              </p:nvGrpSpPr>
              <p:grpSpPr>
                <a:xfrm>
                  <a:off x="8070566" y="2328886"/>
                  <a:ext cx="258211" cy="810921"/>
                  <a:chOff x="8070566" y="2328886"/>
                  <a:chExt cx="258211" cy="810921"/>
                </a:xfrm>
              </p:grpSpPr>
              <p:sp>
                <p:nvSpPr>
                  <p:cNvPr id="2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952" y="2328886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2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566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2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</p:grpSp>
      <p:grpSp>
        <p:nvGrpSpPr>
          <p:cNvPr id="64" name="그룹 63"/>
          <p:cNvGrpSpPr/>
          <p:nvPr/>
        </p:nvGrpSpPr>
        <p:grpSpPr>
          <a:xfrm>
            <a:off x="6642630" y="2666116"/>
            <a:ext cx="1527921" cy="955816"/>
            <a:chOff x="6642630" y="2666116"/>
            <a:chExt cx="1527921" cy="955816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6889380" y="2666116"/>
              <a:ext cx="913215" cy="955816"/>
            </a:xfrm>
            <a:prstGeom prst="rect">
              <a:avLst/>
            </a:prstGeom>
          </p:spPr>
        </p:pic>
        <p:grpSp>
          <p:nvGrpSpPr>
            <p:cNvPr id="29" name="그룹 28"/>
            <p:cNvGrpSpPr/>
            <p:nvPr/>
          </p:nvGrpSpPr>
          <p:grpSpPr>
            <a:xfrm>
              <a:off x="6642630" y="2797617"/>
              <a:ext cx="1527921" cy="822132"/>
              <a:chOff x="1281766" y="4949096"/>
              <a:chExt cx="1527921" cy="822132"/>
            </a:xfrm>
          </p:grpSpPr>
          <p:grpSp>
            <p:nvGrpSpPr>
              <p:cNvPr id="30" name="그룹 29"/>
              <p:cNvGrpSpPr/>
              <p:nvPr/>
            </p:nvGrpSpPr>
            <p:grpSpPr>
              <a:xfrm>
                <a:off x="2220428" y="4949096"/>
                <a:ext cx="589259" cy="822132"/>
                <a:chOff x="7958503" y="2317675"/>
                <a:chExt cx="589259" cy="822132"/>
              </a:xfrm>
            </p:grpSpPr>
            <p:cxnSp>
              <p:nvCxnSpPr>
                <p:cNvPr id="36" name="직선 연결선 35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그룹 36"/>
                <p:cNvGrpSpPr/>
                <p:nvPr/>
              </p:nvGrpSpPr>
              <p:grpSpPr>
                <a:xfrm>
                  <a:off x="7958503" y="2317675"/>
                  <a:ext cx="589259" cy="822132"/>
                  <a:chOff x="7958503" y="2317675"/>
                  <a:chExt cx="589259" cy="822132"/>
                </a:xfrm>
              </p:grpSpPr>
              <p:sp>
                <p:nvSpPr>
                  <p:cNvPr id="3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3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58503" y="2708920"/>
                    <a:ext cx="589259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10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31" name="그룹 30"/>
              <p:cNvGrpSpPr/>
              <p:nvPr/>
            </p:nvGrpSpPr>
            <p:grpSpPr>
              <a:xfrm>
                <a:off x="1281766" y="4960307"/>
                <a:ext cx="379412" cy="810921"/>
                <a:chOff x="8011139" y="2328886"/>
                <a:chExt cx="379412" cy="810921"/>
              </a:xfrm>
            </p:grpSpPr>
            <p:cxnSp>
              <p:nvCxnSpPr>
                <p:cNvPr id="32" name="직선 연결선 31"/>
                <p:cNvCxnSpPr/>
                <p:nvPr/>
              </p:nvCxnSpPr>
              <p:spPr>
                <a:xfrm>
                  <a:off x="8011139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그룹 32"/>
                <p:cNvGrpSpPr/>
                <p:nvPr/>
              </p:nvGrpSpPr>
              <p:grpSpPr>
                <a:xfrm>
                  <a:off x="8070566" y="2328886"/>
                  <a:ext cx="258211" cy="810921"/>
                  <a:chOff x="8070566" y="2328886"/>
                  <a:chExt cx="258211" cy="810921"/>
                </a:xfrm>
              </p:grpSpPr>
              <p:sp>
                <p:nvSpPr>
                  <p:cNvPr id="3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952" y="2328886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3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566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8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</p:grpSp>
      <p:grpSp>
        <p:nvGrpSpPr>
          <p:cNvPr id="40" name="그룹 39"/>
          <p:cNvGrpSpPr/>
          <p:nvPr/>
        </p:nvGrpSpPr>
        <p:grpSpPr>
          <a:xfrm>
            <a:off x="7326706" y="3032956"/>
            <a:ext cx="163188" cy="290244"/>
            <a:chOff x="-2544218" y="2650098"/>
            <a:chExt cx="739252" cy="1314826"/>
          </a:xfrm>
        </p:grpSpPr>
        <p:cxnSp>
          <p:nvCxnSpPr>
            <p:cNvPr id="41" name="직선 연결선 40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그룹 4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7" name="타원 4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이등변 삼각형 4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779711" y="3051022"/>
            <a:ext cx="163188" cy="290244"/>
            <a:chOff x="-2544218" y="2650098"/>
            <a:chExt cx="739252" cy="1314826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51"/>
          <p:cNvGrpSpPr/>
          <p:nvPr/>
        </p:nvGrpSpPr>
        <p:grpSpPr>
          <a:xfrm flipH="1">
            <a:off x="2430162" y="3051022"/>
            <a:ext cx="163188" cy="290244"/>
            <a:chOff x="-2544218" y="2650098"/>
            <a:chExt cx="739252" cy="1314826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484" y="30242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869" y="3024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055" y="30329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5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920552" y="2872594"/>
            <a:ext cx="8100900" cy="1151753"/>
            <a:chOff x="920552" y="2663838"/>
            <a:chExt cx="8100900" cy="1151753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920552" y="2663838"/>
              <a:ext cx="8100900" cy="115175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3560348" y="2797617"/>
              <a:ext cx="379412" cy="822132"/>
              <a:chOff x="8047143" y="2317675"/>
              <a:chExt cx="379412" cy="822132"/>
            </a:xfrm>
          </p:grpSpPr>
          <p:cxnSp>
            <p:nvCxnSpPr>
              <p:cNvPr id="12" name="직선 연결선 11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그룹 12"/>
              <p:cNvGrpSpPr/>
              <p:nvPr/>
            </p:nvGrpSpPr>
            <p:grpSpPr>
              <a:xfrm>
                <a:off x="8108850" y="2317675"/>
                <a:ext cx="253411" cy="822132"/>
                <a:chOff x="8108850" y="2317675"/>
                <a:chExt cx="253411" cy="822132"/>
              </a:xfrm>
            </p:grpSpPr>
            <p:sp>
              <p:nvSpPr>
                <p:cNvPr id="1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317675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08850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3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7" name="그룹 6"/>
            <p:cNvGrpSpPr/>
            <p:nvPr/>
          </p:nvGrpSpPr>
          <p:grpSpPr>
            <a:xfrm>
              <a:off x="2533046" y="2808828"/>
              <a:ext cx="379412" cy="810921"/>
              <a:chOff x="8011139" y="2328886"/>
              <a:chExt cx="379412" cy="810921"/>
            </a:xfrm>
          </p:grpSpPr>
          <p:cxnSp>
            <p:nvCxnSpPr>
              <p:cNvPr id="8" name="직선 연결선 7"/>
              <p:cNvCxnSpPr/>
              <p:nvPr/>
            </p:nvCxnSpPr>
            <p:spPr>
              <a:xfrm>
                <a:off x="8011139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그룹 8"/>
              <p:cNvGrpSpPr/>
              <p:nvPr/>
            </p:nvGrpSpPr>
            <p:grpSpPr>
              <a:xfrm>
                <a:off x="8070566" y="2328886"/>
                <a:ext cx="258211" cy="810921"/>
                <a:chOff x="8070566" y="2328886"/>
                <a:chExt cx="258211" cy="810921"/>
              </a:xfrm>
            </p:grpSpPr>
            <p:sp>
              <p:nvSpPr>
                <p:cNvPr id="1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7952" y="2328886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0566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7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16" name="그룹 15"/>
            <p:cNvGrpSpPr/>
            <p:nvPr/>
          </p:nvGrpSpPr>
          <p:grpSpPr>
            <a:xfrm>
              <a:off x="5529064" y="2797617"/>
              <a:ext cx="662383" cy="822132"/>
              <a:chOff x="7922499" y="2317675"/>
              <a:chExt cx="662383" cy="822132"/>
            </a:xfrm>
          </p:grpSpPr>
          <p:cxnSp>
            <p:nvCxnSpPr>
              <p:cNvPr id="17" name="직선 연결선 1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그룹 17"/>
              <p:cNvGrpSpPr/>
              <p:nvPr/>
            </p:nvGrpSpPr>
            <p:grpSpPr>
              <a:xfrm>
                <a:off x="7922499" y="2317675"/>
                <a:ext cx="662383" cy="822132"/>
                <a:chOff x="7922499" y="2317675"/>
                <a:chExt cx="662383" cy="822132"/>
              </a:xfrm>
            </p:grpSpPr>
            <p:sp>
              <p:nvSpPr>
                <p:cNvPr id="1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317675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922499" y="2708920"/>
                  <a:ext cx="662383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12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21" name="그룹 20"/>
            <p:cNvGrpSpPr/>
            <p:nvPr/>
          </p:nvGrpSpPr>
          <p:grpSpPr>
            <a:xfrm>
              <a:off x="4626406" y="2808828"/>
              <a:ext cx="379412" cy="810921"/>
              <a:chOff x="8011139" y="2328886"/>
              <a:chExt cx="379412" cy="810921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8011139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그룹 22"/>
              <p:cNvGrpSpPr/>
              <p:nvPr/>
            </p:nvGrpSpPr>
            <p:grpSpPr>
              <a:xfrm>
                <a:off x="8070566" y="2328886"/>
                <a:ext cx="258211" cy="810921"/>
                <a:chOff x="8070566" y="2328886"/>
                <a:chExt cx="258211" cy="810921"/>
              </a:xfrm>
            </p:grpSpPr>
            <p:sp>
              <p:nvSpPr>
                <p:cNvPr id="2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7952" y="2328886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2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0566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9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26" name="그룹 25"/>
            <p:cNvGrpSpPr/>
            <p:nvPr/>
          </p:nvGrpSpPr>
          <p:grpSpPr>
            <a:xfrm>
              <a:off x="6625816" y="2797617"/>
              <a:ext cx="379412" cy="822132"/>
              <a:chOff x="8047143" y="2317675"/>
              <a:chExt cx="379412" cy="822132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그룹 27"/>
              <p:cNvGrpSpPr/>
              <p:nvPr/>
            </p:nvGrpSpPr>
            <p:grpSpPr>
              <a:xfrm>
                <a:off x="8104050" y="2317675"/>
                <a:ext cx="258211" cy="822132"/>
                <a:chOff x="8104050" y="2317675"/>
                <a:chExt cx="258211" cy="822132"/>
              </a:xfrm>
            </p:grpSpPr>
            <p:sp>
              <p:nvSpPr>
                <p:cNvPr id="2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317675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04050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6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sp>
        <p:nvSpPr>
          <p:cNvPr id="37" name="이등변 삼각형 36"/>
          <p:cNvSpPr/>
          <p:nvPr/>
        </p:nvSpPr>
        <p:spPr>
          <a:xfrm>
            <a:off x="5372569" y="2998085"/>
            <a:ext cx="926916" cy="799065"/>
          </a:xfrm>
          <a:prstGeom prst="triangle">
            <a:avLst/>
          </a:prstGeom>
          <a:noFill/>
          <a:ln w="19050"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332232" y="3025317"/>
            <a:ext cx="820870" cy="820870"/>
          </a:xfrm>
          <a:prstGeom prst="ellipse">
            <a:avLst/>
          </a:prstGeom>
          <a:noFill/>
          <a:ln>
            <a:solidFill>
              <a:srgbClr val="8AC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804466" y="1304764"/>
            <a:ext cx="8324998" cy="666434"/>
            <a:chOff x="804466" y="1304764"/>
            <a:chExt cx="8324998" cy="666434"/>
          </a:xfrm>
        </p:grpSpPr>
        <p:sp>
          <p:nvSpPr>
            <p:cNvPr id="2" name="직사각형 1"/>
            <p:cNvSpPr/>
            <p:nvPr/>
          </p:nvSpPr>
          <p:spPr>
            <a:xfrm>
              <a:off x="804466" y="1449941"/>
              <a:ext cx="83249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큰 수에      표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가장 작은 수에      표 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3236149" y="1304764"/>
              <a:ext cx="636731" cy="666434"/>
            </a:xfrm>
            <a:prstGeom prst="rect">
              <a:avLst/>
            </a:prstGeom>
          </p:spPr>
        </p:pic>
        <p:sp>
          <p:nvSpPr>
            <p:cNvPr id="4" name="이등변 삼각형 3"/>
            <p:cNvSpPr/>
            <p:nvPr/>
          </p:nvSpPr>
          <p:spPr>
            <a:xfrm>
              <a:off x="5997116" y="1484784"/>
              <a:ext cx="375882" cy="324036"/>
            </a:xfrm>
            <a:prstGeom prst="triangle">
              <a:avLst/>
            </a:prstGeom>
            <a:noFill/>
            <a:ln w="19050"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2" name="타원 3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이등변 삼각형 3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35" name="타원 3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이등변 삼각형 3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9284" y="32397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0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03509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소수를 알아볼까요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604" y="54868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단위분수의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단위분수의 크기를 비교해 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577954" y="2996952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단위분수의 크기를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비교해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484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종이띠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조각의 길이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1397" r="36172" b="64015"/>
          <a:stretch/>
        </p:blipFill>
        <p:spPr>
          <a:xfrm>
            <a:off x="2291617" y="2060848"/>
            <a:ext cx="5447142" cy="3201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11397" r="36172" b="64015"/>
          <a:stretch/>
        </p:blipFill>
        <p:spPr>
          <a:xfrm>
            <a:off x="3343203" y="1985790"/>
            <a:ext cx="2913411" cy="1712587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0552" y="3609020"/>
            <a:ext cx="8064896" cy="1847029"/>
            <a:chOff x="957106" y="3609020"/>
            <a:chExt cx="8064896" cy="1847029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64980" y="4725144"/>
              <a:ext cx="8057022" cy="7309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957106" y="396906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1122845" y="3753036"/>
              <a:ext cx="7713651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      과      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       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과       만큼의 조각을 어떻게 비교할지 생각해</a:t>
              </a:r>
              <a:endParaRPr lang="en-US" altLang="ko-KR" sz="2200" b="1" dirty="0" smtClean="0">
                <a:latin typeface="나눔고딕"/>
                <a:ea typeface="나눔고딕"/>
                <a:sym typeface="Wingdings"/>
              </a:endParaRPr>
            </a:p>
            <a:p>
              <a:pPr lvl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보고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이야기해 보세요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1284215" y="3609020"/>
              <a:ext cx="379412" cy="793487"/>
              <a:chOff x="8047143" y="2346320"/>
              <a:chExt cx="379412" cy="793487"/>
            </a:xfrm>
          </p:grpSpPr>
          <p:cxnSp>
            <p:nvCxnSpPr>
              <p:cNvPr id="37" name="직선 연결선 3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그룹 41"/>
              <p:cNvGrpSpPr/>
              <p:nvPr/>
            </p:nvGrpSpPr>
            <p:grpSpPr>
              <a:xfrm>
                <a:off x="8076592" y="2346320"/>
                <a:ext cx="258211" cy="793487"/>
                <a:chOff x="8076592" y="2346320"/>
                <a:chExt cx="258211" cy="793487"/>
              </a:xfrm>
            </p:grpSpPr>
            <p:sp>
              <p:nvSpPr>
                <p:cNvPr id="4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63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5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59" name="그룹 58"/>
            <p:cNvGrpSpPr/>
            <p:nvPr/>
          </p:nvGrpSpPr>
          <p:grpSpPr>
            <a:xfrm>
              <a:off x="2113540" y="3609020"/>
              <a:ext cx="379412" cy="793487"/>
              <a:chOff x="8047143" y="2346320"/>
              <a:chExt cx="379412" cy="793487"/>
            </a:xfrm>
          </p:grpSpPr>
          <p:cxnSp>
            <p:nvCxnSpPr>
              <p:cNvPr id="60" name="직선 연결선 5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그룹 60"/>
              <p:cNvGrpSpPr/>
              <p:nvPr/>
            </p:nvGrpSpPr>
            <p:grpSpPr>
              <a:xfrm>
                <a:off x="8076592" y="2346320"/>
                <a:ext cx="258211" cy="793487"/>
                <a:chOff x="8076592" y="2346320"/>
                <a:chExt cx="258211" cy="793487"/>
              </a:xfrm>
            </p:grpSpPr>
            <p:sp>
              <p:nvSpPr>
                <p:cNvPr id="6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63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6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3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81" name="그룹 80"/>
            <p:cNvGrpSpPr/>
            <p:nvPr/>
          </p:nvGrpSpPr>
          <p:grpSpPr>
            <a:xfrm>
              <a:off x="2833620" y="3609020"/>
              <a:ext cx="379412" cy="793487"/>
              <a:chOff x="8047143" y="2346320"/>
              <a:chExt cx="379412" cy="793487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그룹 82"/>
              <p:cNvGrpSpPr/>
              <p:nvPr/>
            </p:nvGrpSpPr>
            <p:grpSpPr>
              <a:xfrm>
                <a:off x="8076592" y="2346320"/>
                <a:ext cx="258211" cy="793487"/>
                <a:chOff x="8076592" y="2346320"/>
                <a:chExt cx="258211" cy="793487"/>
              </a:xfrm>
            </p:grpSpPr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463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8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86" name="그룹 85"/>
            <p:cNvGrpSpPr/>
            <p:nvPr/>
          </p:nvGrpSpPr>
          <p:grpSpPr>
            <a:xfrm>
              <a:off x="3656856" y="3609020"/>
              <a:ext cx="379412" cy="793487"/>
              <a:chOff x="8047143" y="2346320"/>
              <a:chExt cx="379412" cy="793487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그룹 87"/>
              <p:cNvGrpSpPr/>
              <p:nvPr/>
            </p:nvGrpSpPr>
            <p:grpSpPr>
              <a:xfrm>
                <a:off x="8106061" y="2346320"/>
                <a:ext cx="255270" cy="793487"/>
                <a:chOff x="8106061" y="2346320"/>
                <a:chExt cx="255270" cy="793487"/>
              </a:xfrm>
            </p:grpSpPr>
            <p:sp>
              <p:nvSpPr>
                <p:cNvPr id="8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0506" y="23463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9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06061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5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sp>
        <p:nvSpPr>
          <p:cNvPr id="57" name="TextBox 56"/>
          <p:cNvSpPr txBox="1"/>
          <p:nvPr/>
        </p:nvSpPr>
        <p:spPr>
          <a:xfrm>
            <a:off x="958068" y="4720873"/>
            <a:ext cx="78113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똑같이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나누어 접고 그 중 한 조각을 잘라서 </a:t>
            </a:r>
            <a:r>
              <a:rPr lang="ko-KR" altLang="en-US" sz="2200" b="1" spc="-12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길이를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띠 모양을 똑같이 나누고 색칠해서 비교합니다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3484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종이띠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조각의 길이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35167" y="5482389"/>
            <a:ext cx="6492751" cy="430887"/>
            <a:chOff x="386581" y="5661248"/>
            <a:chExt cx="6492751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584019" y="5661248"/>
              <a:ext cx="62953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buFont typeface="Arial" charset="0"/>
                <a:buNone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내가 생각한 방법으로 조각의 길이를 비교해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86581" y="58232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894392" y="1376772"/>
            <a:ext cx="8594920" cy="769441"/>
            <a:chOff x="894392" y="1376772"/>
            <a:chExt cx="8594920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29771" y="1376772"/>
              <a:ext cx="835954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spc="70" dirty="0" err="1" smtClean="0">
                  <a:latin typeface="나눔고딕" pitchFamily="50" charset="-127"/>
                  <a:ea typeface="나눔고딕" pitchFamily="50" charset="-127"/>
                </a:rPr>
                <a:t>종이띠로</a:t>
              </a:r>
              <a:r>
                <a:rPr lang="ko-KR" altLang="en-US" sz="2200" b="1" spc="70" dirty="0" smtClean="0">
                  <a:latin typeface="나눔고딕" pitchFamily="50" charset="-127"/>
                  <a:ea typeface="나눔고딕" pitchFamily="50" charset="-127"/>
                </a:rPr>
                <a:t> 다양한 작품을 만들고 있습니다</a:t>
              </a:r>
              <a:r>
                <a:rPr lang="en-US" altLang="ko-KR" sz="2200" b="1" spc="70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spc="70" dirty="0" smtClean="0">
                  <a:latin typeface="나눔고딕" pitchFamily="50" charset="-127"/>
                  <a:ea typeface="나눔고딕" pitchFamily="50" charset="-127"/>
                </a:rPr>
                <a:t>조각의 </a:t>
              </a:r>
              <a:r>
                <a:rPr lang="ko-KR" altLang="en-US" sz="2200" b="1" spc="70" dirty="0">
                  <a:latin typeface="나눔고딕" pitchFamily="50" charset="-127"/>
                  <a:ea typeface="나눔고딕" pitchFamily="50" charset="-127"/>
                </a:rPr>
                <a:t>길이를 비교해 </a:t>
              </a:r>
              <a:r>
                <a:rPr lang="ko-KR" altLang="en-US" sz="2200" b="1" spc="130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spc="130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894392" y="1484313"/>
              <a:ext cx="219266" cy="218283"/>
              <a:chOff x="-572047" y="4429132"/>
              <a:chExt cx="291025" cy="289721"/>
            </a:xfrm>
          </p:grpSpPr>
          <p:sp>
            <p:nvSpPr>
              <p:cNvPr id="6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1" name="그림 5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80" y="2212546"/>
            <a:ext cx="277200" cy="280350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1791" y="4896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8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44000"/>
            <a:ext cx="8960380" cy="165188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663150" y="3655258"/>
            <a:ext cx="5702118" cy="1208239"/>
            <a:chOff x="1663150" y="3655258"/>
            <a:chExt cx="5702118" cy="1208239"/>
          </a:xfrm>
        </p:grpSpPr>
        <p:pic>
          <p:nvPicPr>
            <p:cNvPr id="101" name="그림 1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7" t="74305" r="55263" b="8077"/>
            <a:stretch/>
          </p:blipFill>
          <p:spPr>
            <a:xfrm>
              <a:off x="1663150" y="3655258"/>
              <a:ext cx="3642528" cy="1208239"/>
            </a:xfrm>
            <a:prstGeom prst="rect">
              <a:avLst/>
            </a:prstGeom>
          </p:spPr>
        </p:pic>
        <p:grpSp>
          <p:nvGrpSpPr>
            <p:cNvPr id="122" name="그룹 121"/>
            <p:cNvGrpSpPr/>
            <p:nvPr/>
          </p:nvGrpSpPr>
          <p:grpSpPr>
            <a:xfrm>
              <a:off x="6985856" y="3844513"/>
              <a:ext cx="379412" cy="799787"/>
              <a:chOff x="8047143" y="2340020"/>
              <a:chExt cx="379412" cy="799787"/>
            </a:xfrm>
          </p:grpSpPr>
          <p:cxnSp>
            <p:nvCxnSpPr>
              <p:cNvPr id="123" name="직선 연결선 122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그룹 123"/>
              <p:cNvGrpSpPr/>
              <p:nvPr/>
            </p:nvGrpSpPr>
            <p:grpSpPr>
              <a:xfrm>
                <a:off x="8107862" y="2340020"/>
                <a:ext cx="250826" cy="799787"/>
                <a:chOff x="8107862" y="2340020"/>
                <a:chExt cx="250826" cy="799787"/>
              </a:xfrm>
            </p:grpSpPr>
            <p:sp>
              <p:nvSpPr>
                <p:cNvPr id="12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07863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2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0786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5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127" name="그룹 126"/>
            <p:cNvGrpSpPr/>
            <p:nvPr/>
          </p:nvGrpSpPr>
          <p:grpSpPr>
            <a:xfrm>
              <a:off x="5932517" y="3844513"/>
              <a:ext cx="379412" cy="799787"/>
              <a:chOff x="8047143" y="2340020"/>
              <a:chExt cx="379412" cy="799787"/>
            </a:xfrm>
          </p:grpSpPr>
          <p:cxnSp>
            <p:nvCxnSpPr>
              <p:cNvPr id="128" name="직선 연결선 127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그룹 128"/>
              <p:cNvGrpSpPr/>
              <p:nvPr/>
            </p:nvGrpSpPr>
            <p:grpSpPr>
              <a:xfrm>
                <a:off x="8113462" y="2340020"/>
                <a:ext cx="250825" cy="799787"/>
                <a:chOff x="8113462" y="2340020"/>
                <a:chExt cx="250825" cy="799787"/>
              </a:xfrm>
            </p:grpSpPr>
            <p:sp>
              <p:nvSpPr>
                <p:cNvPr id="13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3462" y="23400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3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346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pic>
          <p:nvPicPr>
            <p:cNvPr id="144" name="그림 1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6147824" y="3735505"/>
              <a:ext cx="913215" cy="95581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1667126" y="1943495"/>
            <a:ext cx="5662138" cy="1256919"/>
            <a:chOff x="1667126" y="1943495"/>
            <a:chExt cx="5662138" cy="125691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6" t="56687" r="56375" b="24985"/>
            <a:stretch/>
          </p:blipFill>
          <p:spPr>
            <a:xfrm>
              <a:off x="1667126" y="1943495"/>
              <a:ext cx="3544616" cy="1256919"/>
            </a:xfrm>
            <a:prstGeom prst="rect">
              <a:avLst/>
            </a:prstGeom>
          </p:spPr>
        </p:pic>
        <p:grpSp>
          <p:nvGrpSpPr>
            <p:cNvPr id="105" name="그룹 104"/>
            <p:cNvGrpSpPr/>
            <p:nvPr/>
          </p:nvGrpSpPr>
          <p:grpSpPr>
            <a:xfrm>
              <a:off x="6949852" y="2175475"/>
              <a:ext cx="379412" cy="762202"/>
              <a:chOff x="8047143" y="2377605"/>
              <a:chExt cx="379412" cy="762202"/>
            </a:xfrm>
          </p:grpSpPr>
          <p:cxnSp>
            <p:nvCxnSpPr>
              <p:cNvPr id="106" name="직선 연결선 105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그룹 106"/>
              <p:cNvGrpSpPr/>
              <p:nvPr/>
            </p:nvGrpSpPr>
            <p:grpSpPr>
              <a:xfrm>
                <a:off x="8076592" y="2377605"/>
                <a:ext cx="285669" cy="762202"/>
                <a:chOff x="8076592" y="2377605"/>
                <a:chExt cx="285669" cy="762202"/>
              </a:xfrm>
            </p:grpSpPr>
            <p:sp>
              <p:nvSpPr>
                <p:cNvPr id="10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377605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0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3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110" name="그룹 109"/>
            <p:cNvGrpSpPr/>
            <p:nvPr/>
          </p:nvGrpSpPr>
          <p:grpSpPr>
            <a:xfrm>
              <a:off x="5883764" y="2174523"/>
              <a:ext cx="379412" cy="780314"/>
              <a:chOff x="8047143" y="2359493"/>
              <a:chExt cx="379412" cy="780314"/>
            </a:xfrm>
          </p:grpSpPr>
          <p:cxnSp>
            <p:nvCxnSpPr>
              <p:cNvPr id="111" name="직선 연결선 110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그룹 111"/>
              <p:cNvGrpSpPr/>
              <p:nvPr/>
            </p:nvGrpSpPr>
            <p:grpSpPr>
              <a:xfrm>
                <a:off x="8076592" y="2359493"/>
                <a:ext cx="285669" cy="780314"/>
                <a:chOff x="8076592" y="2359493"/>
                <a:chExt cx="285669" cy="780314"/>
              </a:xfrm>
            </p:grpSpPr>
            <p:sp>
              <p:nvSpPr>
                <p:cNvPr id="11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35949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1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pic>
          <p:nvPicPr>
            <p:cNvPr id="140" name="그림 1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6107073" y="2046042"/>
              <a:ext cx="913215" cy="955816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0" t="54307" r="24923" b="40391"/>
          <a:stretch/>
        </p:blipFill>
        <p:spPr>
          <a:xfrm>
            <a:off x="6729779" y="5092699"/>
            <a:ext cx="1055329" cy="685801"/>
          </a:xfrm>
          <a:prstGeom prst="rect">
            <a:avLst/>
          </a:prstGeom>
        </p:spPr>
      </p:pic>
      <p:pic>
        <p:nvPicPr>
          <p:cNvPr id="39" name="그림 38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09638" y="3074623"/>
            <a:ext cx="8876205" cy="791928"/>
            <a:chOff x="909638" y="3074623"/>
            <a:chExt cx="8876205" cy="791928"/>
          </a:xfrm>
        </p:grpSpPr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909638" y="339299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1059144" y="3267501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     과       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중에서 어느 분수가 더 큰지 띠를 이용하여 알아볼까요</a:t>
              </a:r>
              <a:r>
                <a:rPr lang="en-US" altLang="ko-KR" sz="2200" b="1" dirty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81" name="그룹 80"/>
            <p:cNvGrpSpPr/>
            <p:nvPr/>
          </p:nvGrpSpPr>
          <p:grpSpPr>
            <a:xfrm>
              <a:off x="1140788" y="3074623"/>
              <a:ext cx="379412" cy="791928"/>
              <a:chOff x="8047143" y="2347879"/>
              <a:chExt cx="379412" cy="791928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그룹 82"/>
              <p:cNvGrpSpPr/>
              <p:nvPr/>
            </p:nvGrpSpPr>
            <p:grpSpPr>
              <a:xfrm>
                <a:off x="8111436" y="2347879"/>
                <a:ext cx="258211" cy="791928"/>
                <a:chOff x="8111436" y="2347879"/>
                <a:chExt cx="258211" cy="791928"/>
              </a:xfrm>
            </p:grpSpPr>
            <p:sp>
              <p:nvSpPr>
                <p:cNvPr id="8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8822" y="234787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8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86" name="그룹 85"/>
            <p:cNvGrpSpPr/>
            <p:nvPr/>
          </p:nvGrpSpPr>
          <p:grpSpPr>
            <a:xfrm>
              <a:off x="2000672" y="3085293"/>
              <a:ext cx="379412" cy="781258"/>
              <a:chOff x="8047143" y="2358549"/>
              <a:chExt cx="379412" cy="781258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그룹 87"/>
              <p:cNvGrpSpPr/>
              <p:nvPr/>
            </p:nvGrpSpPr>
            <p:grpSpPr>
              <a:xfrm>
                <a:off x="8111436" y="2358549"/>
                <a:ext cx="258211" cy="781258"/>
                <a:chOff x="8111436" y="2358549"/>
                <a:chExt cx="258211" cy="781258"/>
              </a:xfrm>
            </p:grpSpPr>
            <p:sp>
              <p:nvSpPr>
                <p:cNvPr id="8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8822" y="2358549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9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111436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5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grpSp>
        <p:nvGrpSpPr>
          <p:cNvPr id="4" name="그룹 3"/>
          <p:cNvGrpSpPr/>
          <p:nvPr/>
        </p:nvGrpSpPr>
        <p:grpSpPr>
          <a:xfrm>
            <a:off x="909638" y="1376772"/>
            <a:ext cx="8809621" cy="796420"/>
            <a:chOff x="909638" y="1376772"/>
            <a:chExt cx="8809621" cy="796420"/>
          </a:xfrm>
        </p:grpSpPr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09638" y="17188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992560" y="1576678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      과        중에서 어느 분수가 더 큰지 띠를 이용하여 알아볼까요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1189212" y="1376772"/>
              <a:ext cx="379412" cy="796420"/>
              <a:chOff x="7999335" y="2343387"/>
              <a:chExt cx="379412" cy="796420"/>
            </a:xfrm>
          </p:grpSpPr>
          <p:cxnSp>
            <p:nvCxnSpPr>
              <p:cNvPr id="54" name="직선 연결선 53"/>
              <p:cNvCxnSpPr/>
              <p:nvPr/>
            </p:nvCxnSpPr>
            <p:spPr>
              <a:xfrm>
                <a:off x="7999335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그룹 64"/>
              <p:cNvGrpSpPr/>
              <p:nvPr/>
            </p:nvGrpSpPr>
            <p:grpSpPr>
              <a:xfrm>
                <a:off x="8044852" y="2343387"/>
                <a:ext cx="258211" cy="796420"/>
                <a:chOff x="8044852" y="2343387"/>
                <a:chExt cx="258211" cy="796420"/>
              </a:xfrm>
            </p:grpSpPr>
            <p:sp>
              <p:nvSpPr>
                <p:cNvPr id="6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52238" y="2343387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6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4485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2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68" name="그룹 67"/>
            <p:cNvGrpSpPr/>
            <p:nvPr/>
          </p:nvGrpSpPr>
          <p:grpSpPr>
            <a:xfrm>
              <a:off x="2000672" y="1385092"/>
              <a:ext cx="379412" cy="788100"/>
              <a:chOff x="7975757" y="2351707"/>
              <a:chExt cx="379412" cy="788100"/>
            </a:xfrm>
          </p:grpSpPr>
          <p:cxnSp>
            <p:nvCxnSpPr>
              <p:cNvPr id="69" name="직선 연결선 68"/>
              <p:cNvCxnSpPr/>
              <p:nvPr/>
            </p:nvCxnSpPr>
            <p:spPr>
              <a:xfrm>
                <a:off x="7975757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그룹 69"/>
              <p:cNvGrpSpPr/>
              <p:nvPr/>
            </p:nvGrpSpPr>
            <p:grpSpPr>
              <a:xfrm>
                <a:off x="8044852" y="2351707"/>
                <a:ext cx="258211" cy="788100"/>
                <a:chOff x="8044852" y="2351707"/>
                <a:chExt cx="258211" cy="788100"/>
              </a:xfrm>
            </p:grpSpPr>
            <p:sp>
              <p:nvSpPr>
                <p:cNvPr id="7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52238" y="2351707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7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4485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3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sp>
        <p:nvSpPr>
          <p:cNvPr id="94" name="TextBox 93"/>
          <p:cNvSpPr txBox="1"/>
          <p:nvPr/>
        </p:nvSpPr>
        <p:spPr>
          <a:xfrm>
            <a:off x="666720" y="410956"/>
            <a:ext cx="43484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종이띠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조각의 길이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5" name="그림 1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6" t="56687" r="31248" b="24985"/>
          <a:stretch/>
        </p:blipFill>
        <p:spPr>
          <a:xfrm>
            <a:off x="1557487" y="1943494"/>
            <a:ext cx="2214984" cy="1256919"/>
          </a:xfrm>
          <a:prstGeom prst="rect">
            <a:avLst/>
          </a:prstGeom>
        </p:spPr>
      </p:pic>
      <p:pic>
        <p:nvPicPr>
          <p:cNvPr id="116" name="그림 1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7" t="74305" r="42734" b="8077"/>
          <a:stretch/>
        </p:blipFill>
        <p:spPr>
          <a:xfrm>
            <a:off x="1722206" y="3655257"/>
            <a:ext cx="1100922" cy="1208239"/>
          </a:xfrm>
          <a:prstGeom prst="rect">
            <a:avLst/>
          </a:prstGeom>
        </p:spPr>
      </p:pic>
      <p:grpSp>
        <p:nvGrpSpPr>
          <p:cNvPr id="141" name="그룹 140"/>
          <p:cNvGrpSpPr/>
          <p:nvPr/>
        </p:nvGrpSpPr>
        <p:grpSpPr>
          <a:xfrm>
            <a:off x="6528222" y="2410422"/>
            <a:ext cx="163188" cy="290244"/>
            <a:chOff x="-2544218" y="2650098"/>
            <a:chExt cx="739252" cy="1314826"/>
          </a:xfrm>
        </p:grpSpPr>
        <p:cxnSp>
          <p:nvCxnSpPr>
            <p:cNvPr id="142" name="직선 연결선 14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그룹 144"/>
          <p:cNvGrpSpPr/>
          <p:nvPr/>
        </p:nvGrpSpPr>
        <p:grpSpPr>
          <a:xfrm>
            <a:off x="6568973" y="4099885"/>
            <a:ext cx="163188" cy="290244"/>
            <a:chOff x="-2544218" y="2650098"/>
            <a:chExt cx="739252" cy="1314826"/>
          </a:xfrm>
        </p:grpSpPr>
        <p:cxnSp>
          <p:nvCxnSpPr>
            <p:cNvPr id="146" name="직선 연결선 14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직선 연결선 14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그림 9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96295" y="24071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8971" y="24071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79366" y="40696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84975" y="40998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9324" y="52611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타원 95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8" name="타원 97">
            <a:hlinkClick r:id="rId11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9" name="타원 98">
            <a:hlinkClick r:id="rId12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0" name="타원 99">
            <a:hlinkClick r:id="rId13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4" name="타원 103">
            <a:hlinkClick r:id="rId14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136" r="42815" b="93658"/>
          <a:stretch/>
        </p:blipFill>
        <p:spPr>
          <a:xfrm>
            <a:off x="3249206" y="5069603"/>
            <a:ext cx="1088745" cy="425634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563" r="80156" b="93039"/>
          <a:stretch/>
        </p:blipFill>
        <p:spPr>
          <a:xfrm>
            <a:off x="3276145" y="3476517"/>
            <a:ext cx="1572996" cy="438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1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단위분수를 수직선에 나타내어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906349" y="1978983"/>
            <a:ext cx="5090767" cy="731236"/>
            <a:chOff x="906349" y="1978983"/>
            <a:chExt cx="5090767" cy="731236"/>
          </a:xfrm>
        </p:grpSpPr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906349" y="22793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1124078" y="1983040"/>
              <a:ext cx="4873038" cy="727179"/>
              <a:chOff x="607524" y="1775357"/>
              <a:chExt cx="4873038" cy="727179"/>
            </a:xfrm>
          </p:grpSpPr>
          <p:sp>
            <p:nvSpPr>
              <p:cNvPr id="91" name="TextBox 19"/>
              <p:cNvSpPr txBox="1">
                <a:spLocks noChangeArrowheads="1"/>
              </p:cNvSpPr>
              <p:nvPr/>
            </p:nvSpPr>
            <p:spPr bwMode="auto">
              <a:xfrm>
                <a:off x="607524" y="1931129"/>
                <a:ext cx="487303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      과       을 수직선에 나타내어 볼까요</a:t>
                </a:r>
                <a:r>
                  <a:rPr lang="en-US" altLang="ko-KR" sz="2200" b="1" dirty="0" smtClean="0">
                    <a:latin typeface="나눔고딕"/>
                    <a:ea typeface="나눔고딕"/>
                    <a:sym typeface="Wingdings"/>
                  </a:rPr>
                  <a:t>? </a:t>
                </a:r>
                <a:endParaRPr lang="ko-KR" altLang="en-US" sz="2200" b="1" dirty="0">
                  <a:latin typeface="나눔고딕"/>
                  <a:ea typeface="나눔고딕"/>
                  <a:sym typeface="Wingdings"/>
                </a:endParaRPr>
              </a:p>
            </p:txBody>
          </p:sp>
          <p:grpSp>
            <p:nvGrpSpPr>
              <p:cNvPr id="93" name="그룹 92"/>
              <p:cNvGrpSpPr/>
              <p:nvPr/>
            </p:nvGrpSpPr>
            <p:grpSpPr>
              <a:xfrm>
                <a:off x="709258" y="1775357"/>
                <a:ext cx="379412" cy="727179"/>
                <a:chOff x="8047143" y="2387521"/>
                <a:chExt cx="379412" cy="727179"/>
              </a:xfrm>
            </p:grpSpPr>
            <p:cxnSp>
              <p:nvCxnSpPr>
                <p:cNvPr id="94" name="직선 연결선 93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5" name="그룹 94"/>
                <p:cNvGrpSpPr/>
                <p:nvPr/>
              </p:nvGrpSpPr>
              <p:grpSpPr>
                <a:xfrm>
                  <a:off x="8111436" y="2387521"/>
                  <a:ext cx="258211" cy="727179"/>
                  <a:chOff x="8111436" y="2387521"/>
                  <a:chExt cx="258211" cy="727179"/>
                </a:xfrm>
              </p:grpSpPr>
              <p:sp>
                <p:nvSpPr>
                  <p:cNvPr id="9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8822" y="2387521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9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68381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3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  <p:grpSp>
          <p:nvGrpSpPr>
            <p:cNvPr id="2" name="그룹 1"/>
            <p:cNvGrpSpPr/>
            <p:nvPr/>
          </p:nvGrpSpPr>
          <p:grpSpPr>
            <a:xfrm>
              <a:off x="2053308" y="1978983"/>
              <a:ext cx="379412" cy="727179"/>
              <a:chOff x="2093097" y="2053749"/>
              <a:chExt cx="379412" cy="727179"/>
            </a:xfrm>
          </p:grpSpPr>
          <p:cxnSp>
            <p:nvCxnSpPr>
              <p:cNvPr id="81" name="직선 연결선 80"/>
              <p:cNvCxnSpPr/>
              <p:nvPr/>
            </p:nvCxnSpPr>
            <p:spPr>
              <a:xfrm>
                <a:off x="2093097" y="242179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"/>
              <p:cNvSpPr txBox="1">
                <a:spLocks noChangeArrowheads="1"/>
              </p:cNvSpPr>
              <p:nvPr/>
            </p:nvSpPr>
            <p:spPr bwMode="auto">
              <a:xfrm>
                <a:off x="2164776" y="2053749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:endParaRPr kumimoji="0" lang="ko-KR" altLang="en-US" sz="22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83" name="TextBox 8"/>
              <p:cNvSpPr txBox="1">
                <a:spLocks noChangeArrowheads="1"/>
              </p:cNvSpPr>
              <p:nvPr/>
            </p:nvSpPr>
            <p:spPr bwMode="auto">
              <a:xfrm>
                <a:off x="2157390" y="2350041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dirty="0" smtClean="0">
                    <a:latin typeface="나눔고딕 ExtraBold" pitchFamily="50" charset="-127"/>
                    <a:ea typeface="나눔고딕 ExtraBold" pitchFamily="50" charset="-127"/>
                  </a:rPr>
                  <a:t>5</a:t>
                </a:r>
                <a:endParaRPr kumimoji="0" lang="ko-KR" altLang="en-US" sz="22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</p:grpSp>
      <p:pic>
        <p:nvPicPr>
          <p:cNvPr id="49" name="그림 4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6" name="타원 55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94392" y="1340768"/>
            <a:ext cx="6618084" cy="730505"/>
            <a:chOff x="894392" y="1340768"/>
            <a:chExt cx="6618084" cy="730505"/>
          </a:xfrm>
        </p:grpSpPr>
        <p:grpSp>
          <p:nvGrpSpPr>
            <p:cNvPr id="3" name="그룹 2"/>
            <p:cNvGrpSpPr/>
            <p:nvPr/>
          </p:nvGrpSpPr>
          <p:grpSpPr>
            <a:xfrm>
              <a:off x="1136576" y="1340768"/>
              <a:ext cx="6375900" cy="730505"/>
              <a:chOff x="584019" y="1108642"/>
              <a:chExt cx="6375900" cy="730505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1255409"/>
                <a:ext cx="637590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       과        중에서 어느 분수가 더 큰지 알아봅시다</a:t>
                </a:r>
                <a:r>
                  <a:rPr lang="en-US" altLang="ko-KR" sz="2200" b="1" dirty="0" smtClean="0">
                    <a:latin typeface="나눔고딕"/>
                    <a:ea typeface="나눔고딕"/>
                    <a:sym typeface="Wingdings"/>
                  </a:rPr>
                  <a:t>.</a:t>
                </a:r>
                <a:endParaRPr lang="ko-KR" altLang="en-US" sz="2200" b="1" dirty="0">
                  <a:latin typeface="나눔고딕"/>
                  <a:ea typeface="나눔고딕"/>
                  <a:sym typeface="Wingdings"/>
                </a:endParaRPr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709258" y="1108642"/>
                <a:ext cx="379412" cy="727179"/>
                <a:chOff x="8047143" y="2375669"/>
                <a:chExt cx="379412" cy="727179"/>
              </a:xfrm>
            </p:grpSpPr>
            <p:cxnSp>
              <p:nvCxnSpPr>
                <p:cNvPr id="54" name="직선 연결선 53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그룹 64"/>
                <p:cNvGrpSpPr/>
                <p:nvPr/>
              </p:nvGrpSpPr>
              <p:grpSpPr>
                <a:xfrm>
                  <a:off x="8102243" y="2375669"/>
                  <a:ext cx="258211" cy="727179"/>
                  <a:chOff x="8102243" y="2375669"/>
                  <a:chExt cx="258211" cy="727179"/>
                </a:xfrm>
              </p:grpSpPr>
              <p:sp>
                <p:nvSpPr>
                  <p:cNvPr id="6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9629" y="2375669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6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2243" y="2671961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3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68" name="그룹 67"/>
              <p:cNvGrpSpPr/>
              <p:nvPr/>
            </p:nvGrpSpPr>
            <p:grpSpPr>
              <a:xfrm>
                <a:off x="1640632" y="1111968"/>
                <a:ext cx="379412" cy="727179"/>
                <a:chOff x="7999077" y="2379009"/>
                <a:chExt cx="379412" cy="727179"/>
              </a:xfrm>
            </p:grpSpPr>
            <p:cxnSp>
              <p:nvCxnSpPr>
                <p:cNvPr id="69" name="직선 연결선 68"/>
                <p:cNvCxnSpPr/>
                <p:nvPr/>
              </p:nvCxnSpPr>
              <p:spPr>
                <a:xfrm>
                  <a:off x="7999077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그룹 69"/>
                <p:cNvGrpSpPr/>
                <p:nvPr/>
              </p:nvGrpSpPr>
              <p:grpSpPr>
                <a:xfrm>
                  <a:off x="8063370" y="2379009"/>
                  <a:ext cx="258211" cy="727179"/>
                  <a:chOff x="8063370" y="2379009"/>
                  <a:chExt cx="258211" cy="727179"/>
                </a:xfrm>
              </p:grpSpPr>
              <p:sp>
                <p:nvSpPr>
                  <p:cNvPr id="7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756" y="2379009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72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370" y="2675301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5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  <p:grpSp>
          <p:nvGrpSpPr>
            <p:cNvPr id="46" name="그룹 45"/>
            <p:cNvGrpSpPr/>
            <p:nvPr/>
          </p:nvGrpSpPr>
          <p:grpSpPr>
            <a:xfrm>
              <a:off x="894392" y="1624204"/>
              <a:ext cx="219266" cy="218283"/>
              <a:chOff x="-572047" y="4429132"/>
              <a:chExt cx="291025" cy="289721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4945" r="55689" b="67301"/>
          <a:stretch/>
        </p:blipFill>
        <p:spPr>
          <a:xfrm>
            <a:off x="3260830" y="2497738"/>
            <a:ext cx="3750485" cy="190337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5157" r="12621" b="67089"/>
          <a:stretch/>
        </p:blipFill>
        <p:spPr>
          <a:xfrm>
            <a:off x="3260830" y="4117918"/>
            <a:ext cx="3750485" cy="1903370"/>
          </a:xfrm>
          <a:prstGeom prst="rect">
            <a:avLst/>
          </a:prstGeom>
        </p:spPr>
      </p:pic>
      <p:grpSp>
        <p:nvGrpSpPr>
          <p:cNvPr id="63" name="그룹 62"/>
          <p:cNvGrpSpPr/>
          <p:nvPr/>
        </p:nvGrpSpPr>
        <p:grpSpPr>
          <a:xfrm>
            <a:off x="4327012" y="3717032"/>
            <a:ext cx="355540" cy="585356"/>
            <a:chOff x="8565615" y="2243088"/>
            <a:chExt cx="341375" cy="585356"/>
          </a:xfrm>
        </p:grpSpPr>
        <p:cxnSp>
          <p:nvCxnSpPr>
            <p:cNvPr id="64" name="직선 연결선 63"/>
            <p:cNvCxnSpPr/>
            <p:nvPr/>
          </p:nvCxnSpPr>
          <p:spPr>
            <a:xfrm>
              <a:off x="8617542" y="2539187"/>
              <a:ext cx="23008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그룹 72"/>
            <p:cNvGrpSpPr/>
            <p:nvPr/>
          </p:nvGrpSpPr>
          <p:grpSpPr>
            <a:xfrm>
              <a:off x="8565615" y="2243088"/>
              <a:ext cx="341375" cy="585356"/>
              <a:chOff x="8565615" y="2243088"/>
              <a:chExt cx="341375" cy="585356"/>
            </a:xfrm>
          </p:grpSpPr>
          <p:sp>
            <p:nvSpPr>
              <p:cNvPr id="74" name="TextBox 8"/>
              <p:cNvSpPr txBox="1">
                <a:spLocks noChangeArrowheads="1"/>
              </p:cNvSpPr>
              <p:nvPr/>
            </p:nvSpPr>
            <p:spPr bwMode="auto">
              <a:xfrm>
                <a:off x="8565615" y="2243088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84" name="TextBox 8"/>
              <p:cNvSpPr txBox="1">
                <a:spLocks noChangeArrowheads="1"/>
              </p:cNvSpPr>
              <p:nvPr/>
            </p:nvSpPr>
            <p:spPr bwMode="auto">
              <a:xfrm>
                <a:off x="8571985" y="2459112"/>
                <a:ext cx="2508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85" name="그룹 84"/>
          <p:cNvGrpSpPr/>
          <p:nvPr/>
        </p:nvGrpSpPr>
        <p:grpSpPr>
          <a:xfrm>
            <a:off x="3913049" y="5337761"/>
            <a:ext cx="360046" cy="585356"/>
            <a:chOff x="8582967" y="2243088"/>
            <a:chExt cx="345701" cy="585356"/>
          </a:xfrm>
        </p:grpSpPr>
        <p:cxnSp>
          <p:nvCxnSpPr>
            <p:cNvPr id="86" name="직선 연결선 85"/>
            <p:cNvCxnSpPr/>
            <p:nvPr/>
          </p:nvCxnSpPr>
          <p:spPr>
            <a:xfrm>
              <a:off x="8617542" y="2539187"/>
              <a:ext cx="23008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그룹 86"/>
            <p:cNvGrpSpPr/>
            <p:nvPr/>
          </p:nvGrpSpPr>
          <p:grpSpPr>
            <a:xfrm>
              <a:off x="8582967" y="2243088"/>
              <a:ext cx="345701" cy="585356"/>
              <a:chOff x="8582967" y="2243088"/>
              <a:chExt cx="345701" cy="585356"/>
            </a:xfrm>
          </p:grpSpPr>
          <p:sp>
            <p:nvSpPr>
              <p:cNvPr id="88" name="TextBox 8"/>
              <p:cNvSpPr txBox="1">
                <a:spLocks noChangeArrowheads="1"/>
              </p:cNvSpPr>
              <p:nvPr/>
            </p:nvSpPr>
            <p:spPr bwMode="auto">
              <a:xfrm>
                <a:off x="8587293" y="2243088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89" name="TextBox 8"/>
              <p:cNvSpPr txBox="1">
                <a:spLocks noChangeArrowheads="1"/>
              </p:cNvSpPr>
              <p:nvPr/>
            </p:nvSpPr>
            <p:spPr bwMode="auto">
              <a:xfrm>
                <a:off x="8582967" y="2459112"/>
                <a:ext cx="25082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5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pic>
        <p:nvPicPr>
          <p:cNvPr id="99" name="그림 9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3646" y="38265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그림 9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7672" y="54879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타원 89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8" name="타원 97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2" name="타원 101">
            <a:hlinkClick r:id="rId8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타원 102">
            <a:hlinkClick r:id="rId9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5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7814" y="2924944"/>
            <a:ext cx="8097152" cy="1692188"/>
            <a:chOff x="927814" y="2924944"/>
            <a:chExt cx="8097152" cy="1692188"/>
          </a:xfrm>
        </p:grpSpPr>
        <p:sp>
          <p:nvSpPr>
            <p:cNvPr id="65" name="모서리가 둥근 직사각형 64"/>
            <p:cNvSpPr/>
            <p:nvPr/>
          </p:nvSpPr>
          <p:spPr>
            <a:xfrm>
              <a:off x="927814" y="3429000"/>
              <a:ext cx="8097152" cy="1188132"/>
            </a:xfrm>
            <a:prstGeom prst="roundRect">
              <a:avLst>
                <a:gd name="adj" fmla="val 13002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927814" y="2924944"/>
              <a:ext cx="6678699" cy="430887"/>
              <a:chOff x="415925" y="2043198"/>
              <a:chExt cx="6678699" cy="430887"/>
            </a:xfrm>
          </p:grpSpPr>
          <p:sp>
            <p:nvSpPr>
              <p:cNvPr id="68" name="TextBox 19"/>
              <p:cNvSpPr txBox="1">
                <a:spLocks noChangeArrowheads="1"/>
              </p:cNvSpPr>
              <p:nvPr/>
            </p:nvSpPr>
            <p:spPr bwMode="auto">
              <a:xfrm>
                <a:off x="613363" y="2043198"/>
                <a:ext cx="6481261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latinLnBrk="0" hangingPunct="0"/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단위분수의 크기를 비교하는 방법을 이야기해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415925" y="219564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5931" y="1376772"/>
            <a:ext cx="8105381" cy="1354964"/>
            <a:chOff x="915931" y="1376772"/>
            <a:chExt cx="8105381" cy="1354964"/>
          </a:xfrm>
        </p:grpSpPr>
        <p:sp>
          <p:nvSpPr>
            <p:cNvPr id="166" name="모서리가 둥근 직사각형 165"/>
            <p:cNvSpPr/>
            <p:nvPr/>
          </p:nvSpPr>
          <p:spPr>
            <a:xfrm>
              <a:off x="920551" y="2079988"/>
              <a:ext cx="8100761" cy="6517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200" dirty="0">
                <a:latin typeface="나눔고딕" pitchFamily="50" charset="-127"/>
                <a:ea typeface="나눔고딕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915931" y="1376772"/>
              <a:ext cx="5382585" cy="727373"/>
              <a:chOff x="434512" y="5210344"/>
              <a:chExt cx="5382585" cy="727373"/>
            </a:xfrm>
          </p:grpSpPr>
          <p:sp>
            <p:nvSpPr>
              <p:cNvPr id="149" name="Freeform 14"/>
              <p:cNvSpPr>
                <a:spLocks/>
              </p:cNvSpPr>
              <p:nvPr/>
            </p:nvSpPr>
            <p:spPr bwMode="auto">
              <a:xfrm>
                <a:off x="434512" y="550663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grpSp>
            <p:nvGrpSpPr>
              <p:cNvPr id="11" name="그룹 10"/>
              <p:cNvGrpSpPr/>
              <p:nvPr/>
            </p:nvGrpSpPr>
            <p:grpSpPr>
              <a:xfrm>
                <a:off x="584019" y="5210344"/>
                <a:ext cx="5233078" cy="727373"/>
                <a:chOff x="584019" y="5210344"/>
                <a:chExt cx="5233078" cy="727373"/>
              </a:xfrm>
            </p:grpSpPr>
            <p:sp>
              <p:nvSpPr>
                <p:cNvPr id="15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84019" y="5370367"/>
                  <a:ext cx="523307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spcAft>
                      <a:spcPct val="0"/>
                    </a:spcAft>
                    <a:defRPr lang="ko-KR" altLang="en-US"/>
                  </a:pPr>
                  <a:r>
                    <a:rPr lang="ko-KR" altLang="en-US" sz="2200" b="1" dirty="0" smtClean="0">
                      <a:latin typeface="나눔고딕"/>
                      <a:ea typeface="나눔고딕"/>
                      <a:sym typeface="Wingdings"/>
                    </a:rPr>
                    <a:t>       과        중에서 어느 분수가 더 클까요</a:t>
                  </a:r>
                  <a:r>
                    <a:rPr lang="en-US" altLang="ko-KR" sz="2200" b="1" dirty="0" smtClean="0">
                      <a:latin typeface="나눔고딕"/>
                      <a:ea typeface="나눔고딕"/>
                      <a:sym typeface="Wingdings"/>
                    </a:rPr>
                    <a:t>? </a:t>
                  </a:r>
                  <a:endParaRPr lang="ko-KR" altLang="en-US" sz="2200" b="1" dirty="0">
                    <a:latin typeface="나눔고딕"/>
                    <a:ea typeface="나눔고딕"/>
                    <a:sym typeface="Wingdings"/>
                  </a:endParaRPr>
                </a:p>
              </p:txBody>
            </p:sp>
            <p:grpSp>
              <p:nvGrpSpPr>
                <p:cNvPr id="156" name="그룹 155"/>
                <p:cNvGrpSpPr/>
                <p:nvPr/>
              </p:nvGrpSpPr>
              <p:grpSpPr>
                <a:xfrm>
                  <a:off x="709258" y="5210344"/>
                  <a:ext cx="379412" cy="727179"/>
                  <a:chOff x="8047143" y="2383270"/>
                  <a:chExt cx="379412" cy="727179"/>
                </a:xfrm>
              </p:grpSpPr>
              <p:cxnSp>
                <p:nvCxnSpPr>
                  <p:cNvPr id="157" name="직선 연결선 156"/>
                  <p:cNvCxnSpPr/>
                  <p:nvPr/>
                </p:nvCxnSpPr>
                <p:spPr>
                  <a:xfrm>
                    <a:off x="8047143" y="2747054"/>
                    <a:ext cx="37941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8" name="그룹 157"/>
                  <p:cNvGrpSpPr/>
                  <p:nvPr/>
                </p:nvGrpSpPr>
                <p:grpSpPr>
                  <a:xfrm>
                    <a:off x="8107248" y="2383270"/>
                    <a:ext cx="258211" cy="727179"/>
                    <a:chOff x="8107248" y="2383270"/>
                    <a:chExt cx="258211" cy="727179"/>
                  </a:xfrm>
                </p:grpSpPr>
                <p:sp>
                  <p:nvSpPr>
                    <p:cNvPr id="159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14634" y="2383270"/>
                      <a:ext cx="25082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2200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1</a:t>
                      </a:r>
                      <a:endParaRPr kumimoji="0" lang="ko-KR" altLang="en-US" sz="2200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p:txBody>
                </p:sp>
                <p:sp>
                  <p:nvSpPr>
                    <p:cNvPr id="160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07248" y="2679562"/>
                      <a:ext cx="25082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2200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3</a:t>
                      </a:r>
                      <a:endParaRPr kumimoji="0" lang="ko-KR" altLang="en-US" sz="2200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p:txBody>
                </p:sp>
              </p:grpSp>
            </p:grpSp>
            <p:grpSp>
              <p:nvGrpSpPr>
                <p:cNvPr id="161" name="그룹 160"/>
                <p:cNvGrpSpPr/>
                <p:nvPr/>
              </p:nvGrpSpPr>
              <p:grpSpPr>
                <a:xfrm>
                  <a:off x="1602656" y="5210538"/>
                  <a:ext cx="379412" cy="727179"/>
                  <a:chOff x="8047143" y="2383270"/>
                  <a:chExt cx="379412" cy="727179"/>
                </a:xfrm>
              </p:grpSpPr>
              <p:cxnSp>
                <p:nvCxnSpPr>
                  <p:cNvPr id="162" name="직선 연결선 161"/>
                  <p:cNvCxnSpPr/>
                  <p:nvPr/>
                </p:nvCxnSpPr>
                <p:spPr>
                  <a:xfrm>
                    <a:off x="8047143" y="2747054"/>
                    <a:ext cx="37941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3" name="그룹 162"/>
                  <p:cNvGrpSpPr/>
                  <p:nvPr/>
                </p:nvGrpSpPr>
                <p:grpSpPr>
                  <a:xfrm>
                    <a:off x="8111436" y="2383270"/>
                    <a:ext cx="258211" cy="727179"/>
                    <a:chOff x="8111436" y="2383270"/>
                    <a:chExt cx="258211" cy="727179"/>
                  </a:xfrm>
                </p:grpSpPr>
                <p:sp>
                  <p:nvSpPr>
                    <p:cNvPr id="164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18822" y="2383270"/>
                      <a:ext cx="25082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2200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1</a:t>
                      </a:r>
                      <a:endParaRPr kumimoji="0" lang="ko-KR" altLang="en-US" sz="2200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p:txBody>
                </p:sp>
                <p:sp>
                  <p:nvSpPr>
                    <p:cNvPr id="165" name="Text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11436" y="2679562"/>
                      <a:ext cx="250825" cy="4308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32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1pPr>
                      <a:lvl2pPr>
                        <a:defRPr sz="28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2pPr>
                      <a:lvl3pPr>
                        <a:defRPr sz="24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3pPr>
                      <a:lvl4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4pPr>
                      <a:lvl5pPr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5pPr>
                      <a:lvl6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6pPr>
                      <a:lvl7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7pPr>
                      <a:lvl8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8pPr>
                      <a:lvl9pPr eaLnBrk="0" fontAlgn="base" hangingPunct="0">
                        <a:spcAft>
                          <a:spcPct val="0"/>
                        </a:spcAft>
                        <a:buFont typeface="Arial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맑은 고딕" pitchFamily="50" charset="-127"/>
                          <a:ea typeface="나눔고딕" pitchFamily="50" charset="-127"/>
                        </a:defRPr>
                      </a:lvl9pPr>
                    </a:lstStyle>
                    <a:p>
                      <a:pPr algn="ctr"/>
                      <a:r>
                        <a:rPr kumimoji="0" lang="en-US" altLang="ko-KR" sz="2200" dirty="0" smtClean="0">
                          <a:latin typeface="나눔고딕 ExtraBold" pitchFamily="50" charset="-127"/>
                          <a:ea typeface="나눔고딕 ExtraBold" pitchFamily="50" charset="-127"/>
                        </a:rPr>
                        <a:t>5</a:t>
                      </a:r>
                      <a:endParaRPr kumimoji="0" lang="ko-KR" altLang="en-US" sz="2200" dirty="0"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2" name="그룹 1"/>
          <p:cNvGrpSpPr/>
          <p:nvPr/>
        </p:nvGrpSpPr>
        <p:grpSpPr>
          <a:xfrm>
            <a:off x="920552" y="2024844"/>
            <a:ext cx="3665648" cy="727180"/>
            <a:chOff x="763376" y="6130298"/>
            <a:chExt cx="3665648" cy="727180"/>
          </a:xfrm>
        </p:grpSpPr>
        <p:sp>
          <p:nvSpPr>
            <p:cNvPr id="169" name="TextBox 19"/>
            <p:cNvSpPr txBox="1">
              <a:spLocks noChangeArrowheads="1"/>
            </p:cNvSpPr>
            <p:nvPr/>
          </p:nvSpPr>
          <p:spPr bwMode="auto">
            <a:xfrm>
              <a:off x="763376" y="6295968"/>
              <a:ext cx="366564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indent="-18000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  <a:defRPr lang="ko-KR" altLang="en-US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      이        보다 더 큽니다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170" name="그룹 169"/>
            <p:cNvGrpSpPr/>
            <p:nvPr/>
          </p:nvGrpSpPr>
          <p:grpSpPr>
            <a:xfrm>
              <a:off x="1051408" y="6130299"/>
              <a:ext cx="379412" cy="727179"/>
              <a:chOff x="8209935" y="2377623"/>
              <a:chExt cx="379412" cy="727179"/>
            </a:xfrm>
          </p:grpSpPr>
          <p:cxnSp>
            <p:nvCxnSpPr>
              <p:cNvPr id="171" name="직선 연결선 170"/>
              <p:cNvCxnSpPr/>
              <p:nvPr/>
            </p:nvCxnSpPr>
            <p:spPr>
              <a:xfrm>
                <a:off x="8209935" y="2747054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2" name="그룹 171"/>
              <p:cNvGrpSpPr/>
              <p:nvPr/>
            </p:nvGrpSpPr>
            <p:grpSpPr>
              <a:xfrm>
                <a:off x="8274228" y="2377623"/>
                <a:ext cx="258211" cy="727179"/>
                <a:chOff x="8274228" y="2377623"/>
                <a:chExt cx="258211" cy="727179"/>
              </a:xfrm>
            </p:grpSpPr>
            <p:sp>
              <p:nvSpPr>
                <p:cNvPr id="17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281614" y="2377623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7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274228" y="2673915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3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175" name="그룹 174"/>
            <p:cNvGrpSpPr/>
            <p:nvPr/>
          </p:nvGrpSpPr>
          <p:grpSpPr>
            <a:xfrm>
              <a:off x="1896132" y="6130298"/>
              <a:ext cx="379412" cy="727179"/>
              <a:chOff x="8286673" y="2377622"/>
              <a:chExt cx="379412" cy="727179"/>
            </a:xfrm>
          </p:grpSpPr>
          <p:cxnSp>
            <p:nvCxnSpPr>
              <p:cNvPr id="176" name="직선 연결선 175"/>
              <p:cNvCxnSpPr/>
              <p:nvPr/>
            </p:nvCxnSpPr>
            <p:spPr>
              <a:xfrm>
                <a:off x="8286673" y="2747054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그룹 176"/>
              <p:cNvGrpSpPr/>
              <p:nvPr/>
            </p:nvGrpSpPr>
            <p:grpSpPr>
              <a:xfrm>
                <a:off x="8343823" y="2377622"/>
                <a:ext cx="258211" cy="727179"/>
                <a:chOff x="8343823" y="2377622"/>
                <a:chExt cx="258211" cy="727179"/>
              </a:xfrm>
            </p:grpSpPr>
            <p:sp>
              <p:nvSpPr>
                <p:cNvPr id="17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351209" y="2377622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17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343823" y="2673914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5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sp>
        <p:nvSpPr>
          <p:cNvPr id="85" name="TextBox 84"/>
          <p:cNvSpPr txBox="1"/>
          <p:nvPr/>
        </p:nvSpPr>
        <p:spPr>
          <a:xfrm>
            <a:off x="666721" y="410956"/>
            <a:ext cx="4286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단위분수를 수직선에 나타내어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3804" y="3465004"/>
            <a:ext cx="80975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분모가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큰 단위분수일수록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분모가 크면 똑같이 나눈 것 중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하나는 더 작아지므로 단위분수는 분모가 작을 수록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더 큽니다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1" name="그림 50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883" y="22038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883" y="38143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타원 59">
            <a:hlinkClick r:id="rId4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5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0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5788" r="87806" b="38815"/>
          <a:stretch/>
        </p:blipFill>
        <p:spPr>
          <a:xfrm>
            <a:off x="3119996" y="3032956"/>
            <a:ext cx="945647" cy="370107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33381" r="83799" b="59658"/>
          <a:stretch/>
        </p:blipFill>
        <p:spPr>
          <a:xfrm>
            <a:off x="3116796" y="2499564"/>
            <a:ext cx="1298824" cy="477405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3116796" y="2628900"/>
            <a:ext cx="3674934" cy="1863990"/>
            <a:chOff x="3116796" y="2628900"/>
            <a:chExt cx="3674934" cy="1863990"/>
          </a:xfrm>
        </p:grpSpPr>
        <p:grpSp>
          <p:nvGrpSpPr>
            <p:cNvPr id="6" name="그룹 5"/>
            <p:cNvGrpSpPr/>
            <p:nvPr/>
          </p:nvGrpSpPr>
          <p:grpSpPr>
            <a:xfrm>
              <a:off x="4196916" y="3619964"/>
              <a:ext cx="1370710" cy="806474"/>
              <a:chOff x="3944888" y="3205689"/>
              <a:chExt cx="1370710" cy="806474"/>
            </a:xfrm>
          </p:grpSpPr>
          <p:grpSp>
            <p:nvGrpSpPr>
              <p:cNvPr id="105" name="그룹 104"/>
              <p:cNvGrpSpPr/>
              <p:nvPr/>
            </p:nvGrpSpPr>
            <p:grpSpPr>
              <a:xfrm>
                <a:off x="4936186" y="3217493"/>
                <a:ext cx="379412" cy="794670"/>
                <a:chOff x="8047143" y="2345137"/>
                <a:chExt cx="379412" cy="794670"/>
              </a:xfrm>
            </p:grpSpPr>
            <p:cxnSp>
              <p:nvCxnSpPr>
                <p:cNvPr id="106" name="직선 연결선 105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7" name="그룹 106"/>
                <p:cNvGrpSpPr/>
                <p:nvPr/>
              </p:nvGrpSpPr>
              <p:grpSpPr>
                <a:xfrm>
                  <a:off x="8076592" y="2345137"/>
                  <a:ext cx="258211" cy="794670"/>
                  <a:chOff x="8076592" y="2345137"/>
                  <a:chExt cx="258211" cy="794670"/>
                </a:xfrm>
              </p:grpSpPr>
              <p:sp>
                <p:nvSpPr>
                  <p:cNvPr id="108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45137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0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6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110" name="그룹 109"/>
              <p:cNvGrpSpPr/>
              <p:nvPr/>
            </p:nvGrpSpPr>
            <p:grpSpPr>
              <a:xfrm>
                <a:off x="3944888" y="3205689"/>
                <a:ext cx="379412" cy="806474"/>
                <a:chOff x="8047143" y="2333333"/>
                <a:chExt cx="379412" cy="806474"/>
              </a:xfrm>
            </p:grpSpPr>
            <p:cxnSp>
              <p:nvCxnSpPr>
                <p:cNvPr id="111" name="직선 연결선 110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2" name="그룹 111"/>
                <p:cNvGrpSpPr/>
                <p:nvPr/>
              </p:nvGrpSpPr>
              <p:grpSpPr>
                <a:xfrm>
                  <a:off x="8076592" y="2333333"/>
                  <a:ext cx="258211" cy="806474"/>
                  <a:chOff x="8076592" y="2333333"/>
                  <a:chExt cx="258211" cy="806474"/>
                </a:xfrm>
              </p:grpSpPr>
              <p:sp>
                <p:nvSpPr>
                  <p:cNvPr id="11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3978" y="233333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14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4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" t="40882" r="56846" b="45229"/>
            <a:stretch/>
          </p:blipFill>
          <p:spPr>
            <a:xfrm>
              <a:off x="3116796" y="2628900"/>
              <a:ext cx="3674934" cy="952500"/>
            </a:xfrm>
            <a:prstGeom prst="rect">
              <a:avLst/>
            </a:prstGeom>
          </p:spPr>
        </p:pic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376936" y="3537074"/>
              <a:ext cx="913215" cy="95581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66720" y="410956"/>
            <a:ext cx="43286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단위분수의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41" name="그림 140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145" name="타원 144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그룹 62"/>
          <p:cNvGrpSpPr/>
          <p:nvPr/>
        </p:nvGrpSpPr>
        <p:grpSpPr>
          <a:xfrm>
            <a:off x="4798085" y="3901454"/>
            <a:ext cx="163188" cy="290244"/>
            <a:chOff x="-2544218" y="2650098"/>
            <a:chExt cx="739252" cy="1314826"/>
          </a:xfrm>
        </p:grpSpPr>
        <p:cxnSp>
          <p:nvCxnSpPr>
            <p:cNvPr id="64" name="직선 연결선 63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894392" y="1376772"/>
            <a:ext cx="8358079" cy="799261"/>
            <a:chOff x="894392" y="1376772"/>
            <a:chExt cx="8358079" cy="799261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097844" y="1464724"/>
              <a:ext cx="8154627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      과       </a:t>
              </a:r>
              <a:r>
                <a:rPr lang="ko-KR" altLang="en-US" sz="2200" b="1" spc="-110" dirty="0" smtClean="0">
                  <a:latin typeface="나눔고딕"/>
                  <a:ea typeface="나눔고딕"/>
                  <a:sym typeface="Wingdings"/>
                </a:rPr>
                <a:t>을 수직선 위에</a:t>
              </a:r>
              <a:r>
                <a:rPr lang="ko-KR" altLang="en-US" sz="2200" b="1" spc="-130" dirty="0" smtClean="0">
                  <a:latin typeface="나눔고딕"/>
                  <a:ea typeface="나눔고딕"/>
                  <a:sym typeface="Wingdings"/>
                </a:rPr>
                <a:t>         </a:t>
              </a:r>
              <a:r>
                <a:rPr lang="ko-KR" altLang="en-US" sz="2200" b="1" spc="-130" dirty="0" err="1" smtClean="0">
                  <a:latin typeface="나눔고딕"/>
                  <a:ea typeface="나눔고딕"/>
                  <a:sym typeface="Wingdings"/>
                </a:rPr>
                <a:t>으로</a:t>
              </a:r>
              <a:r>
                <a:rPr lang="ko-KR" altLang="en-US" sz="2200" b="1" spc="-130" dirty="0" smtClean="0">
                  <a:latin typeface="나눔고딕"/>
                  <a:ea typeface="나눔고딕"/>
                  <a:sym typeface="Wingdings"/>
                </a:rPr>
                <a:t> 나타내고 크기를 </a:t>
              </a:r>
              <a:r>
                <a:rPr lang="ko-KR" altLang="en-US" sz="2200" b="1" spc="-120" dirty="0" smtClean="0">
                  <a:latin typeface="나눔고딕"/>
                  <a:ea typeface="나눔고딕"/>
                  <a:sym typeface="Wingdings"/>
                </a:rPr>
                <a:t>비교하여 봅시다</a:t>
              </a:r>
              <a:r>
                <a:rPr lang="en-US" altLang="ko-KR" sz="2200" b="1" spc="-120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spc="-120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1223084" y="1376772"/>
              <a:ext cx="379412" cy="727179"/>
              <a:chOff x="8047143" y="2412628"/>
              <a:chExt cx="379412" cy="727179"/>
            </a:xfrm>
          </p:grpSpPr>
          <p:cxnSp>
            <p:nvCxnSpPr>
              <p:cNvPr id="54" name="직선 연결선 53"/>
              <p:cNvCxnSpPr/>
              <p:nvPr/>
            </p:nvCxnSpPr>
            <p:spPr>
              <a:xfrm>
                <a:off x="8047143" y="2788612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그룹 64"/>
              <p:cNvGrpSpPr/>
              <p:nvPr/>
            </p:nvGrpSpPr>
            <p:grpSpPr>
              <a:xfrm>
                <a:off x="8076592" y="2412628"/>
                <a:ext cx="258211" cy="727179"/>
                <a:chOff x="8076592" y="2412628"/>
                <a:chExt cx="258211" cy="727179"/>
              </a:xfrm>
            </p:grpSpPr>
            <p:sp>
              <p:nvSpPr>
                <p:cNvPr id="6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41262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6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68" name="그룹 67"/>
            <p:cNvGrpSpPr/>
            <p:nvPr/>
          </p:nvGrpSpPr>
          <p:grpSpPr>
            <a:xfrm>
              <a:off x="2108684" y="1387274"/>
              <a:ext cx="379412" cy="727179"/>
              <a:chOff x="8047143" y="2412628"/>
              <a:chExt cx="379412" cy="727179"/>
            </a:xfrm>
          </p:grpSpPr>
          <p:cxnSp>
            <p:nvCxnSpPr>
              <p:cNvPr id="69" name="직선 연결선 68"/>
              <p:cNvCxnSpPr/>
              <p:nvPr/>
            </p:nvCxnSpPr>
            <p:spPr>
              <a:xfrm>
                <a:off x="8047143" y="2778110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그룹 69"/>
              <p:cNvGrpSpPr/>
              <p:nvPr/>
            </p:nvGrpSpPr>
            <p:grpSpPr>
              <a:xfrm>
                <a:off x="8076592" y="2412628"/>
                <a:ext cx="258211" cy="727179"/>
                <a:chOff x="8076592" y="2412628"/>
                <a:chExt cx="258211" cy="727179"/>
              </a:xfrm>
            </p:grpSpPr>
            <p:sp>
              <p:nvSpPr>
                <p:cNvPr id="7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41262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7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6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1" t="61651" r="70691" b="33053"/>
            <a:stretch/>
          </p:blipFill>
          <p:spPr>
            <a:xfrm>
              <a:off x="3996307" y="1486394"/>
              <a:ext cx="1028701" cy="689639"/>
            </a:xfrm>
            <a:prstGeom prst="rect">
              <a:avLst/>
            </a:prstGeom>
          </p:spPr>
        </p:pic>
        <p:grpSp>
          <p:nvGrpSpPr>
            <p:cNvPr id="49" name="그룹 48"/>
            <p:cNvGrpSpPr/>
            <p:nvPr/>
          </p:nvGrpSpPr>
          <p:grpSpPr>
            <a:xfrm>
              <a:off x="894392" y="1624204"/>
              <a:ext cx="219266" cy="218283"/>
              <a:chOff x="-572047" y="4429132"/>
              <a:chExt cx="291025" cy="289721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4775" y="30768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4775" y="26592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9243" y="38752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타원 80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3" name="타원 82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65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286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단위분수의 크기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536576" y="2733152"/>
            <a:ext cx="1406714" cy="955816"/>
            <a:chOff x="1536576" y="2733152"/>
            <a:chExt cx="1406714" cy="955816"/>
          </a:xfrm>
        </p:grpSpPr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1762286" y="2733152"/>
              <a:ext cx="913215" cy="955816"/>
            </a:xfrm>
            <a:prstGeom prst="rect">
              <a:avLst/>
            </a:prstGeom>
          </p:spPr>
        </p:pic>
        <p:grpSp>
          <p:nvGrpSpPr>
            <p:cNvPr id="135" name="그룹 134"/>
            <p:cNvGrpSpPr/>
            <p:nvPr/>
          </p:nvGrpSpPr>
          <p:grpSpPr>
            <a:xfrm>
              <a:off x="1536576" y="2836986"/>
              <a:ext cx="1406714" cy="822132"/>
              <a:chOff x="1281766" y="4949096"/>
              <a:chExt cx="1406714" cy="822132"/>
            </a:xfrm>
          </p:grpSpPr>
          <p:grpSp>
            <p:nvGrpSpPr>
              <p:cNvPr id="136" name="그룹 135"/>
              <p:cNvGrpSpPr/>
              <p:nvPr/>
            </p:nvGrpSpPr>
            <p:grpSpPr>
              <a:xfrm>
                <a:off x="2309068" y="4949096"/>
                <a:ext cx="379412" cy="822132"/>
                <a:chOff x="8047143" y="2317675"/>
                <a:chExt cx="379412" cy="822132"/>
              </a:xfrm>
            </p:grpSpPr>
            <p:cxnSp>
              <p:nvCxnSpPr>
                <p:cNvPr id="167" name="직선 연결선 166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그룹 167"/>
                <p:cNvGrpSpPr/>
                <p:nvPr/>
              </p:nvGrpSpPr>
              <p:grpSpPr>
                <a:xfrm>
                  <a:off x="8104050" y="2317675"/>
                  <a:ext cx="258211" cy="822132"/>
                  <a:chOff x="8104050" y="2317675"/>
                  <a:chExt cx="258211" cy="822132"/>
                </a:xfrm>
              </p:grpSpPr>
              <p:sp>
                <p:nvSpPr>
                  <p:cNvPr id="169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11436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7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4050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7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162" name="그룹 161"/>
              <p:cNvGrpSpPr/>
              <p:nvPr/>
            </p:nvGrpSpPr>
            <p:grpSpPr>
              <a:xfrm>
                <a:off x="1281766" y="4960307"/>
                <a:ext cx="379412" cy="810921"/>
                <a:chOff x="8011139" y="2328886"/>
                <a:chExt cx="379412" cy="810921"/>
              </a:xfrm>
            </p:grpSpPr>
            <p:cxnSp>
              <p:nvCxnSpPr>
                <p:cNvPr id="163" name="직선 연결선 162"/>
                <p:cNvCxnSpPr/>
                <p:nvPr/>
              </p:nvCxnSpPr>
              <p:spPr>
                <a:xfrm>
                  <a:off x="8011139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4" name="그룹 163"/>
                <p:cNvGrpSpPr/>
                <p:nvPr/>
              </p:nvGrpSpPr>
              <p:grpSpPr>
                <a:xfrm>
                  <a:off x="8070566" y="2328886"/>
                  <a:ext cx="258211" cy="810921"/>
                  <a:chOff x="8070566" y="2328886"/>
                  <a:chExt cx="258211" cy="810921"/>
                </a:xfrm>
              </p:grpSpPr>
              <p:sp>
                <p:nvSpPr>
                  <p:cNvPr id="165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7952" y="2328886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6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0566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pPr algn="ctr"/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5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</p:grpSp>
      <p:grpSp>
        <p:nvGrpSpPr>
          <p:cNvPr id="4" name="그룹 3"/>
          <p:cNvGrpSpPr/>
          <p:nvPr/>
        </p:nvGrpSpPr>
        <p:grpSpPr>
          <a:xfrm>
            <a:off x="4327968" y="2758548"/>
            <a:ext cx="1457080" cy="955816"/>
            <a:chOff x="4327968" y="2758548"/>
            <a:chExt cx="1457080" cy="955816"/>
          </a:xfrm>
        </p:grpSpPr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572356" y="2758548"/>
              <a:ext cx="913215" cy="955816"/>
            </a:xfrm>
            <a:prstGeom prst="rect">
              <a:avLst/>
            </a:prstGeom>
          </p:spPr>
        </p:pic>
        <p:grpSp>
          <p:nvGrpSpPr>
            <p:cNvPr id="181" name="그룹 180"/>
            <p:cNvGrpSpPr/>
            <p:nvPr/>
          </p:nvGrpSpPr>
          <p:grpSpPr>
            <a:xfrm>
              <a:off x="4327968" y="2836986"/>
              <a:ext cx="1457080" cy="822132"/>
              <a:chOff x="4073158" y="4949096"/>
              <a:chExt cx="1457080" cy="822132"/>
            </a:xfrm>
          </p:grpSpPr>
          <p:grpSp>
            <p:nvGrpSpPr>
              <p:cNvPr id="182" name="그룹 181"/>
              <p:cNvGrpSpPr/>
              <p:nvPr/>
            </p:nvGrpSpPr>
            <p:grpSpPr>
              <a:xfrm>
                <a:off x="5150826" y="4949096"/>
                <a:ext cx="379412" cy="822132"/>
                <a:chOff x="8133513" y="2317675"/>
                <a:chExt cx="379412" cy="822132"/>
              </a:xfrm>
            </p:grpSpPr>
            <p:cxnSp>
              <p:nvCxnSpPr>
                <p:cNvPr id="188" name="직선 연결선 187"/>
                <p:cNvCxnSpPr/>
                <p:nvPr/>
              </p:nvCxnSpPr>
              <p:spPr>
                <a:xfrm>
                  <a:off x="813351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9" name="그룹 188"/>
                <p:cNvGrpSpPr/>
                <p:nvPr/>
              </p:nvGrpSpPr>
              <p:grpSpPr>
                <a:xfrm>
                  <a:off x="8162962" y="2317675"/>
                  <a:ext cx="258211" cy="822132"/>
                  <a:chOff x="8162962" y="2317675"/>
                  <a:chExt cx="258211" cy="822132"/>
                </a:xfrm>
              </p:grpSpPr>
              <p:sp>
                <p:nvSpPr>
                  <p:cNvPr id="190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70348" y="2317675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91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62962" y="2708920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6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  <p:grpSp>
            <p:nvGrpSpPr>
              <p:cNvPr id="183" name="그룹 182"/>
              <p:cNvGrpSpPr/>
              <p:nvPr/>
            </p:nvGrpSpPr>
            <p:grpSpPr>
              <a:xfrm>
                <a:off x="4073158" y="4964754"/>
                <a:ext cx="379412" cy="806473"/>
                <a:chOff x="8047143" y="2333333"/>
                <a:chExt cx="379412" cy="806473"/>
              </a:xfrm>
            </p:grpSpPr>
            <p:cxnSp>
              <p:nvCxnSpPr>
                <p:cNvPr id="184" name="직선 연결선 183"/>
                <p:cNvCxnSpPr/>
                <p:nvPr/>
              </p:nvCxnSpPr>
              <p:spPr>
                <a:xfrm>
                  <a:off x="8047143" y="2747054"/>
                  <a:ext cx="37941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5" name="그룹 184"/>
                <p:cNvGrpSpPr/>
                <p:nvPr/>
              </p:nvGrpSpPr>
              <p:grpSpPr>
                <a:xfrm>
                  <a:off x="8076592" y="2333333"/>
                  <a:ext cx="263753" cy="806473"/>
                  <a:chOff x="8076592" y="2333333"/>
                  <a:chExt cx="263753" cy="806473"/>
                </a:xfrm>
              </p:grpSpPr>
              <p:sp>
                <p:nvSpPr>
                  <p:cNvPr id="186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89520" y="2333333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1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  <p:sp>
                <p:nvSpPr>
                  <p:cNvPr id="187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76592" y="2708919"/>
                    <a:ext cx="250825" cy="4308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32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1pPr>
                    <a:lvl2pPr>
                      <a:defRPr sz="28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2pPr>
                    <a:lvl3pPr>
                      <a:defRPr sz="24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3pPr>
                    <a:lvl4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4pPr>
                    <a:lvl5pPr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5pPr>
                    <a:lvl6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6pPr>
                    <a:lvl7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7pPr>
                    <a:lvl8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8pPr>
                    <a:lvl9pPr eaLnBrk="0" fontAlgn="base" hangingPunct="0">
                      <a:spcAft>
                        <a:spcPct val="0"/>
                      </a:spcAft>
                      <a:buFont typeface="Arial" charset="0"/>
                      <a:buChar char="»"/>
                      <a:defRPr sz="2000">
                        <a:solidFill>
                          <a:schemeClr val="tx1"/>
                        </a:solidFill>
                        <a:latin typeface="맑은 고딕" pitchFamily="50" charset="-127"/>
                        <a:ea typeface="나눔고딕" pitchFamily="50" charset="-127"/>
                      </a:defRPr>
                    </a:lvl9pPr>
                  </a:lstStyle>
                  <a:p>
                    <a:r>
                      <a:rPr kumimoji="0" lang="en-US" altLang="ko-KR" sz="2200" dirty="0" smtClean="0">
                        <a:latin typeface="나눔고딕 ExtraBold" pitchFamily="50" charset="-127"/>
                        <a:ea typeface="나눔고딕 ExtraBold" pitchFamily="50" charset="-127"/>
                      </a:rPr>
                      <a:t>8</a:t>
                    </a:r>
                    <a:endParaRPr kumimoji="0" lang="ko-KR" altLang="en-US" sz="2200" dirty="0">
                      <a:latin typeface="나눔고딕 ExtraBold" pitchFamily="50" charset="-127"/>
                      <a:ea typeface="나눔고딕 ExtraBold" pitchFamily="50" charset="-127"/>
                    </a:endParaRPr>
                  </a:p>
                </p:txBody>
              </p:sp>
            </p:grpSp>
          </p:grpSp>
        </p:grpSp>
      </p:grpSp>
      <p:grpSp>
        <p:nvGrpSpPr>
          <p:cNvPr id="5" name="그룹 4"/>
          <p:cNvGrpSpPr/>
          <p:nvPr/>
        </p:nvGrpSpPr>
        <p:grpSpPr>
          <a:xfrm>
            <a:off x="7002670" y="2724892"/>
            <a:ext cx="1370710" cy="955816"/>
            <a:chOff x="7002670" y="2724892"/>
            <a:chExt cx="1370710" cy="955816"/>
          </a:xfrm>
        </p:grpSpPr>
        <p:pic>
          <p:nvPicPr>
            <p:cNvPr id="92" name="그림 9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7212093" y="2724892"/>
              <a:ext cx="913215" cy="955816"/>
            </a:xfrm>
            <a:prstGeom prst="rect">
              <a:avLst/>
            </a:prstGeom>
          </p:spPr>
        </p:pic>
        <p:grpSp>
          <p:nvGrpSpPr>
            <p:cNvPr id="198" name="그룹 197"/>
            <p:cNvGrpSpPr/>
            <p:nvPr/>
          </p:nvGrpSpPr>
          <p:grpSpPr>
            <a:xfrm>
              <a:off x="7993968" y="2831026"/>
              <a:ext cx="379412" cy="810921"/>
              <a:chOff x="8047143" y="2328886"/>
              <a:chExt cx="379412" cy="810921"/>
            </a:xfrm>
          </p:grpSpPr>
          <p:cxnSp>
            <p:nvCxnSpPr>
              <p:cNvPr id="204" name="직선 연결선 203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그룹 204"/>
              <p:cNvGrpSpPr/>
              <p:nvPr/>
            </p:nvGrpSpPr>
            <p:grpSpPr>
              <a:xfrm>
                <a:off x="8076592" y="2328886"/>
                <a:ext cx="258211" cy="810921"/>
                <a:chOff x="8076592" y="2328886"/>
                <a:chExt cx="258211" cy="810921"/>
              </a:xfrm>
            </p:grpSpPr>
            <p:sp>
              <p:nvSpPr>
                <p:cNvPr id="20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3978" y="2328886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20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9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  <p:grpSp>
          <p:nvGrpSpPr>
            <p:cNvPr id="199" name="그룹 198"/>
            <p:cNvGrpSpPr/>
            <p:nvPr/>
          </p:nvGrpSpPr>
          <p:grpSpPr>
            <a:xfrm>
              <a:off x="7002670" y="2807739"/>
              <a:ext cx="379412" cy="851379"/>
              <a:chOff x="8047143" y="2288428"/>
              <a:chExt cx="379412" cy="851379"/>
            </a:xfrm>
          </p:grpSpPr>
          <p:cxnSp>
            <p:nvCxnSpPr>
              <p:cNvPr id="200" name="직선 연결선 199"/>
              <p:cNvCxnSpPr/>
              <p:nvPr/>
            </p:nvCxnSpPr>
            <p:spPr>
              <a:xfrm>
                <a:off x="8047143" y="2747054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그룹 200"/>
              <p:cNvGrpSpPr/>
              <p:nvPr/>
            </p:nvGrpSpPr>
            <p:grpSpPr>
              <a:xfrm>
                <a:off x="8076592" y="2288428"/>
                <a:ext cx="259478" cy="851379"/>
                <a:chOff x="8076592" y="2288428"/>
                <a:chExt cx="259478" cy="851379"/>
              </a:xfrm>
            </p:grpSpPr>
            <p:sp>
              <p:nvSpPr>
                <p:cNvPr id="20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85245" y="2288428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1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  <p:sp>
              <p:nvSpPr>
                <p:cNvPr id="20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076592" y="270892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dirty="0" smtClean="0">
                      <a:latin typeface="나눔고딕 ExtraBold" pitchFamily="50" charset="-127"/>
                      <a:ea typeface="나눔고딕 ExtraBold" pitchFamily="50" charset="-127"/>
                    </a:rPr>
                    <a:t>4</a:t>
                  </a:r>
                  <a:endParaRPr kumimoji="0" lang="ko-KR" altLang="en-US" sz="2200" dirty="0"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</p:grpSp>
      </p:grpSp>
      <p:pic>
        <p:nvPicPr>
          <p:cNvPr id="102" name="그림 101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123" name="타원 122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1" name="그룹 80"/>
          <p:cNvGrpSpPr/>
          <p:nvPr/>
        </p:nvGrpSpPr>
        <p:grpSpPr>
          <a:xfrm>
            <a:off x="2189490" y="3093504"/>
            <a:ext cx="163188" cy="290244"/>
            <a:chOff x="-2544218" y="2650098"/>
            <a:chExt cx="739252" cy="1314826"/>
          </a:xfrm>
        </p:grpSpPr>
        <p:cxnSp>
          <p:nvCxnSpPr>
            <p:cNvPr id="82" name="직선 연결선 81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/>
          <p:cNvGrpSpPr/>
          <p:nvPr/>
        </p:nvGrpSpPr>
        <p:grpSpPr>
          <a:xfrm flipH="1">
            <a:off x="4973788" y="3133962"/>
            <a:ext cx="163188" cy="290244"/>
            <a:chOff x="-2544218" y="2650098"/>
            <a:chExt cx="739252" cy="1314826"/>
          </a:xfrm>
        </p:grpSpPr>
        <p:cxnSp>
          <p:nvCxnSpPr>
            <p:cNvPr id="86" name="직선 연결선 85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7633242" y="3089272"/>
            <a:ext cx="163188" cy="290244"/>
            <a:chOff x="-2544218" y="2650098"/>
            <a:chExt cx="739252" cy="1314826"/>
          </a:xfrm>
        </p:grpSpPr>
        <p:cxnSp>
          <p:nvCxnSpPr>
            <p:cNvPr id="90" name="직선 연결선 89"/>
            <p:cNvCxnSpPr/>
            <p:nvPr/>
          </p:nvCxnSpPr>
          <p:spPr>
            <a:xfrm>
              <a:off x="-2463823" y="2650098"/>
              <a:ext cx="648071" cy="7392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 rot="5400000">
              <a:off x="-2498628" y="3271262"/>
              <a:ext cx="648072" cy="73925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그룹 1"/>
          <p:cNvGrpSpPr/>
          <p:nvPr/>
        </p:nvGrpSpPr>
        <p:grpSpPr>
          <a:xfrm>
            <a:off x="894392" y="1322406"/>
            <a:ext cx="8930151" cy="666434"/>
            <a:chOff x="894392" y="1322406"/>
            <a:chExt cx="8930151" cy="666434"/>
          </a:xfrm>
        </p:grpSpPr>
        <p:sp>
          <p:nvSpPr>
            <p:cNvPr id="177" name="TextBox 19"/>
            <p:cNvSpPr txBox="1">
              <a:spLocks noChangeArrowheads="1"/>
            </p:cNvSpPr>
            <p:nvPr/>
          </p:nvSpPr>
          <p:spPr bwMode="auto">
            <a:xfrm>
              <a:off x="1097844" y="1449941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두 분수의 크기를 비교하여       안에 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&gt;,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r>
                <a:rPr lang="en-US" altLang="ko-KR" sz="2200" b="1" dirty="0" smtClean="0">
                  <a:latin typeface="HY나무M" pitchFamily="18" charset="-127"/>
                  <a:ea typeface="HY나무M" pitchFamily="18" charset="-127"/>
                </a:rPr>
                <a:t>,&lt;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를 알맞게 써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9" t="9820" r="55717" b="84801"/>
            <a:stretch/>
          </p:blipFill>
          <p:spPr>
            <a:xfrm>
              <a:off x="4280265" y="1322406"/>
              <a:ext cx="636731" cy="666434"/>
            </a:xfrm>
            <a:prstGeom prst="rect">
              <a:avLst/>
            </a:prstGeom>
          </p:spPr>
        </p:pic>
        <p:grpSp>
          <p:nvGrpSpPr>
            <p:cNvPr id="68" name="그룹 67"/>
            <p:cNvGrpSpPr/>
            <p:nvPr/>
          </p:nvGrpSpPr>
          <p:grpSpPr>
            <a:xfrm>
              <a:off x="894392" y="1556792"/>
              <a:ext cx="219266" cy="218283"/>
              <a:chOff x="-572047" y="4429132"/>
              <a:chExt cx="291025" cy="289721"/>
            </a:xfrm>
          </p:grpSpPr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72" name="그림 7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0648" y="30883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110" y="30992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5288" y="30689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타원 96">
            <a:hlinkClick r:id="rId7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타원 9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타원 98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0" name="타원 99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8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430</Words>
  <Application>Microsoft Office PowerPoint</Application>
  <PresentationFormat>A4 용지(210x297mm)</PresentationFormat>
  <Paragraphs>181</Paragraphs>
  <Slides>14</Slides>
  <Notes>4</Notes>
  <HiddenSlides>1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  <vt:variant>
        <vt:lpstr>재구성한 쇼</vt:lpstr>
      </vt:variant>
      <vt:variant>
        <vt:i4>1</vt:i4>
      </vt:variant>
    </vt:vector>
  </HeadingPairs>
  <TitlesOfParts>
    <vt:vector size="25" baseType="lpstr">
      <vt:lpstr>굴림</vt:lpstr>
      <vt:lpstr>Arial</vt:lpstr>
      <vt:lpstr>HY나무M</vt:lpstr>
      <vt:lpstr>맑은 고딕</vt:lpstr>
      <vt:lpstr>나눔고딕 ExtraBold</vt:lpstr>
      <vt:lpstr>나눔바른고딕</vt:lpstr>
      <vt:lpstr>Wingdings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345</cp:revision>
  <cp:lastPrinted>2017-03-06T04:05:42Z</cp:lastPrinted>
  <dcterms:created xsi:type="dcterms:W3CDTF">2016-11-16T23:53:02Z</dcterms:created>
  <dcterms:modified xsi:type="dcterms:W3CDTF">2018-10-10T02:06:52Z</dcterms:modified>
</cp:coreProperties>
</file>