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60" r:id="rId3"/>
  </p:sldMasterIdLst>
  <p:notesMasterIdLst>
    <p:notesMasterId r:id="rId17"/>
  </p:notesMasterIdLst>
  <p:sldIdLst>
    <p:sldId id="256" r:id="rId4"/>
    <p:sldId id="257" r:id="rId5"/>
    <p:sldId id="276" r:id="rId6"/>
    <p:sldId id="296" r:id="rId7"/>
    <p:sldId id="290" r:id="rId8"/>
    <p:sldId id="288" r:id="rId9"/>
    <p:sldId id="289" r:id="rId10"/>
    <p:sldId id="291" r:id="rId11"/>
    <p:sldId id="292" r:id="rId12"/>
    <p:sldId id="293" r:id="rId13"/>
    <p:sldId id="294" r:id="rId14"/>
    <p:sldId id="295" r:id="rId15"/>
    <p:sldId id="262" r:id="rId16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18"/>
      <p:bold r:id="rId19"/>
    </p:embeddedFont>
    <p:embeddedFont>
      <p:font typeface="나눔바른고딕" panose="020B0603020101020101" pitchFamily="50" charset="-127"/>
      <p:regular r:id="rId20"/>
      <p:bold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HY나무M" panose="02030600000101010101" pitchFamily="18" charset="-127"/>
      <p:regular r:id="rId24"/>
    </p:embeddedFont>
    <p:embeddedFont>
      <p:font typeface="나눔고딕 ExtraBold" panose="020D0904000000000000" pitchFamily="50" charset="-127"/>
      <p:bold r:id="rId25"/>
    </p:embeddedFont>
  </p:embeddedFontLst>
  <p:custShowLst>
    <p:custShow name="재구성한 쇼 1" id="0">
      <p:sldLst>
        <p:sld r:id="rId6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AE6"/>
    <a:srgbClr val="669900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842" autoAdjust="0"/>
  </p:normalViewPr>
  <p:slideViewPr>
    <p:cSldViewPr showGuides="1">
      <p:cViewPr>
        <p:scale>
          <a:sx n="90" d="100"/>
          <a:sy n="90" d="100"/>
        </p:scale>
        <p:origin x="-1188" y="-180"/>
      </p:cViewPr>
      <p:guideLst>
        <p:guide orient="horz" pos="4201"/>
        <p:guide orient="horz" pos="640"/>
        <p:guide orient="horz" pos="754"/>
        <p:guide orient="horz"/>
        <p:guide pos="59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2018-10-10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11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6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51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65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558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984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96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900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48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645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133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91BE-A6D6-44F1-9BCC-C2FC8C1F720B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553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분모가 같은 분수의 크기를 비교해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분모가 같은 분수의 크기를 비교해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91BE-A6D6-44F1-9BCC-C2FC8C1F720B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3BB9-C025-4657-B4CF-A9446F9143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4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slide" Target="slide7.xml"/><Relationship Id="rId4" Type="http://schemas.openxmlformats.org/officeDocument/2006/relationships/image" Target="../media/image14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3595678" y="2924944"/>
            <a:ext cx="5429288" cy="2144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분모가 같은 분수의 크기를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비교해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84549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분수와 소수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118~119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78~79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2" name="그림 31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3" name="타원 32"/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/>
          <p:cNvGrpSpPr/>
          <p:nvPr/>
        </p:nvGrpSpPr>
        <p:grpSpPr>
          <a:xfrm>
            <a:off x="4222574" y="2780928"/>
            <a:ext cx="1404245" cy="955816"/>
            <a:chOff x="4160912" y="2780928"/>
            <a:chExt cx="1404245" cy="955816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377025" y="2780928"/>
              <a:ext cx="913215" cy="955816"/>
            </a:xfrm>
            <a:prstGeom prst="rect">
              <a:avLst/>
            </a:prstGeom>
          </p:spPr>
        </p:pic>
        <p:grpSp>
          <p:nvGrpSpPr>
            <p:cNvPr id="18" name="그룹 17"/>
            <p:cNvGrpSpPr/>
            <p:nvPr/>
          </p:nvGrpSpPr>
          <p:grpSpPr>
            <a:xfrm>
              <a:off x="5185745" y="2884169"/>
              <a:ext cx="379412" cy="798689"/>
              <a:chOff x="8047143" y="2341118"/>
              <a:chExt cx="379412" cy="798689"/>
            </a:xfrm>
          </p:grpSpPr>
          <p:cxnSp>
            <p:nvCxnSpPr>
              <p:cNvPr id="24" name="직선 연결선 23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/>
              <p:cNvGrpSpPr/>
              <p:nvPr/>
            </p:nvGrpSpPr>
            <p:grpSpPr>
              <a:xfrm>
                <a:off x="8066515" y="2341118"/>
                <a:ext cx="260902" cy="798689"/>
                <a:chOff x="8066515" y="2341118"/>
                <a:chExt cx="260902" cy="798689"/>
              </a:xfrm>
            </p:grpSpPr>
            <p:sp>
              <p:nvSpPr>
                <p:cNvPr id="2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66515" y="2341118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5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2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19" name="그룹 18"/>
            <p:cNvGrpSpPr/>
            <p:nvPr/>
          </p:nvGrpSpPr>
          <p:grpSpPr>
            <a:xfrm>
              <a:off x="4160912" y="2883071"/>
              <a:ext cx="379412" cy="799787"/>
              <a:chOff x="8047143" y="2340020"/>
              <a:chExt cx="379412" cy="799787"/>
            </a:xfrm>
          </p:grpSpPr>
          <p:cxnSp>
            <p:nvCxnSpPr>
              <p:cNvPr id="20" name="직선 연결선 19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그룹 20"/>
              <p:cNvGrpSpPr/>
              <p:nvPr/>
            </p:nvGrpSpPr>
            <p:grpSpPr>
              <a:xfrm>
                <a:off x="8076592" y="2340020"/>
                <a:ext cx="258672" cy="799787"/>
                <a:chOff x="8076592" y="2340020"/>
                <a:chExt cx="258672" cy="799787"/>
              </a:xfrm>
            </p:grpSpPr>
            <p:sp>
              <p:nvSpPr>
                <p:cNvPr id="2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4439" y="23400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4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2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</p:grpSp>
      <p:grpSp>
        <p:nvGrpSpPr>
          <p:cNvPr id="62" name="그룹 61"/>
          <p:cNvGrpSpPr/>
          <p:nvPr/>
        </p:nvGrpSpPr>
        <p:grpSpPr>
          <a:xfrm>
            <a:off x="2146852" y="2522815"/>
            <a:ext cx="3144399" cy="2495053"/>
            <a:chOff x="2311543" y="2522815"/>
            <a:chExt cx="3144399" cy="2495053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3" t="47893" r="79283" b="48273"/>
            <a:stretch/>
          </p:blipFill>
          <p:spPr>
            <a:xfrm>
              <a:off x="3766893" y="4106847"/>
              <a:ext cx="826067" cy="911021"/>
            </a:xfrm>
            <a:prstGeom prst="rect">
              <a:avLst/>
            </a:prstGeom>
          </p:spPr>
        </p:pic>
        <p:grpSp>
          <p:nvGrpSpPr>
            <p:cNvPr id="31" name="그룹 30"/>
            <p:cNvGrpSpPr/>
            <p:nvPr/>
          </p:nvGrpSpPr>
          <p:grpSpPr>
            <a:xfrm>
              <a:off x="2311543" y="4149080"/>
              <a:ext cx="379412" cy="799787"/>
              <a:chOff x="8047143" y="2340020"/>
              <a:chExt cx="379412" cy="799787"/>
            </a:xfrm>
          </p:grpSpPr>
          <p:cxnSp>
            <p:nvCxnSpPr>
              <p:cNvPr id="32" name="직선 연결선 31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그룹 32"/>
              <p:cNvGrpSpPr/>
              <p:nvPr/>
            </p:nvGrpSpPr>
            <p:grpSpPr>
              <a:xfrm>
                <a:off x="8076592" y="2340020"/>
                <a:ext cx="258672" cy="799787"/>
                <a:chOff x="8076592" y="2340020"/>
                <a:chExt cx="258672" cy="799787"/>
              </a:xfrm>
            </p:grpSpPr>
            <p:sp>
              <p:nvSpPr>
                <p:cNvPr id="3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4439" y="23400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4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3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36" name="그룹 35"/>
            <p:cNvGrpSpPr/>
            <p:nvPr/>
          </p:nvGrpSpPr>
          <p:grpSpPr>
            <a:xfrm>
              <a:off x="3159990" y="4149080"/>
              <a:ext cx="379412" cy="799787"/>
              <a:chOff x="8047143" y="2340020"/>
              <a:chExt cx="379412" cy="799787"/>
            </a:xfrm>
          </p:grpSpPr>
          <p:cxnSp>
            <p:nvCxnSpPr>
              <p:cNvPr id="37" name="직선 연결선 36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그룹 37"/>
              <p:cNvGrpSpPr/>
              <p:nvPr/>
            </p:nvGrpSpPr>
            <p:grpSpPr>
              <a:xfrm>
                <a:off x="8076592" y="2340020"/>
                <a:ext cx="258672" cy="799787"/>
                <a:chOff x="8076592" y="2340020"/>
                <a:chExt cx="258672" cy="799787"/>
              </a:xfrm>
            </p:grpSpPr>
            <p:sp>
              <p:nvSpPr>
                <p:cNvPr id="3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4439" y="23400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4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sp>
          <p:nvSpPr>
            <p:cNvPr id="41" name="직사각형 40"/>
            <p:cNvSpPr/>
            <p:nvPr/>
          </p:nvSpPr>
          <p:spPr>
            <a:xfrm>
              <a:off x="2311543" y="4131572"/>
              <a:ext cx="31443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      는         이</a:t>
              </a:r>
              <a:r>
                <a:rPr lang="en-US" altLang="ko-KR" sz="2200" b="1" spc="-110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        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개</a:t>
              </a:r>
              <a:endParaRPr lang="en-US" altLang="ko-KR" sz="2200" b="1" spc="-11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729" y="2522815"/>
              <a:ext cx="1485932" cy="1485932"/>
            </a:xfrm>
            <a:prstGeom prst="rect">
              <a:avLst/>
            </a:prstGeom>
          </p:spPr>
        </p:pic>
      </p:grpSp>
      <p:grpSp>
        <p:nvGrpSpPr>
          <p:cNvPr id="63" name="그룹 62"/>
          <p:cNvGrpSpPr/>
          <p:nvPr/>
        </p:nvGrpSpPr>
        <p:grpSpPr>
          <a:xfrm>
            <a:off x="5711248" y="2501164"/>
            <a:ext cx="3376532" cy="2498284"/>
            <a:chOff x="5875939" y="2501164"/>
            <a:chExt cx="3376532" cy="2498284"/>
          </a:xfrm>
        </p:grpSpPr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039" y="2501164"/>
              <a:ext cx="1485932" cy="1485932"/>
            </a:xfrm>
            <a:prstGeom prst="rect">
              <a:avLst/>
            </a:prstGeom>
          </p:spPr>
        </p:pic>
        <p:sp>
          <p:nvSpPr>
            <p:cNvPr id="43" name="직사각형 42"/>
            <p:cNvSpPr/>
            <p:nvPr/>
          </p:nvSpPr>
          <p:spPr>
            <a:xfrm>
              <a:off x="5875939" y="4131572"/>
              <a:ext cx="337653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      는         이      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  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개</a:t>
              </a:r>
              <a:endParaRPr lang="en-US" altLang="ko-KR" sz="2200" b="1" spc="-11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3" t="47893" r="79283" b="48273"/>
            <a:stretch/>
          </p:blipFill>
          <p:spPr>
            <a:xfrm>
              <a:off x="7331289" y="4088427"/>
              <a:ext cx="826067" cy="911021"/>
            </a:xfrm>
            <a:prstGeom prst="rect">
              <a:avLst/>
            </a:prstGeom>
          </p:spPr>
        </p:pic>
        <p:grpSp>
          <p:nvGrpSpPr>
            <p:cNvPr id="45" name="그룹 44"/>
            <p:cNvGrpSpPr/>
            <p:nvPr/>
          </p:nvGrpSpPr>
          <p:grpSpPr>
            <a:xfrm>
              <a:off x="5875939" y="4149080"/>
              <a:ext cx="379412" cy="799787"/>
              <a:chOff x="8047143" y="2340020"/>
              <a:chExt cx="379412" cy="799787"/>
            </a:xfrm>
          </p:grpSpPr>
          <p:cxnSp>
            <p:nvCxnSpPr>
              <p:cNvPr id="46" name="직선 연결선 45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그룹 46"/>
              <p:cNvGrpSpPr/>
              <p:nvPr/>
            </p:nvGrpSpPr>
            <p:grpSpPr>
              <a:xfrm>
                <a:off x="8076592" y="2340020"/>
                <a:ext cx="258672" cy="799787"/>
                <a:chOff x="8076592" y="2340020"/>
                <a:chExt cx="258672" cy="799787"/>
              </a:xfrm>
            </p:grpSpPr>
            <p:sp>
              <p:nvSpPr>
                <p:cNvPr id="4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4439" y="23400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5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4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50" name="그룹 49"/>
            <p:cNvGrpSpPr/>
            <p:nvPr/>
          </p:nvGrpSpPr>
          <p:grpSpPr>
            <a:xfrm>
              <a:off x="6724386" y="4149080"/>
              <a:ext cx="379412" cy="799787"/>
              <a:chOff x="8047143" y="2340020"/>
              <a:chExt cx="379412" cy="799787"/>
            </a:xfrm>
          </p:grpSpPr>
          <p:cxnSp>
            <p:nvCxnSpPr>
              <p:cNvPr id="51" name="직선 연결선 50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그룹 51"/>
              <p:cNvGrpSpPr/>
              <p:nvPr/>
            </p:nvGrpSpPr>
            <p:grpSpPr>
              <a:xfrm>
                <a:off x="8076592" y="2340020"/>
                <a:ext cx="258672" cy="799787"/>
                <a:chOff x="8076592" y="2340020"/>
                <a:chExt cx="258672" cy="799787"/>
              </a:xfrm>
            </p:grpSpPr>
            <p:sp>
              <p:nvSpPr>
                <p:cNvPr id="5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4439" y="23400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5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13" y="2509619"/>
            <a:ext cx="1507583" cy="150758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81" y="2501164"/>
            <a:ext cx="1507583" cy="1507583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804466" y="1286402"/>
            <a:ext cx="8288994" cy="666434"/>
            <a:chOff x="804466" y="1286402"/>
            <a:chExt cx="8288994" cy="666434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6"/>
              <a:ext cx="82889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2.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주어진 분수만큼 색칠하고        안에  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&gt;,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,&lt;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를 알맞게 써넣으세요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592960" y="1286402"/>
              <a:ext cx="636731" cy="666434"/>
            </a:xfrm>
            <a:prstGeom prst="rect">
              <a:avLst/>
            </a:prstGeom>
          </p:spPr>
        </p:pic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0" name="타원 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1" name="이등변 삼각형 1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3" name="타원 1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4" name="이등변 삼각형 1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 flipH="1">
            <a:off x="4864210" y="3157357"/>
            <a:ext cx="143951" cy="270732"/>
            <a:chOff x="-2555004" y="2617740"/>
            <a:chExt cx="739252" cy="1390328"/>
          </a:xfrm>
        </p:grpSpPr>
        <p:cxnSp>
          <p:nvCxnSpPr>
            <p:cNvPr id="29" name="직선 연결선 28"/>
            <p:cNvCxnSpPr/>
            <p:nvPr/>
          </p:nvCxnSpPr>
          <p:spPr>
            <a:xfrm>
              <a:off x="-2463824" y="2617740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rot="5400000">
              <a:off x="-2509414" y="3314406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852205" y="4402269"/>
            <a:ext cx="4736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11000" y="4384149"/>
            <a:ext cx="4736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5377" y="44373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1000" y="44131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4868" y="31062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8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804466" y="1286402"/>
            <a:ext cx="8288994" cy="666434"/>
            <a:chOff x="804466" y="1286402"/>
            <a:chExt cx="8288994" cy="666434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6"/>
              <a:ext cx="82889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spc="-110" dirty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수의 크기를 비교하여        안에  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&gt;,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,&lt;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를 알맞게  써넣으세요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100245" y="1286402"/>
              <a:ext cx="636731" cy="666434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2" name="이등변 삼각형 1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5" name="이등변 삼각형 1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1390700" y="2963470"/>
            <a:ext cx="1619291" cy="955816"/>
            <a:chOff x="1390700" y="2963470"/>
            <a:chExt cx="1619291" cy="95581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1714736" y="2963470"/>
              <a:ext cx="913215" cy="955816"/>
            </a:xfrm>
            <a:prstGeom prst="rect">
              <a:avLst/>
            </a:prstGeom>
          </p:spPr>
        </p:pic>
        <p:grpSp>
          <p:nvGrpSpPr>
            <p:cNvPr id="5" name="그룹 4"/>
            <p:cNvGrpSpPr/>
            <p:nvPr/>
          </p:nvGrpSpPr>
          <p:grpSpPr>
            <a:xfrm>
              <a:off x="1390700" y="3063737"/>
              <a:ext cx="395155" cy="784234"/>
              <a:chOff x="8560308" y="2147706"/>
              <a:chExt cx="379412" cy="784234"/>
            </a:xfrm>
          </p:grpSpPr>
          <p:cxnSp>
            <p:nvCxnSpPr>
              <p:cNvPr id="6" name="직선 연결선 5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그룹 6"/>
              <p:cNvGrpSpPr/>
              <p:nvPr/>
            </p:nvGrpSpPr>
            <p:grpSpPr>
              <a:xfrm>
                <a:off x="8571985" y="2147706"/>
                <a:ext cx="352147" cy="784234"/>
                <a:chOff x="8571985" y="2147706"/>
                <a:chExt cx="352147" cy="784234"/>
              </a:xfrm>
            </p:grpSpPr>
            <p:sp>
              <p:nvSpPr>
                <p:cNvPr id="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2757" y="2147706"/>
                  <a:ext cx="34137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2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71985" y="2501053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9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16" name="그룹 15"/>
            <p:cNvGrpSpPr/>
            <p:nvPr/>
          </p:nvGrpSpPr>
          <p:grpSpPr>
            <a:xfrm>
              <a:off x="2614836" y="3084250"/>
              <a:ext cx="395155" cy="784234"/>
              <a:chOff x="8560308" y="2147706"/>
              <a:chExt cx="379412" cy="784234"/>
            </a:xfrm>
          </p:grpSpPr>
          <p:cxnSp>
            <p:nvCxnSpPr>
              <p:cNvPr id="17" name="직선 연결선 16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그룹 17"/>
              <p:cNvGrpSpPr/>
              <p:nvPr/>
            </p:nvGrpSpPr>
            <p:grpSpPr>
              <a:xfrm>
                <a:off x="8571985" y="2147706"/>
                <a:ext cx="352147" cy="784234"/>
                <a:chOff x="8571985" y="2147706"/>
                <a:chExt cx="352147" cy="784234"/>
              </a:xfrm>
            </p:grpSpPr>
            <p:sp>
              <p:nvSpPr>
                <p:cNvPr id="1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2757" y="2147706"/>
                  <a:ext cx="34137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7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2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8571985" y="2501053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9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</p:grpSp>
      <p:grpSp>
        <p:nvGrpSpPr>
          <p:cNvPr id="40" name="그룹 39"/>
          <p:cNvGrpSpPr/>
          <p:nvPr/>
        </p:nvGrpSpPr>
        <p:grpSpPr>
          <a:xfrm>
            <a:off x="4091000" y="2963470"/>
            <a:ext cx="1619291" cy="955816"/>
            <a:chOff x="4091000" y="2963470"/>
            <a:chExt cx="1619291" cy="955816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415036" y="2963470"/>
              <a:ext cx="913215" cy="955816"/>
            </a:xfrm>
            <a:prstGeom prst="rect">
              <a:avLst/>
            </a:prstGeom>
          </p:spPr>
        </p:pic>
        <p:grpSp>
          <p:nvGrpSpPr>
            <p:cNvPr id="22" name="그룹 21"/>
            <p:cNvGrpSpPr/>
            <p:nvPr/>
          </p:nvGrpSpPr>
          <p:grpSpPr>
            <a:xfrm>
              <a:off x="4091000" y="3063737"/>
              <a:ext cx="395155" cy="784234"/>
              <a:chOff x="8560308" y="2147706"/>
              <a:chExt cx="379412" cy="784234"/>
            </a:xfrm>
          </p:grpSpPr>
          <p:cxnSp>
            <p:nvCxnSpPr>
              <p:cNvPr id="23" name="직선 연결선 22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그룹 23"/>
              <p:cNvGrpSpPr/>
              <p:nvPr/>
            </p:nvGrpSpPr>
            <p:grpSpPr>
              <a:xfrm>
                <a:off x="8571985" y="2147706"/>
                <a:ext cx="352147" cy="784234"/>
                <a:chOff x="8571985" y="2147706"/>
                <a:chExt cx="352147" cy="784234"/>
              </a:xfrm>
            </p:grpSpPr>
            <p:sp>
              <p:nvSpPr>
                <p:cNvPr id="2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2757" y="2147706"/>
                  <a:ext cx="34137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6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8571985" y="2501053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27" name="그룹 26"/>
            <p:cNvGrpSpPr/>
            <p:nvPr/>
          </p:nvGrpSpPr>
          <p:grpSpPr>
            <a:xfrm>
              <a:off x="5315136" y="3084250"/>
              <a:ext cx="395155" cy="784234"/>
              <a:chOff x="8560308" y="2147706"/>
              <a:chExt cx="379412" cy="784234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그룹 28"/>
              <p:cNvGrpSpPr/>
              <p:nvPr/>
            </p:nvGrpSpPr>
            <p:grpSpPr>
              <a:xfrm>
                <a:off x="8571985" y="2147706"/>
                <a:ext cx="352147" cy="784234"/>
                <a:chOff x="8571985" y="2147706"/>
                <a:chExt cx="352147" cy="784234"/>
              </a:xfrm>
            </p:grpSpPr>
            <p:sp>
              <p:nvSpPr>
                <p:cNvPr id="3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2757" y="2147706"/>
                  <a:ext cx="34137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3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31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8571985" y="2501053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</p:grpSp>
      <p:grpSp>
        <p:nvGrpSpPr>
          <p:cNvPr id="41" name="그룹 40"/>
          <p:cNvGrpSpPr/>
          <p:nvPr/>
        </p:nvGrpSpPr>
        <p:grpSpPr>
          <a:xfrm>
            <a:off x="6717208" y="2963470"/>
            <a:ext cx="1911970" cy="955816"/>
            <a:chOff x="6717208" y="2963470"/>
            <a:chExt cx="1911970" cy="955816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7103892" y="2963470"/>
              <a:ext cx="913215" cy="955816"/>
            </a:xfrm>
            <a:prstGeom prst="rect">
              <a:avLst/>
            </a:prstGeom>
          </p:spPr>
        </p:pic>
        <p:grpSp>
          <p:nvGrpSpPr>
            <p:cNvPr id="33" name="그룹 32"/>
            <p:cNvGrpSpPr/>
            <p:nvPr/>
          </p:nvGrpSpPr>
          <p:grpSpPr>
            <a:xfrm>
              <a:off x="6717208" y="3063737"/>
              <a:ext cx="576055" cy="784234"/>
              <a:chOff x="8500140" y="2147706"/>
              <a:chExt cx="553104" cy="784234"/>
            </a:xfrm>
          </p:grpSpPr>
          <p:cxnSp>
            <p:nvCxnSpPr>
              <p:cNvPr id="34" name="직선 연결선 33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그룹 34"/>
              <p:cNvGrpSpPr/>
              <p:nvPr/>
            </p:nvGrpSpPr>
            <p:grpSpPr>
              <a:xfrm>
                <a:off x="8500140" y="2147706"/>
                <a:ext cx="553104" cy="784234"/>
                <a:chOff x="8500140" y="2147706"/>
                <a:chExt cx="553104" cy="784234"/>
              </a:xfrm>
            </p:grpSpPr>
            <p:sp>
              <p:nvSpPr>
                <p:cNvPr id="3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13612" y="2147706"/>
                  <a:ext cx="539632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11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3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8500140" y="2501053"/>
                  <a:ext cx="55040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12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43" name="그룹 42"/>
            <p:cNvGrpSpPr/>
            <p:nvPr/>
          </p:nvGrpSpPr>
          <p:grpSpPr>
            <a:xfrm>
              <a:off x="7977336" y="3063737"/>
              <a:ext cx="651842" cy="784234"/>
              <a:chOff x="8500140" y="2147706"/>
              <a:chExt cx="625872" cy="784234"/>
            </a:xfrm>
          </p:grpSpPr>
          <p:cxnSp>
            <p:nvCxnSpPr>
              <p:cNvPr id="44" name="직선 연결선 43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그룹 44"/>
              <p:cNvGrpSpPr/>
              <p:nvPr/>
            </p:nvGrpSpPr>
            <p:grpSpPr>
              <a:xfrm>
                <a:off x="8500140" y="2147706"/>
                <a:ext cx="625872" cy="784234"/>
                <a:chOff x="8500140" y="2147706"/>
                <a:chExt cx="625872" cy="784234"/>
              </a:xfrm>
            </p:grpSpPr>
            <p:sp>
              <p:nvSpPr>
                <p:cNvPr id="4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6380" y="2147706"/>
                  <a:ext cx="539632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7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47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8500140" y="2501053"/>
                  <a:ext cx="55040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12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</p:grpSp>
      <p:grpSp>
        <p:nvGrpSpPr>
          <p:cNvPr id="48" name="그룹 47"/>
          <p:cNvGrpSpPr/>
          <p:nvPr/>
        </p:nvGrpSpPr>
        <p:grpSpPr>
          <a:xfrm>
            <a:off x="7524839" y="3310096"/>
            <a:ext cx="163188" cy="290244"/>
            <a:chOff x="-2544218" y="2650098"/>
            <a:chExt cx="739252" cy="1314826"/>
          </a:xfrm>
        </p:grpSpPr>
        <p:cxnSp>
          <p:nvCxnSpPr>
            <p:cNvPr id="49" name="직선 연결선 48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/>
          <p:cNvGrpSpPr/>
          <p:nvPr/>
        </p:nvGrpSpPr>
        <p:grpSpPr>
          <a:xfrm>
            <a:off x="4837184" y="3310096"/>
            <a:ext cx="163188" cy="290244"/>
            <a:chOff x="-2544218" y="2650098"/>
            <a:chExt cx="739252" cy="1314826"/>
          </a:xfrm>
        </p:grpSpPr>
        <p:cxnSp>
          <p:nvCxnSpPr>
            <p:cNvPr id="52" name="직선 연결선 51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그룹 53"/>
          <p:cNvGrpSpPr/>
          <p:nvPr/>
        </p:nvGrpSpPr>
        <p:grpSpPr>
          <a:xfrm flipH="1">
            <a:off x="2108684" y="3320988"/>
            <a:ext cx="163188" cy="290244"/>
            <a:chOff x="-2544218" y="2650098"/>
            <a:chExt cx="739252" cy="1314826"/>
          </a:xfrm>
        </p:grpSpPr>
        <p:cxnSp>
          <p:nvCxnSpPr>
            <p:cNvPr id="55" name="직선 연결선 54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006" y="33309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985" y="33209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997" y="33309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2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20552" y="2925506"/>
            <a:ext cx="8100900" cy="1151753"/>
            <a:chOff x="920552" y="2925506"/>
            <a:chExt cx="8100900" cy="1151753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920552" y="2925506"/>
              <a:ext cx="8100900" cy="115175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4713920" y="3112818"/>
              <a:ext cx="651842" cy="784234"/>
              <a:chOff x="8500140" y="2147706"/>
              <a:chExt cx="625872" cy="784234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그룹 28"/>
              <p:cNvGrpSpPr/>
              <p:nvPr/>
            </p:nvGrpSpPr>
            <p:grpSpPr>
              <a:xfrm>
                <a:off x="8500140" y="2147706"/>
                <a:ext cx="625872" cy="784234"/>
                <a:chOff x="8500140" y="2147706"/>
                <a:chExt cx="625872" cy="784234"/>
              </a:xfrm>
            </p:grpSpPr>
            <p:sp>
              <p:nvSpPr>
                <p:cNvPr id="3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6380" y="2147706"/>
                  <a:ext cx="539632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31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8500140" y="2501053"/>
                  <a:ext cx="55040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12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17" name="그룹 16"/>
            <p:cNvGrpSpPr/>
            <p:nvPr/>
          </p:nvGrpSpPr>
          <p:grpSpPr>
            <a:xfrm>
              <a:off x="1740673" y="3104964"/>
              <a:ext cx="576055" cy="784234"/>
              <a:chOff x="8500140" y="2147706"/>
              <a:chExt cx="553104" cy="784234"/>
            </a:xfrm>
          </p:grpSpPr>
          <p:cxnSp>
            <p:nvCxnSpPr>
              <p:cNvPr id="18" name="직선 연결선 17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그룹 18"/>
              <p:cNvGrpSpPr/>
              <p:nvPr/>
            </p:nvGrpSpPr>
            <p:grpSpPr>
              <a:xfrm>
                <a:off x="8500140" y="2147706"/>
                <a:ext cx="553104" cy="784234"/>
                <a:chOff x="8500140" y="2147706"/>
                <a:chExt cx="553104" cy="784234"/>
              </a:xfrm>
            </p:grpSpPr>
            <p:sp>
              <p:nvSpPr>
                <p:cNvPr id="2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13612" y="2147706"/>
                  <a:ext cx="539632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10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21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8500140" y="2501053"/>
                  <a:ext cx="55040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12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22" name="그룹 21"/>
            <p:cNvGrpSpPr/>
            <p:nvPr/>
          </p:nvGrpSpPr>
          <p:grpSpPr>
            <a:xfrm>
              <a:off x="3144829" y="3112818"/>
              <a:ext cx="651842" cy="784234"/>
              <a:chOff x="8500140" y="2147706"/>
              <a:chExt cx="625872" cy="784234"/>
            </a:xfrm>
          </p:grpSpPr>
          <p:cxnSp>
            <p:nvCxnSpPr>
              <p:cNvPr id="23" name="직선 연결선 22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그룹 23"/>
              <p:cNvGrpSpPr/>
              <p:nvPr/>
            </p:nvGrpSpPr>
            <p:grpSpPr>
              <a:xfrm>
                <a:off x="8500140" y="2147706"/>
                <a:ext cx="625872" cy="784234"/>
                <a:chOff x="8500140" y="2147706"/>
                <a:chExt cx="625872" cy="784234"/>
              </a:xfrm>
            </p:grpSpPr>
            <p:sp>
              <p:nvSpPr>
                <p:cNvPr id="2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6380" y="2147706"/>
                  <a:ext cx="539632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5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8500140" y="2501053"/>
                  <a:ext cx="55040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12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32" name="그룹 31"/>
            <p:cNvGrpSpPr/>
            <p:nvPr/>
          </p:nvGrpSpPr>
          <p:grpSpPr>
            <a:xfrm>
              <a:off x="6246925" y="3112818"/>
              <a:ext cx="651842" cy="784234"/>
              <a:chOff x="8500140" y="2147706"/>
              <a:chExt cx="625872" cy="784234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그룹 33"/>
              <p:cNvGrpSpPr/>
              <p:nvPr/>
            </p:nvGrpSpPr>
            <p:grpSpPr>
              <a:xfrm>
                <a:off x="8500140" y="2147706"/>
                <a:ext cx="625872" cy="784234"/>
                <a:chOff x="8500140" y="2147706"/>
                <a:chExt cx="625872" cy="784234"/>
              </a:xfrm>
            </p:grpSpPr>
            <p:sp>
              <p:nvSpPr>
                <p:cNvPr id="3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6380" y="2147706"/>
                  <a:ext cx="539632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9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36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8500140" y="2501053"/>
                  <a:ext cx="55040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12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37" name="그룹 36"/>
            <p:cNvGrpSpPr/>
            <p:nvPr/>
          </p:nvGrpSpPr>
          <p:grpSpPr>
            <a:xfrm>
              <a:off x="7721538" y="3112818"/>
              <a:ext cx="651842" cy="784234"/>
              <a:chOff x="8500140" y="2147706"/>
              <a:chExt cx="625872" cy="784234"/>
            </a:xfrm>
          </p:grpSpPr>
          <p:cxnSp>
            <p:nvCxnSpPr>
              <p:cNvPr id="38" name="직선 연결선 37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그룹 38"/>
              <p:cNvGrpSpPr/>
              <p:nvPr/>
            </p:nvGrpSpPr>
            <p:grpSpPr>
              <a:xfrm>
                <a:off x="8500140" y="2147706"/>
                <a:ext cx="625872" cy="784234"/>
                <a:chOff x="8500140" y="2147706"/>
                <a:chExt cx="625872" cy="784234"/>
              </a:xfrm>
            </p:grpSpPr>
            <p:sp>
              <p:nvSpPr>
                <p:cNvPr id="4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6380" y="2147706"/>
                  <a:ext cx="539632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41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8500140" y="2501053"/>
                  <a:ext cx="55040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12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</p:grpSp>
      <p:sp>
        <p:nvSpPr>
          <p:cNvPr id="5" name="타원 4"/>
          <p:cNvSpPr/>
          <p:nvPr/>
        </p:nvSpPr>
        <p:spPr>
          <a:xfrm>
            <a:off x="1590481" y="3112818"/>
            <a:ext cx="820870" cy="820870"/>
          </a:xfrm>
          <a:prstGeom prst="ellipse">
            <a:avLst/>
          </a:prstGeom>
          <a:noFill/>
          <a:ln>
            <a:solidFill>
              <a:srgbClr val="8AC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이등변 삼각형 42"/>
          <p:cNvSpPr/>
          <p:nvPr/>
        </p:nvSpPr>
        <p:spPr>
          <a:xfrm>
            <a:off x="4510704" y="3078698"/>
            <a:ext cx="926916" cy="799065"/>
          </a:xfrm>
          <a:prstGeom prst="triangle">
            <a:avLst/>
          </a:prstGeom>
          <a:noFill/>
          <a:ln w="19050">
            <a:solidFill>
              <a:srgbClr val="8AC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804466" y="1295002"/>
            <a:ext cx="8288994" cy="666434"/>
            <a:chOff x="804466" y="1295002"/>
            <a:chExt cx="8288994" cy="666434"/>
          </a:xfrm>
        </p:grpSpPr>
        <p:sp>
          <p:nvSpPr>
            <p:cNvPr id="2" name="직사각형 1"/>
            <p:cNvSpPr/>
            <p:nvPr/>
          </p:nvSpPr>
          <p:spPr>
            <a:xfrm>
              <a:off x="804466" y="1449941"/>
              <a:ext cx="82889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4.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가장 큰 수에        표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가장 작은 수에         표 하세요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3116796" y="1295002"/>
              <a:ext cx="636731" cy="666434"/>
            </a:xfrm>
            <a:prstGeom prst="rect">
              <a:avLst/>
            </a:prstGeom>
          </p:spPr>
        </p:pic>
        <p:sp>
          <p:nvSpPr>
            <p:cNvPr id="4" name="이등변 삼각형 3"/>
            <p:cNvSpPr/>
            <p:nvPr/>
          </p:nvSpPr>
          <p:spPr>
            <a:xfrm>
              <a:off x="5801254" y="1484784"/>
              <a:ext cx="375882" cy="324036"/>
            </a:xfrm>
            <a:prstGeom prst="triangle">
              <a:avLst/>
            </a:prstGeom>
            <a:noFill/>
            <a:ln w="19050"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3" name="이등변 삼각형 1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6" name="이등변 삼각형 1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5132" y="33349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3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3072762"/>
            <a:ext cx="5072098" cy="1364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단위분수의 크기를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비교해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395536" y="476672"/>
            <a:ext cx="434144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03648" y="548680"/>
            <a:ext cx="333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분모가 같은 분수의 크기를 비교해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434144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333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분모가 같은 분수의 크기를 비교해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3595678" y="2924944"/>
            <a:ext cx="5429288" cy="2144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분모가 같은 분수의 크기를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비교해 보아요</a:t>
            </a:r>
            <a:r>
              <a:rPr lang="en-US" altLang="ko-KR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33" name="그림 32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4157" r="15550" b="47339"/>
          <a:stretch/>
        </p:blipFill>
        <p:spPr>
          <a:xfrm>
            <a:off x="942948" y="1092017"/>
            <a:ext cx="8082018" cy="5014338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570" r="72644" b="84844"/>
          <a:stretch/>
        </p:blipFill>
        <p:spPr>
          <a:xfrm>
            <a:off x="360857" y="1278590"/>
            <a:ext cx="2088329" cy="1899524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r="57777" b="85414"/>
          <a:stretch/>
        </p:blipFill>
        <p:spPr>
          <a:xfrm>
            <a:off x="2758700" y="677468"/>
            <a:ext cx="1613256" cy="1899524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6" r="30995" b="85414"/>
          <a:stretch/>
        </p:blipFill>
        <p:spPr>
          <a:xfrm>
            <a:off x="6359100" y="1645128"/>
            <a:ext cx="1949626" cy="1458566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632520" y="332656"/>
            <a:ext cx="4402224" cy="742568"/>
            <a:chOff x="954752" y="279298"/>
            <a:chExt cx="4402224" cy="742568"/>
          </a:xfrm>
        </p:grpSpPr>
        <p:sp>
          <p:nvSpPr>
            <p:cNvPr id="47" name="TextBox 46"/>
            <p:cNvSpPr txBox="1"/>
            <p:nvPr/>
          </p:nvSpPr>
          <p:spPr>
            <a:xfrm>
              <a:off x="954752" y="410956"/>
              <a:ext cx="440222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300" dirty="0" smtClean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rPr>
                <a:t>     과       의 크기 비교하기</a:t>
              </a:r>
              <a:endPara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424608" y="279298"/>
              <a:ext cx="379412" cy="742568"/>
              <a:chOff x="7280273" y="2359270"/>
              <a:chExt cx="379412" cy="742568"/>
            </a:xfrm>
          </p:grpSpPr>
          <p:cxnSp>
            <p:nvCxnSpPr>
              <p:cNvPr id="35" name="직선 연결선 34"/>
              <p:cNvCxnSpPr/>
              <p:nvPr/>
            </p:nvCxnSpPr>
            <p:spPr>
              <a:xfrm>
                <a:off x="7280273" y="2737960"/>
                <a:ext cx="379412" cy="0"/>
              </a:xfrm>
              <a:prstGeom prst="line">
                <a:avLst/>
              </a:prstGeom>
              <a:ln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8"/>
              <p:cNvSpPr txBox="1">
                <a:spLocks noChangeArrowheads="1"/>
              </p:cNvSpPr>
              <p:nvPr/>
            </p:nvSpPr>
            <p:spPr bwMode="auto">
              <a:xfrm>
                <a:off x="7317108" y="2359270"/>
                <a:ext cx="250825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300" dirty="0" smtClean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3</a:t>
                </a:r>
                <a:endParaRPr kumimoji="0" lang="ko-KR" altLang="en-US" sz="2300" dirty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39" name="TextBox 8"/>
              <p:cNvSpPr txBox="1">
                <a:spLocks noChangeArrowheads="1"/>
              </p:cNvSpPr>
              <p:nvPr/>
            </p:nvSpPr>
            <p:spPr bwMode="auto">
              <a:xfrm>
                <a:off x="7310065" y="2655562"/>
                <a:ext cx="250825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300" dirty="0" smtClean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4</a:t>
                </a:r>
                <a:endParaRPr kumimoji="0" lang="ko-KR" altLang="en-US" sz="2300" dirty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2303532" y="279298"/>
              <a:ext cx="379412" cy="742568"/>
              <a:chOff x="8061971" y="2357140"/>
              <a:chExt cx="379412" cy="742568"/>
            </a:xfrm>
          </p:grpSpPr>
          <p:cxnSp>
            <p:nvCxnSpPr>
              <p:cNvPr id="48" name="직선 연결선 47"/>
              <p:cNvCxnSpPr/>
              <p:nvPr/>
            </p:nvCxnSpPr>
            <p:spPr>
              <a:xfrm>
                <a:off x="8061971" y="2733700"/>
                <a:ext cx="379412" cy="0"/>
              </a:xfrm>
              <a:prstGeom prst="line">
                <a:avLst/>
              </a:prstGeom>
              <a:ln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그룹 2"/>
              <p:cNvGrpSpPr/>
              <p:nvPr/>
            </p:nvGrpSpPr>
            <p:grpSpPr>
              <a:xfrm>
                <a:off x="8076839" y="2357140"/>
                <a:ext cx="257964" cy="742568"/>
                <a:chOff x="8076839" y="2357140"/>
                <a:chExt cx="257964" cy="742568"/>
              </a:xfrm>
            </p:grpSpPr>
            <p:sp>
              <p:nvSpPr>
                <p:cNvPr id="4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57140"/>
                  <a:ext cx="250825" cy="446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300" dirty="0" smtClean="0">
                      <a:solidFill>
                        <a:srgbClr val="669900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2</a:t>
                  </a:r>
                  <a:endParaRPr kumimoji="0" lang="ko-KR" altLang="en-US" sz="2300" dirty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5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839" y="2653432"/>
                  <a:ext cx="250825" cy="446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300" dirty="0" smtClean="0">
                      <a:solidFill>
                        <a:srgbClr val="669900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4</a:t>
                  </a:r>
                  <a:endParaRPr kumimoji="0" lang="ko-KR" altLang="en-US" sz="2300" dirty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519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920552" y="4798313"/>
            <a:ext cx="8057645" cy="1134268"/>
            <a:chOff x="4345273" y="4688847"/>
            <a:chExt cx="8057645" cy="1134268"/>
          </a:xfrm>
        </p:grpSpPr>
        <p:sp>
          <p:nvSpPr>
            <p:cNvPr id="100" name="TextBox 19"/>
            <p:cNvSpPr txBox="1">
              <a:spLocks noChangeArrowheads="1"/>
            </p:cNvSpPr>
            <p:nvPr/>
          </p:nvSpPr>
          <p:spPr bwMode="auto">
            <a:xfrm>
              <a:off x="4455958" y="4688847"/>
              <a:ext cx="79469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잎을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만드는 데 </a:t>
              </a:r>
              <a:r>
                <a:rPr lang="ko-KR" altLang="en-US" sz="2200" b="1" dirty="0" err="1">
                  <a:latin typeface="나눔고딕" charset="-127"/>
                  <a:ea typeface="나눔고딕" charset="-127"/>
                </a:rPr>
                <a:t>종이띠는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얼마나 필요한가요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?</a:t>
              </a:r>
            </a:p>
          </p:txBody>
        </p:sp>
        <p:sp>
          <p:nvSpPr>
            <p:cNvPr id="70" name="모서리가 둥근 직사각형 69"/>
            <p:cNvSpPr/>
            <p:nvPr/>
          </p:nvSpPr>
          <p:spPr>
            <a:xfrm>
              <a:off x="4356451" y="5175663"/>
              <a:ext cx="8046467" cy="6474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18000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4345273" y="4841584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358711" y="3146435"/>
            <a:ext cx="4560451" cy="1507501"/>
            <a:chOff x="4358711" y="2857603"/>
            <a:chExt cx="4560451" cy="1507501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4358711" y="3626921"/>
              <a:ext cx="4530253" cy="73818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86" name="TextBox 19"/>
            <p:cNvSpPr txBox="1">
              <a:spLocks noChangeArrowheads="1"/>
            </p:cNvSpPr>
            <p:nvPr/>
          </p:nvSpPr>
          <p:spPr bwMode="auto">
            <a:xfrm>
              <a:off x="4560931" y="2857603"/>
              <a:ext cx="435823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꽃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잎을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만드는 데 </a:t>
              </a:r>
              <a:r>
                <a:rPr lang="ko-KR" altLang="en-US" sz="2200" b="1" dirty="0" err="1">
                  <a:latin typeface="나눔고딕" charset="-127"/>
                  <a:ea typeface="나눔고딕" charset="-127"/>
                </a:rPr>
                <a:t>종이띠는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얼마나 필요한가요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?</a:t>
              </a:r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auto">
            <a:xfrm>
              <a:off x="4392042" y="3010339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367960" y="2182217"/>
            <a:ext cx="4813073" cy="917883"/>
            <a:chOff x="4367960" y="1893385"/>
            <a:chExt cx="4813073" cy="917883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4367960" y="2334749"/>
              <a:ext cx="4551202" cy="476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4369888" y="1893385"/>
              <a:ext cx="4811145" cy="430887"/>
              <a:chOff x="924339" y="4947040"/>
              <a:chExt cx="4811145" cy="430887"/>
            </a:xfrm>
          </p:grpSpPr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1064568" y="4947040"/>
                <a:ext cx="467091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/>
                <a:r>
                  <a:rPr lang="ko-KR" altLang="en-US" sz="2200" b="1" spc="-120" dirty="0">
                    <a:latin typeface="나눔고딕" charset="-127"/>
                    <a:ea typeface="나눔고딕" charset="-127"/>
                  </a:rPr>
                  <a:t>꽃을 </a:t>
                </a:r>
                <a:r>
                  <a:rPr lang="ko-KR" altLang="en-US" sz="2200" b="1" spc="-120" dirty="0" smtClean="0">
                    <a:latin typeface="나눔고딕" charset="-127"/>
                    <a:ea typeface="나눔고딕" charset="-127"/>
                  </a:rPr>
                  <a:t>만드는 </a:t>
                </a:r>
                <a:r>
                  <a:rPr lang="ko-KR" altLang="en-US" sz="2200" b="1" spc="-130" dirty="0" smtClean="0">
                    <a:latin typeface="나눔고딕" charset="-127"/>
                    <a:ea typeface="나눔고딕" charset="-127"/>
                  </a:rPr>
                  <a:t>데 </a:t>
                </a:r>
                <a:r>
                  <a:rPr lang="ko-KR" altLang="en-US" sz="2200" b="1" spc="-130" dirty="0">
                    <a:latin typeface="나눔고딕" charset="-127"/>
                    <a:ea typeface="나눔고딕" charset="-127"/>
                  </a:rPr>
                  <a:t>쓰인 </a:t>
                </a:r>
                <a:r>
                  <a:rPr lang="ko-KR" altLang="en-US" sz="2200" b="1" spc="-130" dirty="0" smtClean="0">
                    <a:latin typeface="나눔고딕" charset="-127"/>
                    <a:ea typeface="나눔고딕" charset="-127"/>
                  </a:rPr>
                  <a:t>전체는 무엇일까요</a:t>
                </a:r>
                <a:r>
                  <a:rPr lang="en-US" altLang="ko-KR" sz="2200" b="1" spc="-130" dirty="0">
                    <a:latin typeface="나눔고딕" charset="-127"/>
                    <a:ea typeface="나눔고딕" charset="-127"/>
                  </a:rPr>
                  <a:t>?</a:t>
                </a:r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924339" y="5099776"/>
                <a:ext cx="125412" cy="125413"/>
              </a:xfrm>
              <a:custGeom>
                <a:avLst/>
                <a:gdLst>
                  <a:gd name="T0" fmla="*/ 94 w 149"/>
                  <a:gd name="T1" fmla="*/ 0 h 148"/>
                  <a:gd name="T2" fmla="*/ 105 w 149"/>
                  <a:gd name="T3" fmla="*/ 1 h 148"/>
                  <a:gd name="T4" fmla="*/ 115 w 149"/>
                  <a:gd name="T5" fmla="*/ 3 h 148"/>
                  <a:gd name="T6" fmla="*/ 122 w 149"/>
                  <a:gd name="T7" fmla="*/ 6 h 148"/>
                  <a:gd name="T8" fmla="*/ 129 w 149"/>
                  <a:gd name="T9" fmla="*/ 11 h 148"/>
                  <a:gd name="T10" fmla="*/ 134 w 149"/>
                  <a:gd name="T11" fmla="*/ 16 h 148"/>
                  <a:gd name="T12" fmla="*/ 139 w 149"/>
                  <a:gd name="T13" fmla="*/ 21 h 148"/>
                  <a:gd name="T14" fmla="*/ 142 w 149"/>
                  <a:gd name="T15" fmla="*/ 27 h 148"/>
                  <a:gd name="T16" fmla="*/ 145 w 149"/>
                  <a:gd name="T17" fmla="*/ 33 h 148"/>
                  <a:gd name="T18" fmla="*/ 146 w 149"/>
                  <a:gd name="T19" fmla="*/ 38 h 148"/>
                  <a:gd name="T20" fmla="*/ 148 w 149"/>
                  <a:gd name="T21" fmla="*/ 44 h 148"/>
                  <a:gd name="T22" fmla="*/ 148 w 149"/>
                  <a:gd name="T23" fmla="*/ 48 h 148"/>
                  <a:gd name="T24" fmla="*/ 149 w 149"/>
                  <a:gd name="T25" fmla="*/ 51 h 148"/>
                  <a:gd name="T26" fmla="*/ 149 w 149"/>
                  <a:gd name="T27" fmla="*/ 54 h 148"/>
                  <a:gd name="T28" fmla="*/ 149 w 149"/>
                  <a:gd name="T29" fmla="*/ 54 h 148"/>
                  <a:gd name="T30" fmla="*/ 149 w 149"/>
                  <a:gd name="T31" fmla="*/ 100 h 148"/>
                  <a:gd name="T32" fmla="*/ 147 w 149"/>
                  <a:gd name="T33" fmla="*/ 110 h 148"/>
                  <a:gd name="T34" fmla="*/ 144 w 149"/>
                  <a:gd name="T35" fmla="*/ 118 h 148"/>
                  <a:gd name="T36" fmla="*/ 140 w 149"/>
                  <a:gd name="T37" fmla="*/ 126 h 148"/>
                  <a:gd name="T38" fmla="*/ 136 w 149"/>
                  <a:gd name="T39" fmla="*/ 132 h 148"/>
                  <a:gd name="T40" fmla="*/ 130 w 149"/>
                  <a:gd name="T41" fmla="*/ 136 h 148"/>
                  <a:gd name="T42" fmla="*/ 124 w 149"/>
                  <a:gd name="T43" fmla="*/ 140 h 148"/>
                  <a:gd name="T44" fmla="*/ 119 w 149"/>
                  <a:gd name="T45" fmla="*/ 143 h 148"/>
                  <a:gd name="T46" fmla="*/ 113 w 149"/>
                  <a:gd name="T47" fmla="*/ 145 h 148"/>
                  <a:gd name="T48" fmla="*/ 108 w 149"/>
                  <a:gd name="T49" fmla="*/ 147 h 148"/>
                  <a:gd name="T50" fmla="*/ 103 w 149"/>
                  <a:gd name="T51" fmla="*/ 148 h 148"/>
                  <a:gd name="T52" fmla="*/ 99 w 149"/>
                  <a:gd name="T53" fmla="*/ 148 h 148"/>
                  <a:gd name="T54" fmla="*/ 96 w 149"/>
                  <a:gd name="T55" fmla="*/ 148 h 148"/>
                  <a:gd name="T56" fmla="*/ 94 w 149"/>
                  <a:gd name="T57" fmla="*/ 148 h 148"/>
                  <a:gd name="T58" fmla="*/ 54 w 149"/>
                  <a:gd name="T59" fmla="*/ 148 h 148"/>
                  <a:gd name="T60" fmla="*/ 43 w 149"/>
                  <a:gd name="T61" fmla="*/ 148 h 148"/>
                  <a:gd name="T62" fmla="*/ 34 w 149"/>
                  <a:gd name="T63" fmla="*/ 145 h 148"/>
                  <a:gd name="T64" fmla="*/ 26 w 149"/>
                  <a:gd name="T65" fmla="*/ 142 h 148"/>
                  <a:gd name="T66" fmla="*/ 20 w 149"/>
                  <a:gd name="T67" fmla="*/ 138 h 148"/>
                  <a:gd name="T68" fmla="*/ 14 w 149"/>
                  <a:gd name="T69" fmla="*/ 133 h 148"/>
                  <a:gd name="T70" fmla="*/ 10 w 149"/>
                  <a:gd name="T71" fmla="*/ 127 h 148"/>
                  <a:gd name="T72" fmla="*/ 7 w 149"/>
                  <a:gd name="T73" fmla="*/ 121 h 148"/>
                  <a:gd name="T74" fmla="*/ 4 w 149"/>
                  <a:gd name="T75" fmla="*/ 116 h 148"/>
                  <a:gd name="T76" fmla="*/ 2 w 149"/>
                  <a:gd name="T77" fmla="*/ 110 h 148"/>
                  <a:gd name="T78" fmla="*/ 1 w 149"/>
                  <a:gd name="T79" fmla="*/ 105 h 148"/>
                  <a:gd name="T80" fmla="*/ 0 w 149"/>
                  <a:gd name="T81" fmla="*/ 101 h 148"/>
                  <a:gd name="T82" fmla="*/ 0 w 149"/>
                  <a:gd name="T83" fmla="*/ 97 h 148"/>
                  <a:gd name="T84" fmla="*/ 0 w 149"/>
                  <a:gd name="T85" fmla="*/ 95 h 148"/>
                  <a:gd name="T86" fmla="*/ 0 w 149"/>
                  <a:gd name="T87" fmla="*/ 94 h 148"/>
                  <a:gd name="T88" fmla="*/ 0 w 149"/>
                  <a:gd name="T89" fmla="*/ 49 h 148"/>
                  <a:gd name="T90" fmla="*/ 2 w 149"/>
                  <a:gd name="T91" fmla="*/ 39 h 148"/>
                  <a:gd name="T92" fmla="*/ 4 w 149"/>
                  <a:gd name="T93" fmla="*/ 30 h 148"/>
                  <a:gd name="T94" fmla="*/ 8 w 149"/>
                  <a:gd name="T95" fmla="*/ 23 h 148"/>
                  <a:gd name="T96" fmla="*/ 13 w 149"/>
                  <a:gd name="T97" fmla="*/ 17 h 148"/>
                  <a:gd name="T98" fmla="*/ 18 w 149"/>
                  <a:gd name="T99" fmla="*/ 12 h 148"/>
                  <a:gd name="T100" fmla="*/ 24 w 149"/>
                  <a:gd name="T101" fmla="*/ 8 h 148"/>
                  <a:gd name="T102" fmla="*/ 30 w 149"/>
                  <a:gd name="T103" fmla="*/ 5 h 148"/>
                  <a:gd name="T104" fmla="*/ 36 w 149"/>
                  <a:gd name="T105" fmla="*/ 3 h 148"/>
                  <a:gd name="T106" fmla="*/ 41 w 149"/>
                  <a:gd name="T107" fmla="*/ 2 h 148"/>
                  <a:gd name="T108" fmla="*/ 46 w 149"/>
                  <a:gd name="T109" fmla="*/ 1 h 148"/>
                  <a:gd name="T110" fmla="*/ 50 w 149"/>
                  <a:gd name="T111" fmla="*/ 0 h 148"/>
                  <a:gd name="T112" fmla="*/ 53 w 149"/>
                  <a:gd name="T113" fmla="*/ 0 h 148"/>
                  <a:gd name="T114" fmla="*/ 54 w 149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9"/>
                  <a:gd name="T175" fmla="*/ 0 h 148"/>
                  <a:gd name="T176" fmla="*/ 149 w 149"/>
                  <a:gd name="T177" fmla="*/ 148 h 1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340932" y="2650514"/>
            <a:ext cx="26193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종이띠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장입니다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632520" y="332656"/>
            <a:ext cx="4402224" cy="742568"/>
            <a:chOff x="954752" y="279298"/>
            <a:chExt cx="4402224" cy="742568"/>
          </a:xfrm>
        </p:grpSpPr>
        <p:sp>
          <p:nvSpPr>
            <p:cNvPr id="47" name="TextBox 46"/>
            <p:cNvSpPr txBox="1"/>
            <p:nvPr/>
          </p:nvSpPr>
          <p:spPr>
            <a:xfrm>
              <a:off x="954752" y="410956"/>
              <a:ext cx="440222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300" dirty="0" smtClean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rPr>
                <a:t>     과       의 크기 비교하기</a:t>
              </a:r>
              <a:endPara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424608" y="279298"/>
              <a:ext cx="379412" cy="742568"/>
              <a:chOff x="7280273" y="2359270"/>
              <a:chExt cx="379412" cy="742568"/>
            </a:xfrm>
          </p:grpSpPr>
          <p:cxnSp>
            <p:nvCxnSpPr>
              <p:cNvPr id="35" name="직선 연결선 34"/>
              <p:cNvCxnSpPr/>
              <p:nvPr/>
            </p:nvCxnSpPr>
            <p:spPr>
              <a:xfrm>
                <a:off x="7280273" y="2737960"/>
                <a:ext cx="379412" cy="0"/>
              </a:xfrm>
              <a:prstGeom prst="line">
                <a:avLst/>
              </a:prstGeom>
              <a:ln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8"/>
              <p:cNvSpPr txBox="1">
                <a:spLocks noChangeArrowheads="1"/>
              </p:cNvSpPr>
              <p:nvPr/>
            </p:nvSpPr>
            <p:spPr bwMode="auto">
              <a:xfrm>
                <a:off x="7317108" y="2359270"/>
                <a:ext cx="250825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300" dirty="0" smtClean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3</a:t>
                </a:r>
                <a:endParaRPr kumimoji="0" lang="ko-KR" altLang="en-US" sz="2300" dirty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39" name="TextBox 8"/>
              <p:cNvSpPr txBox="1">
                <a:spLocks noChangeArrowheads="1"/>
              </p:cNvSpPr>
              <p:nvPr/>
            </p:nvSpPr>
            <p:spPr bwMode="auto">
              <a:xfrm>
                <a:off x="7310065" y="2655562"/>
                <a:ext cx="250825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300" dirty="0" smtClean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4</a:t>
                </a:r>
                <a:endParaRPr kumimoji="0" lang="ko-KR" altLang="en-US" sz="2300" dirty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2303532" y="279298"/>
              <a:ext cx="379412" cy="742568"/>
              <a:chOff x="8061971" y="2357140"/>
              <a:chExt cx="379412" cy="742568"/>
            </a:xfrm>
          </p:grpSpPr>
          <p:cxnSp>
            <p:nvCxnSpPr>
              <p:cNvPr id="48" name="직선 연결선 47"/>
              <p:cNvCxnSpPr/>
              <p:nvPr/>
            </p:nvCxnSpPr>
            <p:spPr>
              <a:xfrm>
                <a:off x="8061971" y="2733700"/>
                <a:ext cx="379412" cy="0"/>
              </a:xfrm>
              <a:prstGeom prst="line">
                <a:avLst/>
              </a:prstGeom>
              <a:ln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그룹 2"/>
              <p:cNvGrpSpPr/>
              <p:nvPr/>
            </p:nvGrpSpPr>
            <p:grpSpPr>
              <a:xfrm>
                <a:off x="8076839" y="2357140"/>
                <a:ext cx="257964" cy="742568"/>
                <a:chOff x="8076839" y="2357140"/>
                <a:chExt cx="257964" cy="742568"/>
              </a:xfrm>
            </p:grpSpPr>
            <p:sp>
              <p:nvSpPr>
                <p:cNvPr id="4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57140"/>
                  <a:ext cx="250825" cy="446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300" dirty="0" smtClean="0">
                      <a:solidFill>
                        <a:srgbClr val="669900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2</a:t>
                  </a:r>
                  <a:endParaRPr kumimoji="0" lang="ko-KR" altLang="en-US" sz="2300" dirty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5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839" y="2653432"/>
                  <a:ext cx="250825" cy="446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300" dirty="0" smtClean="0">
                      <a:solidFill>
                        <a:srgbClr val="669900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4</a:t>
                  </a:r>
                  <a:endParaRPr kumimoji="0" lang="ko-KR" altLang="en-US" sz="2300" dirty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</p:grpSp>
      <p:grpSp>
        <p:nvGrpSpPr>
          <p:cNvPr id="78" name="그룹 77"/>
          <p:cNvGrpSpPr/>
          <p:nvPr/>
        </p:nvGrpSpPr>
        <p:grpSpPr>
          <a:xfrm>
            <a:off x="920552" y="1412776"/>
            <a:ext cx="8170249" cy="769441"/>
            <a:chOff x="4232920" y="1700808"/>
            <a:chExt cx="8170249" cy="769441"/>
          </a:xfrm>
        </p:grpSpPr>
        <p:sp>
          <p:nvSpPr>
            <p:cNvPr id="79" name="TextBox 19"/>
            <p:cNvSpPr txBox="1">
              <a:spLocks noChangeArrowheads="1"/>
            </p:cNvSpPr>
            <p:nvPr/>
          </p:nvSpPr>
          <p:spPr bwMode="auto">
            <a:xfrm>
              <a:off x="4483714" y="1700808"/>
              <a:ext cx="791945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spc="-120" dirty="0" smtClean="0">
                  <a:latin typeface="나눔고딕" charset="-127"/>
                  <a:ea typeface="나눔고딕" charset="-127"/>
                </a:rPr>
                <a:t>꽃잎 한 장과 잎 한 장을 만들 때 </a:t>
              </a:r>
              <a:r>
                <a:rPr lang="ko-KR" altLang="en-US" sz="2200" b="1" spc="-120" dirty="0" err="1" smtClean="0">
                  <a:latin typeface="나눔고딕" charset="-127"/>
                  <a:ea typeface="나눔고딕" charset="-127"/>
                </a:rPr>
                <a:t>종이띠가</a:t>
              </a:r>
              <a:r>
                <a:rPr lang="ko-KR" altLang="en-US" sz="2200" b="1" spc="-120" dirty="0" smtClean="0">
                  <a:latin typeface="나눔고딕" charset="-127"/>
                  <a:ea typeface="나눔고딕" charset="-127"/>
                </a:rPr>
                <a:t> 어느 쪽에 더 필요한지 알아</a:t>
              </a:r>
              <a:endParaRPr lang="en-US" altLang="ko-KR" sz="2200" b="1" spc="-120" dirty="0" smtClean="0">
                <a:latin typeface="나눔고딕" charset="-127"/>
                <a:ea typeface="나눔고딕" charset="-127"/>
              </a:endParaRPr>
            </a:p>
            <a:p>
              <a:pPr eaLnBrk="0" latinLnBrk="0" hangingPunct="0"/>
              <a:r>
                <a:rPr lang="ko-KR" altLang="en-US" sz="2200" b="1" spc="-120" dirty="0" smtClean="0">
                  <a:latin typeface="나눔고딕" charset="-127"/>
                  <a:ea typeface="나눔고딕" charset="-127"/>
                </a:rPr>
                <a:t>봅시다</a:t>
              </a:r>
              <a:r>
                <a:rPr lang="en-US" altLang="ko-KR" sz="2200" b="1" spc="-120" dirty="0" smtClean="0">
                  <a:latin typeface="나눔고딕" charset="-127"/>
                  <a:ea typeface="나눔고딕" charset="-127"/>
                </a:rPr>
                <a:t>.</a:t>
              </a:r>
              <a:endParaRPr lang="en-US" altLang="ko-KR" sz="2200" b="1" spc="-120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4232920" y="1807109"/>
              <a:ext cx="219266" cy="218283"/>
              <a:chOff x="-572047" y="4429132"/>
              <a:chExt cx="291025" cy="289721"/>
            </a:xfrm>
          </p:grpSpPr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charset="-127"/>
                  <a:ea typeface="나눔고딕" charset="-127"/>
                </a:endParaRPr>
              </a:p>
            </p:txBody>
          </p:sp>
        </p:grpSp>
      </p:grpSp>
      <p:pic>
        <p:nvPicPr>
          <p:cNvPr id="94" name="그림 9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97" name="타원 96">
            <a:hlinkClick r:id="rId3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971186" y="2385884"/>
            <a:ext cx="3186208" cy="1996462"/>
            <a:chOff x="2121580" y="1449165"/>
            <a:chExt cx="5458665" cy="3420372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9" t="14157" r="15550" b="47339"/>
            <a:stretch/>
          </p:blipFill>
          <p:spPr>
            <a:xfrm>
              <a:off x="2488316" y="1710344"/>
              <a:ext cx="5091929" cy="3159193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" t="570" r="72644" b="84844"/>
            <a:stretch/>
          </p:blipFill>
          <p:spPr>
            <a:xfrm>
              <a:off x="2121580" y="1827891"/>
              <a:ext cx="1315714" cy="1196761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7" r="57777" b="85414"/>
            <a:stretch/>
          </p:blipFill>
          <p:spPr>
            <a:xfrm>
              <a:off x="3632298" y="1449165"/>
              <a:ext cx="1016403" cy="1196761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386" r="30995" b="85414"/>
            <a:stretch/>
          </p:blipFill>
          <p:spPr>
            <a:xfrm>
              <a:off x="5900664" y="2058822"/>
              <a:ext cx="1228327" cy="918943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4358710" y="3898518"/>
            <a:ext cx="4583209" cy="755418"/>
            <a:chOff x="4358710" y="3609686"/>
            <a:chExt cx="4583209" cy="755418"/>
          </a:xfrm>
        </p:grpSpPr>
        <p:sp>
          <p:nvSpPr>
            <p:cNvPr id="57" name="TextBox 56"/>
            <p:cNvSpPr txBox="1"/>
            <p:nvPr/>
          </p:nvSpPr>
          <p:spPr>
            <a:xfrm>
              <a:off x="4358710" y="3756907"/>
              <a:ext cx="458320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80000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err="1" smtClean="0">
                  <a:solidFill>
                    <a:schemeClr val="accent2">
                      <a:lumMod val="75000"/>
                    </a:schemeClr>
                  </a:solidFill>
                  <a:latin typeface="나눔고딕" charset="-127"/>
                  <a:ea typeface="나눔고딕" charset="-127"/>
                </a:rPr>
                <a:t>종이띠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charset="-127"/>
                  <a:ea typeface="나눔고딕" charset="-127"/>
                </a:rPr>
                <a:t> 한 장의       이 필요합니다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charset="-127"/>
                  <a:ea typeface="나눔고딕" charset="-127"/>
                </a:rPr>
                <a:t>.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6499579" y="3609686"/>
              <a:ext cx="379412" cy="755418"/>
              <a:chOff x="8505102" y="2462837"/>
              <a:chExt cx="379412" cy="755418"/>
            </a:xfrm>
          </p:grpSpPr>
          <p:cxnSp>
            <p:nvCxnSpPr>
              <p:cNvPr id="63" name="직선 연결선 62"/>
              <p:cNvCxnSpPr/>
              <p:nvPr/>
            </p:nvCxnSpPr>
            <p:spPr>
              <a:xfrm>
                <a:off x="8505102" y="2845335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그룹 63"/>
              <p:cNvGrpSpPr/>
              <p:nvPr/>
            </p:nvGrpSpPr>
            <p:grpSpPr>
              <a:xfrm>
                <a:off x="8567285" y="2462837"/>
                <a:ext cx="258211" cy="755418"/>
                <a:chOff x="8567285" y="2462837"/>
                <a:chExt cx="258211" cy="755418"/>
              </a:xfrm>
            </p:grpSpPr>
            <p:sp>
              <p:nvSpPr>
                <p:cNvPr id="6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74671" y="2462837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charset="-127"/>
                      <a:ea typeface="나눔고딕" charset="-127"/>
                    </a:rPr>
                    <a:t>3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charset="-127"/>
                    <a:ea typeface="나눔고딕" charset="-127"/>
                  </a:endParaRPr>
                </a:p>
              </p:txBody>
            </p:sp>
            <p:sp>
              <p:nvSpPr>
                <p:cNvPr id="6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67285" y="2787368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charset="-127"/>
                      <a:ea typeface="나눔고딕" charset="-127"/>
                    </a:rPr>
                    <a:t>4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charset="-127"/>
                    <a:ea typeface="나눔고딕" charset="-127"/>
                  </a:endParaRPr>
                </a:p>
              </p:txBody>
            </p:sp>
          </p:grpSp>
        </p:grpSp>
      </p:grpSp>
      <p:grpSp>
        <p:nvGrpSpPr>
          <p:cNvPr id="12" name="그룹 11"/>
          <p:cNvGrpSpPr/>
          <p:nvPr/>
        </p:nvGrpSpPr>
        <p:grpSpPr>
          <a:xfrm>
            <a:off x="931730" y="5231815"/>
            <a:ext cx="4451458" cy="754923"/>
            <a:chOff x="4356451" y="5122349"/>
            <a:chExt cx="4451458" cy="754923"/>
          </a:xfrm>
        </p:grpSpPr>
        <p:sp>
          <p:nvSpPr>
            <p:cNvPr id="72" name="TextBox 71"/>
            <p:cNvSpPr txBox="1"/>
            <p:nvPr/>
          </p:nvSpPr>
          <p:spPr>
            <a:xfrm>
              <a:off x="4356451" y="5301208"/>
              <a:ext cx="445145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180000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err="1" smtClean="0">
                  <a:solidFill>
                    <a:schemeClr val="accent2">
                      <a:lumMod val="75000"/>
                    </a:schemeClr>
                  </a:solidFill>
                  <a:latin typeface="나눔고딕" charset="-127"/>
                  <a:ea typeface="나눔고딕" charset="-127"/>
                </a:rPr>
                <a:t>종이띠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charset="-127"/>
                  <a:ea typeface="나눔고딕" charset="-127"/>
                </a:rPr>
                <a:t> 한 장의      이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charset="-127"/>
                  <a:ea typeface="나눔고딕" charset="-127"/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charset="-127"/>
                  <a:ea typeface="나눔고딕" charset="-127"/>
                </a:rPr>
                <a:t>필요합니다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charset="-127"/>
                  <a:ea typeface="나눔고딕" charset="-127"/>
                </a:rPr>
                <a:t>.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73" name="그룹 72"/>
            <p:cNvGrpSpPr/>
            <p:nvPr/>
          </p:nvGrpSpPr>
          <p:grpSpPr>
            <a:xfrm>
              <a:off x="6427571" y="5122349"/>
              <a:ext cx="379412" cy="754923"/>
              <a:chOff x="8508775" y="2460082"/>
              <a:chExt cx="379412" cy="754923"/>
            </a:xfrm>
          </p:grpSpPr>
          <p:cxnSp>
            <p:nvCxnSpPr>
              <p:cNvPr id="74" name="직선 연결선 73"/>
              <p:cNvCxnSpPr/>
              <p:nvPr/>
            </p:nvCxnSpPr>
            <p:spPr>
              <a:xfrm>
                <a:off x="8508775" y="2833360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그룹 81"/>
              <p:cNvGrpSpPr/>
              <p:nvPr/>
            </p:nvGrpSpPr>
            <p:grpSpPr>
              <a:xfrm>
                <a:off x="8574671" y="2460082"/>
                <a:ext cx="259733" cy="754923"/>
                <a:chOff x="8574671" y="2460082"/>
                <a:chExt cx="259733" cy="754923"/>
              </a:xfrm>
            </p:grpSpPr>
            <p:sp>
              <p:nvSpPr>
                <p:cNvPr id="8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93504" y="2460082"/>
                  <a:ext cx="240900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charset="-127"/>
                      <a:ea typeface="나눔고딕" charset="-127"/>
                    </a:rPr>
                    <a:t>2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charset="-127"/>
                    <a:ea typeface="나눔고딕" charset="-127"/>
                  </a:endParaRPr>
                </a:p>
              </p:txBody>
            </p:sp>
            <p:sp>
              <p:nvSpPr>
                <p:cNvPr id="8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74671" y="2784118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charset="-127"/>
                      <a:ea typeface="나눔고딕" charset="-127"/>
                    </a:rPr>
                    <a:t>4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charset="-127"/>
                    <a:ea typeface="나눔고딕" charset="-127"/>
                  </a:endParaRPr>
                </a:p>
              </p:txBody>
            </p:sp>
          </p:grpSp>
        </p:grpSp>
      </p:grpSp>
      <p:pic>
        <p:nvPicPr>
          <p:cNvPr id="71" name="그림 70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97" y="2402219"/>
            <a:ext cx="277200" cy="280350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0527" y="26747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0527" y="41206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4963" y="54240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타원 66">
            <a:hlinkClick r:id="rId9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타원 89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5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모서리가 둥근 직사각형 94"/>
          <p:cNvSpPr/>
          <p:nvPr/>
        </p:nvSpPr>
        <p:spPr>
          <a:xfrm>
            <a:off x="932404" y="4221088"/>
            <a:ext cx="8092562" cy="156241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charset="-127"/>
              <a:ea typeface="나눔고딕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05033" y="1412776"/>
            <a:ext cx="8119934" cy="769441"/>
            <a:chOff x="905033" y="1412776"/>
            <a:chExt cx="8119934" cy="769441"/>
          </a:xfrm>
        </p:grpSpPr>
        <p:sp>
          <p:nvSpPr>
            <p:cNvPr id="78" name="TextBox 19"/>
            <p:cNvSpPr txBox="1">
              <a:spLocks noChangeArrowheads="1"/>
            </p:cNvSpPr>
            <p:nvPr/>
          </p:nvSpPr>
          <p:spPr bwMode="auto">
            <a:xfrm>
              <a:off x="1064569" y="1412776"/>
              <a:ext cx="796039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spc="50" dirty="0" smtClean="0">
                  <a:latin typeface="나눔고딕" charset="-127"/>
                  <a:ea typeface="나눔고딕" charset="-127"/>
                </a:rPr>
                <a:t>꽃잎 한 장과 잎 한 장을 만들 때 </a:t>
              </a:r>
              <a:r>
                <a:rPr lang="ko-KR" altLang="en-US" sz="2200" b="1" spc="50" dirty="0">
                  <a:latin typeface="나눔고딕" charset="-127"/>
                  <a:ea typeface="나눔고딕" charset="-127"/>
                </a:rPr>
                <a:t>필요한 </a:t>
              </a:r>
              <a:r>
                <a:rPr lang="ko-KR" altLang="en-US" sz="2200" b="1" spc="50" dirty="0" err="1">
                  <a:latin typeface="나눔고딕" charset="-127"/>
                  <a:ea typeface="나눔고딕" charset="-127"/>
                </a:rPr>
                <a:t>종이띠의</a:t>
              </a:r>
              <a:r>
                <a:rPr lang="ko-KR" altLang="en-US" sz="2200" b="1" spc="50" dirty="0">
                  <a:latin typeface="나눔고딕" charset="-127"/>
                  <a:ea typeface="나눔고딕" charset="-127"/>
                </a:rPr>
                <a:t> 길이를 어떻게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비교할지 생각해 보고 이야기해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보세요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.</a:t>
              </a: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905033" y="1556792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80611" y="4149080"/>
            <a:ext cx="8244524" cy="1649369"/>
            <a:chOff x="1030445" y="4149396"/>
            <a:chExt cx="8244524" cy="1649369"/>
          </a:xfrm>
        </p:grpSpPr>
        <p:sp>
          <p:nvSpPr>
            <p:cNvPr id="96" name="TextBox 95"/>
            <p:cNvSpPr txBox="1"/>
            <p:nvPr/>
          </p:nvSpPr>
          <p:spPr>
            <a:xfrm>
              <a:off x="1030445" y="4182938"/>
              <a:ext cx="8244524" cy="1615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 eaLnBrk="0" latin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2200" b="1" dirty="0" err="1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종이띠를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직접 잘라서        과        만큼의 길이를 확인합니다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띠 모양을 똑같이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칸으로 나누고 그 중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칸과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칸을 각각 색칠하여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비교합니다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98" name="그룹 97"/>
            <p:cNvGrpSpPr/>
            <p:nvPr/>
          </p:nvGrpSpPr>
          <p:grpSpPr>
            <a:xfrm>
              <a:off x="4430197" y="4149396"/>
              <a:ext cx="395155" cy="784234"/>
              <a:chOff x="8560308" y="2147706"/>
              <a:chExt cx="379412" cy="784234"/>
            </a:xfrm>
          </p:grpSpPr>
          <p:cxnSp>
            <p:nvCxnSpPr>
              <p:cNvPr id="99" name="직선 연결선 98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그룹 99"/>
              <p:cNvGrpSpPr/>
              <p:nvPr/>
            </p:nvGrpSpPr>
            <p:grpSpPr>
              <a:xfrm>
                <a:off x="8571985" y="2147706"/>
                <a:ext cx="352147" cy="784234"/>
                <a:chOff x="8571985" y="2147706"/>
                <a:chExt cx="352147" cy="784234"/>
              </a:xfrm>
            </p:grpSpPr>
            <p:sp>
              <p:nvSpPr>
                <p:cNvPr id="10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2757" y="2147706"/>
                  <a:ext cx="34137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 ExtraBold" charset="-127"/>
                      <a:ea typeface="나눔고딕 ExtraBold" charset="-127"/>
                    </a:rPr>
                    <a:t>3</a:t>
                  </a:r>
                  <a:endParaRPr kumimoji="0"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10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71985" y="2501053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 ExtraBold" charset="-127"/>
                      <a:ea typeface="나눔고딕 ExtraBold" charset="-127"/>
                    </a:rPr>
                    <a:t>4</a:t>
                  </a:r>
                  <a:endParaRPr kumimoji="0"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103" name="그룹 102"/>
            <p:cNvGrpSpPr/>
            <p:nvPr/>
          </p:nvGrpSpPr>
          <p:grpSpPr>
            <a:xfrm>
              <a:off x="5294293" y="4156935"/>
              <a:ext cx="395155" cy="784233"/>
              <a:chOff x="8652984" y="2158438"/>
              <a:chExt cx="379412" cy="784233"/>
            </a:xfrm>
          </p:grpSpPr>
          <p:cxnSp>
            <p:nvCxnSpPr>
              <p:cNvPr id="104" name="직선 연결선 103"/>
              <p:cNvCxnSpPr/>
              <p:nvPr/>
            </p:nvCxnSpPr>
            <p:spPr>
              <a:xfrm>
                <a:off x="8652984" y="2549918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그룹 104"/>
              <p:cNvGrpSpPr/>
              <p:nvPr/>
            </p:nvGrpSpPr>
            <p:grpSpPr>
              <a:xfrm>
                <a:off x="8673421" y="2158438"/>
                <a:ext cx="273904" cy="784233"/>
                <a:chOff x="8673421" y="2158438"/>
                <a:chExt cx="273904" cy="784233"/>
              </a:xfrm>
            </p:grpSpPr>
            <p:sp>
              <p:nvSpPr>
                <p:cNvPr id="10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73423" y="2158438"/>
                  <a:ext cx="273902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 ExtraBold" charset="-127"/>
                      <a:ea typeface="나눔고딕 ExtraBold" charset="-127"/>
                    </a:rPr>
                    <a:t>2</a:t>
                  </a:r>
                  <a:endParaRPr kumimoji="0"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10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73421" y="2511784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 ExtraBold" charset="-127"/>
                      <a:ea typeface="나눔고딕 ExtraBold" charset="-127"/>
                    </a:rPr>
                    <a:t>4</a:t>
                  </a:r>
                  <a:endParaRPr kumimoji="0"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pic>
        <p:nvPicPr>
          <p:cNvPr id="64" name="그림 6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70" name="그룹 69"/>
          <p:cNvGrpSpPr/>
          <p:nvPr/>
        </p:nvGrpSpPr>
        <p:grpSpPr>
          <a:xfrm>
            <a:off x="632520" y="332656"/>
            <a:ext cx="4402224" cy="742568"/>
            <a:chOff x="954752" y="279298"/>
            <a:chExt cx="4402224" cy="742568"/>
          </a:xfrm>
        </p:grpSpPr>
        <p:sp>
          <p:nvSpPr>
            <p:cNvPr id="71" name="TextBox 70"/>
            <p:cNvSpPr txBox="1"/>
            <p:nvPr/>
          </p:nvSpPr>
          <p:spPr>
            <a:xfrm>
              <a:off x="954752" y="410956"/>
              <a:ext cx="440222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300" dirty="0" smtClean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rPr>
                <a:t>     과       의 크기 비교하기</a:t>
              </a:r>
              <a:endPara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1424608" y="279298"/>
              <a:ext cx="379412" cy="742568"/>
              <a:chOff x="7280273" y="2359270"/>
              <a:chExt cx="379412" cy="742568"/>
            </a:xfrm>
          </p:grpSpPr>
          <p:cxnSp>
            <p:nvCxnSpPr>
              <p:cNvPr id="86" name="직선 연결선 85"/>
              <p:cNvCxnSpPr/>
              <p:nvPr/>
            </p:nvCxnSpPr>
            <p:spPr>
              <a:xfrm>
                <a:off x="7280273" y="2737960"/>
                <a:ext cx="379412" cy="0"/>
              </a:xfrm>
              <a:prstGeom prst="line">
                <a:avLst/>
              </a:prstGeom>
              <a:ln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"/>
              <p:cNvSpPr txBox="1">
                <a:spLocks noChangeArrowheads="1"/>
              </p:cNvSpPr>
              <p:nvPr/>
            </p:nvSpPr>
            <p:spPr bwMode="auto">
              <a:xfrm>
                <a:off x="7317108" y="2359270"/>
                <a:ext cx="250825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300" dirty="0" smtClean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3</a:t>
                </a:r>
                <a:endParaRPr kumimoji="0" lang="ko-KR" altLang="en-US" sz="2300" dirty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88" name="TextBox 8"/>
              <p:cNvSpPr txBox="1">
                <a:spLocks noChangeArrowheads="1"/>
              </p:cNvSpPr>
              <p:nvPr/>
            </p:nvSpPr>
            <p:spPr bwMode="auto">
              <a:xfrm>
                <a:off x="7310065" y="2655562"/>
                <a:ext cx="250825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300" dirty="0" smtClean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4</a:t>
                </a:r>
                <a:endParaRPr kumimoji="0" lang="ko-KR" altLang="en-US" sz="2300" dirty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2303532" y="279298"/>
              <a:ext cx="379412" cy="742568"/>
              <a:chOff x="8061971" y="2357140"/>
              <a:chExt cx="379412" cy="742568"/>
            </a:xfrm>
          </p:grpSpPr>
          <p:cxnSp>
            <p:nvCxnSpPr>
              <p:cNvPr id="82" name="직선 연결선 81"/>
              <p:cNvCxnSpPr/>
              <p:nvPr/>
            </p:nvCxnSpPr>
            <p:spPr>
              <a:xfrm>
                <a:off x="8061971" y="2733700"/>
                <a:ext cx="379412" cy="0"/>
              </a:xfrm>
              <a:prstGeom prst="line">
                <a:avLst/>
              </a:prstGeom>
              <a:ln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그룹 82"/>
              <p:cNvGrpSpPr/>
              <p:nvPr/>
            </p:nvGrpSpPr>
            <p:grpSpPr>
              <a:xfrm>
                <a:off x="8076839" y="2357140"/>
                <a:ext cx="257964" cy="742568"/>
                <a:chOff x="8076839" y="2357140"/>
                <a:chExt cx="257964" cy="742568"/>
              </a:xfrm>
            </p:grpSpPr>
            <p:sp>
              <p:nvSpPr>
                <p:cNvPr id="8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57140"/>
                  <a:ext cx="250825" cy="446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300" dirty="0" smtClean="0">
                      <a:solidFill>
                        <a:srgbClr val="669900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2</a:t>
                  </a:r>
                  <a:endParaRPr kumimoji="0" lang="ko-KR" altLang="en-US" sz="2300" dirty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8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839" y="2653432"/>
                  <a:ext cx="250825" cy="446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300" dirty="0" smtClean="0">
                      <a:solidFill>
                        <a:srgbClr val="669900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4</a:t>
                  </a:r>
                  <a:endParaRPr kumimoji="0" lang="ko-KR" altLang="en-US" sz="2300" dirty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</p:grp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5316" r="49964" b="77582"/>
          <a:stretch/>
        </p:blipFill>
        <p:spPr>
          <a:xfrm>
            <a:off x="1917080" y="2183941"/>
            <a:ext cx="6123210" cy="1765669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8" t="5316" r="23824" b="86133"/>
          <a:stretch/>
        </p:blipFill>
        <p:spPr>
          <a:xfrm>
            <a:off x="3652146" y="2183942"/>
            <a:ext cx="3389086" cy="882834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8" t="5316" r="23824" b="86133"/>
          <a:stretch/>
        </p:blipFill>
        <p:spPr>
          <a:xfrm>
            <a:off x="3652146" y="2924944"/>
            <a:ext cx="3389086" cy="882834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6625" y="47935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타원 47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2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그림 20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9" t="47281" r="35645" b="46436"/>
          <a:stretch/>
        </p:blipFill>
        <p:spPr>
          <a:xfrm>
            <a:off x="1892660" y="3553496"/>
            <a:ext cx="1857888" cy="430887"/>
          </a:xfrm>
          <a:prstGeom prst="rect">
            <a:avLst/>
          </a:prstGeom>
        </p:spPr>
      </p:pic>
      <p:pic>
        <p:nvPicPr>
          <p:cNvPr id="208" name="그림 20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9" t="40393" r="27227" b="53324"/>
          <a:stretch/>
        </p:blipFill>
        <p:spPr>
          <a:xfrm>
            <a:off x="1892660" y="2606636"/>
            <a:ext cx="2599998" cy="430889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6052065" y="3908441"/>
            <a:ext cx="1421215" cy="816703"/>
            <a:chOff x="6052065" y="3811575"/>
            <a:chExt cx="1421215" cy="81670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6424576" y="3902537"/>
              <a:ext cx="669292" cy="700514"/>
            </a:xfrm>
            <a:prstGeom prst="rect">
              <a:avLst/>
            </a:prstGeom>
          </p:spPr>
        </p:pic>
        <p:grpSp>
          <p:nvGrpSpPr>
            <p:cNvPr id="88" name="그룹 87"/>
            <p:cNvGrpSpPr/>
            <p:nvPr/>
          </p:nvGrpSpPr>
          <p:grpSpPr>
            <a:xfrm>
              <a:off x="7093868" y="3811575"/>
              <a:ext cx="379412" cy="816703"/>
              <a:chOff x="8047143" y="2323104"/>
              <a:chExt cx="379412" cy="816703"/>
            </a:xfrm>
          </p:grpSpPr>
          <p:cxnSp>
            <p:nvCxnSpPr>
              <p:cNvPr id="89" name="직선 연결선 88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그룹 89"/>
              <p:cNvGrpSpPr/>
              <p:nvPr/>
            </p:nvGrpSpPr>
            <p:grpSpPr>
              <a:xfrm>
                <a:off x="8076592" y="2323104"/>
                <a:ext cx="258211" cy="816703"/>
                <a:chOff x="8076592" y="2323104"/>
                <a:chExt cx="258211" cy="816703"/>
              </a:xfrm>
            </p:grpSpPr>
            <p:sp>
              <p:nvSpPr>
                <p:cNvPr id="9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23104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2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9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4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139" name="그룹 138"/>
            <p:cNvGrpSpPr/>
            <p:nvPr/>
          </p:nvGrpSpPr>
          <p:grpSpPr>
            <a:xfrm>
              <a:off x="6052065" y="3821907"/>
              <a:ext cx="379412" cy="806371"/>
              <a:chOff x="8047143" y="2333436"/>
              <a:chExt cx="379412" cy="806371"/>
            </a:xfrm>
          </p:grpSpPr>
          <p:cxnSp>
            <p:nvCxnSpPr>
              <p:cNvPr id="140" name="직선 연결선 139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그룹 140"/>
              <p:cNvGrpSpPr/>
              <p:nvPr/>
            </p:nvGrpSpPr>
            <p:grpSpPr>
              <a:xfrm>
                <a:off x="8076592" y="2333436"/>
                <a:ext cx="258211" cy="806371"/>
                <a:chOff x="8076592" y="2333436"/>
                <a:chExt cx="258211" cy="806371"/>
              </a:xfrm>
            </p:grpSpPr>
            <p:sp>
              <p:nvSpPr>
                <p:cNvPr id="14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33436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3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14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4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</p:grpSp>
      <p:grpSp>
        <p:nvGrpSpPr>
          <p:cNvPr id="8" name="그룹 7"/>
          <p:cNvGrpSpPr/>
          <p:nvPr/>
        </p:nvGrpSpPr>
        <p:grpSpPr>
          <a:xfrm>
            <a:off x="899781" y="4762859"/>
            <a:ext cx="8109613" cy="907406"/>
            <a:chOff x="899781" y="4762859"/>
            <a:chExt cx="8109613" cy="907406"/>
          </a:xfrm>
        </p:grpSpPr>
        <p:sp>
          <p:nvSpPr>
            <p:cNvPr id="179" name="TextBox 19"/>
            <p:cNvSpPr txBox="1">
              <a:spLocks noChangeArrowheads="1"/>
            </p:cNvSpPr>
            <p:nvPr/>
          </p:nvSpPr>
          <p:spPr bwMode="auto">
            <a:xfrm>
              <a:off x="1136576" y="4762859"/>
              <a:ext cx="566212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분모가 같은 분수의 크기를 어떻게 비교할까요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?</a:t>
              </a:r>
              <a:endParaRPr lang="en-US" altLang="ko-KR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92" name="모서리가 둥근 직사각형 191"/>
            <p:cNvSpPr/>
            <p:nvPr/>
          </p:nvSpPr>
          <p:spPr>
            <a:xfrm>
              <a:off x="899781" y="5193746"/>
              <a:ext cx="8109613" cy="476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201" name="Freeform 14"/>
            <p:cNvSpPr>
              <a:spLocks/>
            </p:cNvSpPr>
            <p:nvPr/>
          </p:nvSpPr>
          <p:spPr bwMode="auto">
            <a:xfrm>
              <a:off x="905033" y="4915595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6717196" y="4245946"/>
            <a:ext cx="143951" cy="270732"/>
            <a:chOff x="-2555004" y="2617740"/>
            <a:chExt cx="739252" cy="139032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-2463824" y="2617740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직선 연결선 159"/>
            <p:cNvCxnSpPr/>
            <p:nvPr/>
          </p:nvCxnSpPr>
          <p:spPr>
            <a:xfrm rot="5400000">
              <a:off x="-2509414" y="3314406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extBox 192"/>
          <p:cNvSpPr txBox="1"/>
          <p:nvPr/>
        </p:nvSpPr>
        <p:spPr>
          <a:xfrm>
            <a:off x="956556" y="5220679"/>
            <a:ext cx="55121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분모가 같으면 분자가 더 큰 분수가 큽니다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195" name="그림 194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161" name="그룹 160"/>
          <p:cNvGrpSpPr/>
          <p:nvPr/>
        </p:nvGrpSpPr>
        <p:grpSpPr>
          <a:xfrm>
            <a:off x="632520" y="332656"/>
            <a:ext cx="4402224" cy="742568"/>
            <a:chOff x="954752" y="279298"/>
            <a:chExt cx="4402224" cy="742568"/>
          </a:xfrm>
        </p:grpSpPr>
        <p:sp>
          <p:nvSpPr>
            <p:cNvPr id="162" name="TextBox 161"/>
            <p:cNvSpPr txBox="1"/>
            <p:nvPr/>
          </p:nvSpPr>
          <p:spPr>
            <a:xfrm>
              <a:off x="954752" y="410956"/>
              <a:ext cx="440222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300" dirty="0" smtClean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rPr>
                <a:t>     과       의 크기 비교하기</a:t>
              </a:r>
              <a:endPara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grpSp>
          <p:nvGrpSpPr>
            <p:cNvPr id="166" name="그룹 165"/>
            <p:cNvGrpSpPr/>
            <p:nvPr/>
          </p:nvGrpSpPr>
          <p:grpSpPr>
            <a:xfrm>
              <a:off x="1424608" y="279298"/>
              <a:ext cx="379412" cy="742568"/>
              <a:chOff x="7280273" y="2359270"/>
              <a:chExt cx="379412" cy="742568"/>
            </a:xfrm>
          </p:grpSpPr>
          <p:cxnSp>
            <p:nvCxnSpPr>
              <p:cNvPr id="172" name="직선 연결선 171"/>
              <p:cNvCxnSpPr/>
              <p:nvPr/>
            </p:nvCxnSpPr>
            <p:spPr>
              <a:xfrm>
                <a:off x="7280273" y="2737960"/>
                <a:ext cx="379412" cy="0"/>
              </a:xfrm>
              <a:prstGeom prst="line">
                <a:avLst/>
              </a:prstGeom>
              <a:ln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8"/>
              <p:cNvSpPr txBox="1">
                <a:spLocks noChangeArrowheads="1"/>
              </p:cNvSpPr>
              <p:nvPr/>
            </p:nvSpPr>
            <p:spPr bwMode="auto">
              <a:xfrm>
                <a:off x="7317108" y="2359270"/>
                <a:ext cx="250825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300" dirty="0" smtClean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3</a:t>
                </a:r>
                <a:endParaRPr kumimoji="0" lang="ko-KR" altLang="en-US" sz="2300" dirty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174" name="TextBox 8"/>
              <p:cNvSpPr txBox="1">
                <a:spLocks noChangeArrowheads="1"/>
              </p:cNvSpPr>
              <p:nvPr/>
            </p:nvSpPr>
            <p:spPr bwMode="auto">
              <a:xfrm>
                <a:off x="7310065" y="2655562"/>
                <a:ext cx="250825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300" dirty="0" smtClean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4</a:t>
                </a:r>
                <a:endParaRPr kumimoji="0" lang="ko-KR" altLang="en-US" sz="2300" dirty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grpSp>
          <p:nvGrpSpPr>
            <p:cNvPr id="167" name="그룹 166"/>
            <p:cNvGrpSpPr/>
            <p:nvPr/>
          </p:nvGrpSpPr>
          <p:grpSpPr>
            <a:xfrm>
              <a:off x="2303532" y="279298"/>
              <a:ext cx="379412" cy="742568"/>
              <a:chOff x="8061971" y="2357140"/>
              <a:chExt cx="379412" cy="742568"/>
            </a:xfrm>
          </p:grpSpPr>
          <p:cxnSp>
            <p:nvCxnSpPr>
              <p:cNvPr id="168" name="직선 연결선 167"/>
              <p:cNvCxnSpPr/>
              <p:nvPr/>
            </p:nvCxnSpPr>
            <p:spPr>
              <a:xfrm>
                <a:off x="8061971" y="2733700"/>
                <a:ext cx="379412" cy="0"/>
              </a:xfrm>
              <a:prstGeom prst="line">
                <a:avLst/>
              </a:prstGeom>
              <a:ln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9" name="그룹 168"/>
              <p:cNvGrpSpPr/>
              <p:nvPr/>
            </p:nvGrpSpPr>
            <p:grpSpPr>
              <a:xfrm>
                <a:off x="8076839" y="2357140"/>
                <a:ext cx="257964" cy="742568"/>
                <a:chOff x="8076839" y="2357140"/>
                <a:chExt cx="257964" cy="742568"/>
              </a:xfrm>
            </p:grpSpPr>
            <p:sp>
              <p:nvSpPr>
                <p:cNvPr id="17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57140"/>
                  <a:ext cx="250825" cy="446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300" dirty="0" smtClean="0">
                      <a:solidFill>
                        <a:srgbClr val="669900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2</a:t>
                  </a:r>
                  <a:endParaRPr kumimoji="0" lang="ko-KR" altLang="en-US" sz="2300" dirty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17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839" y="2653432"/>
                  <a:ext cx="250825" cy="446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300" dirty="0" smtClean="0">
                      <a:solidFill>
                        <a:srgbClr val="669900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4</a:t>
                  </a:r>
                  <a:endParaRPr kumimoji="0" lang="ko-KR" altLang="en-US" sz="2300" dirty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</p:grpSp>
      <p:grpSp>
        <p:nvGrpSpPr>
          <p:cNvPr id="2" name="그룹 1"/>
          <p:cNvGrpSpPr/>
          <p:nvPr/>
        </p:nvGrpSpPr>
        <p:grpSpPr>
          <a:xfrm>
            <a:off x="920552" y="1410417"/>
            <a:ext cx="7468347" cy="794447"/>
            <a:chOff x="977041" y="1410417"/>
            <a:chExt cx="7468347" cy="794447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1303689" y="1592796"/>
              <a:ext cx="7141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과        는 각각        이 몇 개인지 색칠해서 알아볼까요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08" name="그룹 107"/>
            <p:cNvGrpSpPr/>
            <p:nvPr/>
          </p:nvGrpSpPr>
          <p:grpSpPr>
            <a:xfrm>
              <a:off x="1282880" y="1411859"/>
              <a:ext cx="379412" cy="790665"/>
              <a:chOff x="8047143" y="2349142"/>
              <a:chExt cx="379412" cy="790665"/>
            </a:xfrm>
          </p:grpSpPr>
          <p:cxnSp>
            <p:nvCxnSpPr>
              <p:cNvPr id="109" name="직선 연결선 108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그룹 109"/>
              <p:cNvGrpSpPr/>
              <p:nvPr/>
            </p:nvGrpSpPr>
            <p:grpSpPr>
              <a:xfrm>
                <a:off x="8076592" y="2349142"/>
                <a:ext cx="258211" cy="790665"/>
                <a:chOff x="8076592" y="2349142"/>
                <a:chExt cx="258211" cy="790665"/>
              </a:xfrm>
            </p:grpSpPr>
            <p:sp>
              <p:nvSpPr>
                <p:cNvPr id="11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49142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3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11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4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113" name="그룹 112"/>
            <p:cNvGrpSpPr/>
            <p:nvPr/>
          </p:nvGrpSpPr>
          <p:grpSpPr>
            <a:xfrm>
              <a:off x="2142656" y="1410418"/>
              <a:ext cx="379412" cy="794446"/>
              <a:chOff x="8047143" y="2345361"/>
              <a:chExt cx="379412" cy="794446"/>
            </a:xfrm>
          </p:grpSpPr>
          <p:cxnSp>
            <p:nvCxnSpPr>
              <p:cNvPr id="114" name="직선 연결선 113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그룹 114"/>
              <p:cNvGrpSpPr/>
              <p:nvPr/>
            </p:nvGrpSpPr>
            <p:grpSpPr>
              <a:xfrm>
                <a:off x="8076592" y="2345361"/>
                <a:ext cx="258211" cy="794446"/>
                <a:chOff x="8076592" y="2345361"/>
                <a:chExt cx="258211" cy="794446"/>
              </a:xfrm>
            </p:grpSpPr>
            <p:sp>
              <p:nvSpPr>
                <p:cNvPr id="11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45361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2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11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4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118" name="그룹 117"/>
            <p:cNvGrpSpPr/>
            <p:nvPr/>
          </p:nvGrpSpPr>
          <p:grpSpPr>
            <a:xfrm>
              <a:off x="3620852" y="1410417"/>
              <a:ext cx="379412" cy="794447"/>
              <a:chOff x="8047143" y="2345360"/>
              <a:chExt cx="379412" cy="794447"/>
            </a:xfrm>
          </p:grpSpPr>
          <p:cxnSp>
            <p:nvCxnSpPr>
              <p:cNvPr id="119" name="직선 연결선 118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그룹 119"/>
              <p:cNvGrpSpPr/>
              <p:nvPr/>
            </p:nvGrpSpPr>
            <p:grpSpPr>
              <a:xfrm>
                <a:off x="8076592" y="2345360"/>
                <a:ext cx="258211" cy="794447"/>
                <a:chOff x="8076592" y="2345360"/>
                <a:chExt cx="258211" cy="794447"/>
              </a:xfrm>
            </p:grpSpPr>
            <p:sp>
              <p:nvSpPr>
                <p:cNvPr id="12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4536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12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4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sp>
          <p:nvSpPr>
            <p:cNvPr id="175" name="Freeform 14"/>
            <p:cNvSpPr>
              <a:spLocks/>
            </p:cNvSpPr>
            <p:nvPr/>
          </p:nvSpPr>
          <p:spPr bwMode="auto">
            <a:xfrm>
              <a:off x="977041" y="1736631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05033" y="3961528"/>
            <a:ext cx="4870054" cy="799620"/>
            <a:chOff x="905033" y="3789040"/>
            <a:chExt cx="4870054" cy="799620"/>
          </a:xfrm>
        </p:grpSpPr>
        <p:grpSp>
          <p:nvGrpSpPr>
            <p:cNvPr id="10" name="그룹 9"/>
            <p:cNvGrpSpPr/>
            <p:nvPr/>
          </p:nvGrpSpPr>
          <p:grpSpPr>
            <a:xfrm>
              <a:off x="1208584" y="3789040"/>
              <a:ext cx="4566503" cy="799620"/>
              <a:chOff x="771754" y="5391141"/>
              <a:chExt cx="4566503" cy="799620"/>
            </a:xfrm>
          </p:grpSpPr>
          <p:sp>
            <p:nvSpPr>
              <p:cNvPr id="128" name="TextBox 19"/>
              <p:cNvSpPr txBox="1">
                <a:spLocks noChangeArrowheads="1"/>
              </p:cNvSpPr>
              <p:nvPr/>
            </p:nvSpPr>
            <p:spPr bwMode="auto">
              <a:xfrm>
                <a:off x="833498" y="5571161"/>
                <a:ext cx="450475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latinLnBrk="0" hangingPunct="0"/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    과        중 어느 분수가 더 클까요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?</a:t>
                </a:r>
                <a:endParaRPr lang="en-US" altLang="ko-KR" sz="2200" b="1" dirty="0">
                  <a:latin typeface="나눔고딕" charset="-127"/>
                  <a:ea typeface="나눔고딕" charset="-127"/>
                </a:endParaRPr>
              </a:p>
            </p:txBody>
          </p:sp>
          <p:grpSp>
            <p:nvGrpSpPr>
              <p:cNvPr id="129" name="그룹 128"/>
              <p:cNvGrpSpPr/>
              <p:nvPr/>
            </p:nvGrpSpPr>
            <p:grpSpPr>
              <a:xfrm>
                <a:off x="771754" y="5396284"/>
                <a:ext cx="379412" cy="794477"/>
                <a:chOff x="8047143" y="2345330"/>
                <a:chExt cx="379412" cy="794477"/>
              </a:xfrm>
            </p:grpSpPr>
            <p:cxnSp>
              <p:nvCxnSpPr>
                <p:cNvPr id="130" name="직선 연결선 129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1" name="그룹 130"/>
                <p:cNvGrpSpPr/>
                <p:nvPr/>
              </p:nvGrpSpPr>
              <p:grpSpPr>
                <a:xfrm>
                  <a:off x="8076592" y="2345330"/>
                  <a:ext cx="258211" cy="794477"/>
                  <a:chOff x="8076592" y="2345330"/>
                  <a:chExt cx="258211" cy="794477"/>
                </a:xfrm>
              </p:grpSpPr>
              <p:sp>
                <p:nvSpPr>
                  <p:cNvPr id="132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3978" y="234533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3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13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6592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4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  <p:grpSp>
            <p:nvGrpSpPr>
              <p:cNvPr id="134" name="그룹 133"/>
              <p:cNvGrpSpPr/>
              <p:nvPr/>
            </p:nvGrpSpPr>
            <p:grpSpPr>
              <a:xfrm>
                <a:off x="1648569" y="5391141"/>
                <a:ext cx="379412" cy="797955"/>
                <a:chOff x="8047143" y="2341852"/>
                <a:chExt cx="379412" cy="797955"/>
              </a:xfrm>
            </p:grpSpPr>
            <p:cxnSp>
              <p:nvCxnSpPr>
                <p:cNvPr id="135" name="직선 연결선 134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6" name="그룹 135"/>
                <p:cNvGrpSpPr/>
                <p:nvPr/>
              </p:nvGrpSpPr>
              <p:grpSpPr>
                <a:xfrm>
                  <a:off x="8076592" y="2341852"/>
                  <a:ext cx="258211" cy="797955"/>
                  <a:chOff x="8076592" y="2341852"/>
                  <a:chExt cx="258211" cy="797955"/>
                </a:xfrm>
              </p:grpSpPr>
              <p:sp>
                <p:nvSpPr>
                  <p:cNvPr id="137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3978" y="2341852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2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138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6592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4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</p:grpSp>
        <p:sp>
          <p:nvSpPr>
            <p:cNvPr id="200" name="Freeform 14"/>
            <p:cNvSpPr>
              <a:spLocks/>
            </p:cNvSpPr>
            <p:nvPr/>
          </p:nvSpPr>
          <p:spPr bwMode="auto">
            <a:xfrm>
              <a:off x="905033" y="4095826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81" name="그림 18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7623" y="52592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그림 16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9545" y="26426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그림 17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8399" y="36235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그림 17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32138" y="42099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타원 144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타원 162">
            <a:hlinkClick r:id="rId9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타원 164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1207288" y="1988840"/>
            <a:ext cx="8247332" cy="1078959"/>
            <a:chOff x="1207288" y="1988840"/>
            <a:chExt cx="8247332" cy="1078959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13" t="42445" r="67614" b="53966"/>
            <a:stretch/>
          </p:blipFill>
          <p:spPr>
            <a:xfrm>
              <a:off x="1892660" y="2135404"/>
              <a:ext cx="1062000" cy="471232"/>
            </a:xfrm>
            <a:prstGeom prst="rect">
              <a:avLst/>
            </a:prstGeom>
          </p:spPr>
        </p:pic>
        <p:grpSp>
          <p:nvGrpSpPr>
            <p:cNvPr id="23" name="그룹 22"/>
            <p:cNvGrpSpPr/>
            <p:nvPr/>
          </p:nvGrpSpPr>
          <p:grpSpPr>
            <a:xfrm>
              <a:off x="1207288" y="1988840"/>
              <a:ext cx="8247332" cy="1078959"/>
              <a:chOff x="1207288" y="1988840"/>
              <a:chExt cx="8247332" cy="1078959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1207288" y="1988840"/>
                <a:ext cx="8247332" cy="1078959"/>
                <a:chOff x="1207288" y="1988840"/>
                <a:chExt cx="8247332" cy="1078959"/>
              </a:xfrm>
            </p:grpSpPr>
            <p:grpSp>
              <p:nvGrpSpPr>
                <p:cNvPr id="13" name="그룹 12"/>
                <p:cNvGrpSpPr/>
                <p:nvPr/>
              </p:nvGrpSpPr>
              <p:grpSpPr>
                <a:xfrm>
                  <a:off x="1207288" y="1988840"/>
                  <a:ext cx="8247332" cy="1078959"/>
                  <a:chOff x="1207288" y="1988840"/>
                  <a:chExt cx="8247332" cy="1078959"/>
                </a:xfrm>
              </p:grpSpPr>
              <p:grpSp>
                <p:nvGrpSpPr>
                  <p:cNvPr id="9" name="그룹 8"/>
                  <p:cNvGrpSpPr/>
                  <p:nvPr/>
                </p:nvGrpSpPr>
                <p:grpSpPr>
                  <a:xfrm>
                    <a:off x="1727064" y="1988840"/>
                    <a:ext cx="7727556" cy="1015212"/>
                    <a:chOff x="1318841" y="1988840"/>
                    <a:chExt cx="7727556" cy="1015212"/>
                  </a:xfrm>
                </p:grpSpPr>
                <p:pic>
                  <p:nvPicPr>
                    <p:cNvPr id="3" name="그림 2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001" t="37668" r="56096" b="53323"/>
                    <a:stretch/>
                  </p:blipFill>
                  <p:spPr>
                    <a:xfrm>
                      <a:off x="1318841" y="1988840"/>
                      <a:ext cx="3693988" cy="617796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4" name="그룹 13"/>
                    <p:cNvGrpSpPr/>
                    <p:nvPr/>
                  </p:nvGrpSpPr>
                  <p:grpSpPr>
                    <a:xfrm>
                      <a:off x="5313040" y="2276872"/>
                      <a:ext cx="3733357" cy="727180"/>
                      <a:chOff x="5529064" y="3899699"/>
                      <a:chExt cx="3733357" cy="727180"/>
                    </a:xfrm>
                  </p:grpSpPr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5673080" y="4056806"/>
                        <a:ext cx="3589341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eaLnBrk="0" latinLnBrk="0" hangingPunct="0"/>
                        <a:r>
                          <a:rPr lang="ko-KR" altLang="en-US" sz="2200" b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나눔고딕" charset="-127"/>
                            <a:ea typeface="나눔고딕" charset="-127"/>
                          </a:rPr>
                          <a:t>   은       이        개입니다</a:t>
                        </a:r>
                        <a:r>
                          <a:rPr lang="en-US" altLang="ko-KR" sz="2200" b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나눔고딕" charset="-127"/>
                            <a:ea typeface="나눔고딕" charset="-127"/>
                          </a:rPr>
                          <a:t>.</a:t>
                        </a:r>
                        <a:endParaRPr lang="en-US" altLang="ko-KR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나눔고딕" charset="-127"/>
                          <a:ea typeface="나눔고딕" charset="-127"/>
                        </a:endParaRPr>
                      </a:p>
                    </p:txBody>
                  </p:sp>
                  <p:grpSp>
                    <p:nvGrpSpPr>
                      <p:cNvPr id="51" name="그룹 50"/>
                      <p:cNvGrpSpPr/>
                      <p:nvPr/>
                    </p:nvGrpSpPr>
                    <p:grpSpPr>
                      <a:xfrm>
                        <a:off x="5529064" y="3899700"/>
                        <a:ext cx="379412" cy="727179"/>
                        <a:chOff x="8047143" y="2379272"/>
                        <a:chExt cx="379412" cy="727179"/>
                      </a:xfrm>
                    </p:grpSpPr>
                    <p:cxnSp>
                      <p:nvCxnSpPr>
                        <p:cNvPr id="52" name="직선 연결선 51"/>
                        <p:cNvCxnSpPr/>
                        <p:nvPr/>
                      </p:nvCxnSpPr>
                      <p:spPr>
                        <a:xfrm>
                          <a:off x="8047143" y="2747054"/>
                          <a:ext cx="37941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54" name="그룹 53"/>
                        <p:cNvGrpSpPr/>
                        <p:nvPr/>
                      </p:nvGrpSpPr>
                      <p:grpSpPr>
                        <a:xfrm>
                          <a:off x="8088579" y="2379272"/>
                          <a:ext cx="258211" cy="727179"/>
                          <a:chOff x="8088579" y="2379272"/>
                          <a:chExt cx="258211" cy="727179"/>
                        </a:xfrm>
                      </p:grpSpPr>
                      <p:sp>
                        <p:nvSpPr>
                          <p:cNvPr id="55" name="TextBox 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095965" y="2379272"/>
                            <a:ext cx="250825" cy="4308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>
                              <a:defRPr sz="32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1pPr>
                            <a:lvl2pPr>
                              <a:defRPr sz="28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2pPr>
                            <a:lvl3pPr>
                              <a:defRPr sz="24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3pPr>
                            <a:lvl4pPr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4pPr>
                            <a:lvl5pPr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5pPr>
                            <a:lvl6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6pPr>
                            <a:lvl7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7pPr>
                            <a:lvl8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8pPr>
                            <a:lvl9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9pPr>
                          </a:lstStyle>
                          <a:p>
                            <a:pPr algn="ctr"/>
                            <a:r>
                              <a:rPr kumimoji="0" lang="en-US" altLang="ko-KR" sz="2200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나눔고딕 ExtraBold" charset="-127"/>
                                <a:ea typeface="나눔고딕 ExtraBold" charset="-127"/>
                              </a:rPr>
                              <a:t>3</a:t>
                            </a:r>
                            <a:endParaRPr kumimoji="0" lang="ko-KR" altLang="en-US" sz="2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나눔고딕 ExtraBold" charset="-127"/>
                              <a:ea typeface="나눔고딕 ExtraBold" charset="-127"/>
                            </a:endParaRPr>
                          </a:p>
                        </p:txBody>
                      </p:sp>
                      <p:sp>
                        <p:nvSpPr>
                          <p:cNvPr id="56" name="TextBox 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088579" y="2675564"/>
                            <a:ext cx="250825" cy="4308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>
                              <a:defRPr sz="32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1pPr>
                            <a:lvl2pPr>
                              <a:defRPr sz="28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2pPr>
                            <a:lvl3pPr>
                              <a:defRPr sz="24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3pPr>
                            <a:lvl4pPr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4pPr>
                            <a:lvl5pPr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5pPr>
                            <a:lvl6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6pPr>
                            <a:lvl7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7pPr>
                            <a:lvl8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8pPr>
                            <a:lvl9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9pPr>
                          </a:lstStyle>
                          <a:p>
                            <a:pPr algn="ctr"/>
                            <a:r>
                              <a:rPr kumimoji="0" lang="en-US" altLang="ko-KR" sz="2200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나눔고딕 ExtraBold" charset="-127"/>
                                <a:ea typeface="나눔고딕 ExtraBold" charset="-127"/>
                              </a:rPr>
                              <a:t>4</a:t>
                            </a:r>
                            <a:endParaRPr kumimoji="0" lang="ko-KR" altLang="en-US" sz="2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나눔고딕 ExtraBold" charset="-127"/>
                              <a:ea typeface="나눔고딕 ExtraBold" charset="-127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23" name="그룹 122"/>
                      <p:cNvGrpSpPr/>
                      <p:nvPr/>
                    </p:nvGrpSpPr>
                    <p:grpSpPr>
                      <a:xfrm>
                        <a:off x="6354932" y="3899699"/>
                        <a:ext cx="379412" cy="727179"/>
                        <a:chOff x="8047143" y="2379271"/>
                        <a:chExt cx="379412" cy="727179"/>
                      </a:xfrm>
                    </p:grpSpPr>
                    <p:cxnSp>
                      <p:nvCxnSpPr>
                        <p:cNvPr id="124" name="직선 연결선 123"/>
                        <p:cNvCxnSpPr/>
                        <p:nvPr/>
                      </p:nvCxnSpPr>
                      <p:spPr>
                        <a:xfrm>
                          <a:off x="8047143" y="2747054"/>
                          <a:ext cx="37941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25" name="그룹 124"/>
                        <p:cNvGrpSpPr/>
                        <p:nvPr/>
                      </p:nvGrpSpPr>
                      <p:grpSpPr>
                        <a:xfrm>
                          <a:off x="8111436" y="2379271"/>
                          <a:ext cx="258211" cy="727179"/>
                          <a:chOff x="8111436" y="2379271"/>
                          <a:chExt cx="258211" cy="727179"/>
                        </a:xfrm>
                      </p:grpSpPr>
                      <p:sp>
                        <p:nvSpPr>
                          <p:cNvPr id="126" name="TextBox 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18822" y="2379271"/>
                            <a:ext cx="250825" cy="4308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>
                              <a:defRPr sz="32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1pPr>
                            <a:lvl2pPr>
                              <a:defRPr sz="28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2pPr>
                            <a:lvl3pPr>
                              <a:defRPr sz="24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3pPr>
                            <a:lvl4pPr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4pPr>
                            <a:lvl5pPr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5pPr>
                            <a:lvl6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6pPr>
                            <a:lvl7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7pPr>
                            <a:lvl8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8pPr>
                            <a:lvl9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9pPr>
                          </a:lstStyle>
                          <a:p>
                            <a:pPr algn="ctr"/>
                            <a:r>
                              <a:rPr kumimoji="0" lang="en-US" altLang="ko-KR" sz="2200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나눔고딕 ExtraBold" charset="-127"/>
                                <a:ea typeface="나눔고딕 ExtraBold" charset="-127"/>
                              </a:rPr>
                              <a:t>1</a:t>
                            </a:r>
                            <a:endParaRPr kumimoji="0" lang="ko-KR" altLang="en-US" sz="2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나눔고딕 ExtraBold" charset="-127"/>
                              <a:ea typeface="나눔고딕 ExtraBold" charset="-127"/>
                            </a:endParaRPr>
                          </a:p>
                        </p:txBody>
                      </p:sp>
                      <p:sp>
                        <p:nvSpPr>
                          <p:cNvPr id="127" name="TextBox 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11436" y="2675563"/>
                            <a:ext cx="250825" cy="4308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>
                              <a:defRPr sz="32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1pPr>
                            <a:lvl2pPr>
                              <a:defRPr sz="28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2pPr>
                            <a:lvl3pPr>
                              <a:defRPr sz="24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3pPr>
                            <a:lvl4pPr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4pPr>
                            <a:lvl5pPr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5pPr>
                            <a:lvl6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6pPr>
                            <a:lvl7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7pPr>
                            <a:lvl8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8pPr>
                            <a:lvl9pPr eaLnBrk="0" fontAlgn="base" hangingPunct="0">
                              <a:spcAft>
                                <a:spcPct val="0"/>
                              </a:spcAft>
                              <a:buFont typeface="Arial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맑은 고딕" pitchFamily="50" charset="-127"/>
                                <a:ea typeface="나눔고딕" pitchFamily="50" charset="-127"/>
                              </a:defRPr>
                            </a:lvl9pPr>
                          </a:lstStyle>
                          <a:p>
                            <a:pPr algn="ctr"/>
                            <a:r>
                              <a:rPr kumimoji="0" lang="en-US" altLang="ko-KR" sz="2200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나눔고딕 ExtraBold" charset="-127"/>
                                <a:ea typeface="나눔고딕 ExtraBold" charset="-127"/>
                              </a:rPr>
                              <a:t>4</a:t>
                            </a:r>
                            <a:endParaRPr kumimoji="0" lang="ko-KR" altLang="en-US" sz="22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나눔고딕 ExtraBold" charset="-127"/>
                              <a:ea typeface="나눔고딕 ExtraBold" charset="-127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156" name="모서리가 둥근 직사각형 155"/>
                    <p:cNvSpPr/>
                    <p:nvPr/>
                  </p:nvSpPr>
                  <p:spPr>
                    <a:xfrm>
                      <a:off x="6993049" y="2430909"/>
                      <a:ext cx="405731" cy="422027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ko-KR" altLang="en-US" dirty="0">
                        <a:latin typeface="나눔고딕" charset="-127"/>
                        <a:ea typeface="나눔고딕" charset="-127"/>
                      </a:endParaRPr>
                    </a:p>
                  </p:txBody>
                </p:sp>
              </p:grpSp>
              <p:grpSp>
                <p:nvGrpSpPr>
                  <p:cNvPr id="182" name="그룹 181"/>
                  <p:cNvGrpSpPr/>
                  <p:nvPr/>
                </p:nvGrpSpPr>
                <p:grpSpPr>
                  <a:xfrm>
                    <a:off x="1207288" y="2276872"/>
                    <a:ext cx="395155" cy="790927"/>
                    <a:chOff x="8560308" y="2075698"/>
                    <a:chExt cx="379412" cy="790927"/>
                  </a:xfrm>
                </p:grpSpPr>
                <p:cxnSp>
                  <p:nvCxnSpPr>
                    <p:cNvPr id="183" name="직선 연결선 182"/>
                    <p:cNvCxnSpPr/>
                    <p:nvPr/>
                  </p:nvCxnSpPr>
                  <p:spPr>
                    <a:xfrm>
                      <a:off x="8560308" y="2471742"/>
                      <a:ext cx="37941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4" name="그룹 183"/>
                    <p:cNvGrpSpPr/>
                    <p:nvPr/>
                  </p:nvGrpSpPr>
                  <p:grpSpPr>
                    <a:xfrm>
                      <a:off x="8571985" y="2075698"/>
                      <a:ext cx="352147" cy="790927"/>
                      <a:chOff x="8571985" y="2075698"/>
                      <a:chExt cx="352147" cy="790927"/>
                    </a:xfrm>
                  </p:grpSpPr>
                  <p:sp>
                    <p:nvSpPr>
                      <p:cNvPr id="185" name="TextBox 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82757" y="2075698"/>
                        <a:ext cx="341375" cy="43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5pPr>
                        <a:lvl6pPr eaLnBrk="0" fontAlgn="base" hangingPunct="0"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6pPr>
                        <a:lvl7pPr eaLnBrk="0" fontAlgn="base" hangingPunct="0"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7pPr>
                        <a:lvl8pPr eaLnBrk="0" fontAlgn="base" hangingPunct="0"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8pPr>
                        <a:lvl9pPr eaLnBrk="0" fontAlgn="base" hangingPunct="0"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9pPr>
                      </a:lstStyle>
                      <a:p>
                        <a:r>
                          <a:rPr kumimoji="0" lang="en-US" altLang="ko-KR" sz="2200" dirty="0" smtClean="0">
                            <a:latin typeface="나눔고딕 ExtraBold" charset="-127"/>
                            <a:ea typeface="나눔고딕 ExtraBold" charset="-127"/>
                          </a:rPr>
                          <a:t>3</a:t>
                        </a:r>
                        <a:endParaRPr kumimoji="0" lang="ko-KR" altLang="en-US" sz="2200" dirty="0">
                          <a:latin typeface="나눔고딕 ExtraBold" charset="-127"/>
                          <a:ea typeface="나눔고딕 ExtraBold" charset="-127"/>
                        </a:endParaRPr>
                      </a:p>
                    </p:txBody>
                  </p:sp>
                  <p:sp>
                    <p:nvSpPr>
                      <p:cNvPr id="186" name="TextBox 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71985" y="2435738"/>
                        <a:ext cx="250825" cy="430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32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1pPr>
                        <a:lvl2pPr>
                          <a:defRPr sz="28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2pPr>
                        <a:lvl3pPr>
                          <a:defRPr sz="24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3pPr>
                        <a:lvl4pPr>
                          <a:defRPr sz="20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4pPr>
                        <a:lvl5pPr>
                          <a:defRPr sz="20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5pPr>
                        <a:lvl6pPr eaLnBrk="0" fontAlgn="base" hangingPunct="0"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6pPr>
                        <a:lvl7pPr eaLnBrk="0" fontAlgn="base" hangingPunct="0"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7pPr>
                        <a:lvl8pPr eaLnBrk="0" fontAlgn="base" hangingPunct="0"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8pPr>
                        <a:lvl9pPr eaLnBrk="0" fontAlgn="base" hangingPunct="0"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맑은 고딕" pitchFamily="50" charset="-127"/>
                            <a:ea typeface="나눔고딕" pitchFamily="50" charset="-127"/>
                          </a:defRPr>
                        </a:lvl9pPr>
                      </a:lstStyle>
                      <a:p>
                        <a:r>
                          <a:rPr kumimoji="0" lang="en-US" altLang="ko-KR" sz="2200" dirty="0" smtClean="0">
                            <a:latin typeface="나눔고딕 ExtraBold" charset="-127"/>
                            <a:ea typeface="나눔고딕 ExtraBold" charset="-127"/>
                          </a:rPr>
                          <a:t>4</a:t>
                        </a:r>
                        <a:endParaRPr kumimoji="0" lang="ko-KR" altLang="en-US" sz="2200" dirty="0">
                          <a:latin typeface="나눔고딕 ExtraBold" charset="-127"/>
                          <a:ea typeface="나눔고딕 ExtraBold" charset="-127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20" name="그림 19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29" t="49241" r="88081" b="44935"/>
                <a:stretch/>
              </p:blipFill>
              <p:spPr>
                <a:xfrm>
                  <a:off x="4736976" y="2160084"/>
                  <a:ext cx="269880" cy="404820"/>
                </a:xfrm>
                <a:prstGeom prst="rect">
                  <a:avLst/>
                </a:prstGeom>
              </p:spPr>
            </p:pic>
            <p:pic>
              <p:nvPicPr>
                <p:cNvPr id="196" name="그림 195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29" t="49241" r="88081" b="44935"/>
                <a:stretch/>
              </p:blipFill>
              <p:spPr>
                <a:xfrm>
                  <a:off x="3908884" y="2160084"/>
                  <a:ext cx="269880" cy="404820"/>
                </a:xfrm>
                <a:prstGeom prst="rect">
                  <a:avLst/>
                </a:prstGeom>
              </p:spPr>
            </p:pic>
            <p:pic>
              <p:nvPicPr>
                <p:cNvPr id="197" name="그림 196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29" t="49241" r="88081" b="44935"/>
                <a:stretch/>
              </p:blipFill>
              <p:spPr>
                <a:xfrm>
                  <a:off x="3116796" y="2160084"/>
                  <a:ext cx="269880" cy="404820"/>
                </a:xfrm>
                <a:prstGeom prst="rect">
                  <a:avLst/>
                </a:prstGeom>
              </p:spPr>
            </p:pic>
            <p:pic>
              <p:nvPicPr>
                <p:cNvPr id="198" name="그림 197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29" t="49241" r="88081" b="44935"/>
                <a:stretch/>
              </p:blipFill>
              <p:spPr>
                <a:xfrm>
                  <a:off x="2288704" y="2160084"/>
                  <a:ext cx="269880" cy="404820"/>
                </a:xfrm>
                <a:prstGeom prst="rect">
                  <a:avLst/>
                </a:prstGeom>
              </p:spPr>
            </p:pic>
          </p:grpSp>
          <p:pic>
            <p:nvPicPr>
              <p:cNvPr id="202" name="그림 20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1" t="37668" r="56096" b="53323"/>
              <a:stretch/>
            </p:blipFill>
            <p:spPr>
              <a:xfrm>
                <a:off x="1722307" y="2420888"/>
                <a:ext cx="3693988" cy="617796"/>
              </a:xfrm>
              <a:prstGeom prst="rect">
                <a:avLst/>
              </a:prstGeom>
            </p:spPr>
          </p:pic>
        </p:grpSp>
      </p:grpSp>
      <p:pic>
        <p:nvPicPr>
          <p:cNvPr id="176" name="그림 17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8197" y="24641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그룹 24"/>
          <p:cNvGrpSpPr/>
          <p:nvPr/>
        </p:nvGrpSpPr>
        <p:grpSpPr>
          <a:xfrm>
            <a:off x="1207288" y="3130084"/>
            <a:ext cx="8270144" cy="873949"/>
            <a:chOff x="1207288" y="3130084"/>
            <a:chExt cx="8270144" cy="873949"/>
          </a:xfrm>
        </p:grpSpPr>
        <p:pic>
          <p:nvPicPr>
            <p:cNvPr id="187" name="그림 18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13" t="46233" r="67614" b="50178"/>
            <a:stretch/>
          </p:blipFill>
          <p:spPr>
            <a:xfrm>
              <a:off x="1887425" y="3130084"/>
              <a:ext cx="1041400" cy="463296"/>
            </a:xfrm>
            <a:prstGeom prst="rect">
              <a:avLst/>
            </a:prstGeom>
          </p:spPr>
        </p:pic>
        <p:grpSp>
          <p:nvGrpSpPr>
            <p:cNvPr id="22" name="그룹 21"/>
            <p:cNvGrpSpPr/>
            <p:nvPr/>
          </p:nvGrpSpPr>
          <p:grpSpPr>
            <a:xfrm>
              <a:off x="1207288" y="3140968"/>
              <a:ext cx="8270144" cy="784234"/>
              <a:chOff x="1207288" y="3140968"/>
              <a:chExt cx="8270144" cy="784234"/>
            </a:xfrm>
          </p:grpSpPr>
          <p:grpSp>
            <p:nvGrpSpPr>
              <p:cNvPr id="16" name="그룹 15"/>
              <p:cNvGrpSpPr/>
              <p:nvPr/>
            </p:nvGrpSpPr>
            <p:grpSpPr>
              <a:xfrm>
                <a:off x="1207288" y="3140968"/>
                <a:ext cx="8270144" cy="784234"/>
                <a:chOff x="1207288" y="3140968"/>
                <a:chExt cx="8270144" cy="784234"/>
              </a:xfrm>
            </p:grpSpPr>
            <p:grpSp>
              <p:nvGrpSpPr>
                <p:cNvPr id="11" name="그룹 10"/>
                <p:cNvGrpSpPr/>
                <p:nvPr/>
              </p:nvGrpSpPr>
              <p:grpSpPr>
                <a:xfrm>
                  <a:off x="1712640" y="3140968"/>
                  <a:ext cx="7764792" cy="728596"/>
                  <a:chOff x="1304417" y="3140968"/>
                  <a:chExt cx="7764792" cy="728596"/>
                </a:xfrm>
              </p:grpSpPr>
              <p:pic>
                <p:nvPicPr>
                  <p:cNvPr id="204" name="그림 2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001" t="47062" r="56096" b="46127"/>
                  <a:stretch/>
                </p:blipFill>
                <p:spPr>
                  <a:xfrm>
                    <a:off x="1304417" y="3141999"/>
                    <a:ext cx="3693988" cy="467021"/>
                  </a:xfrm>
                  <a:prstGeom prst="rect">
                    <a:avLst/>
                  </a:prstGeom>
                </p:spPr>
              </p:pic>
              <p:grpSp>
                <p:nvGrpSpPr>
                  <p:cNvPr id="15" name="그룹 14"/>
                  <p:cNvGrpSpPr/>
                  <p:nvPr/>
                </p:nvGrpSpPr>
                <p:grpSpPr>
                  <a:xfrm>
                    <a:off x="5241032" y="3140968"/>
                    <a:ext cx="3828177" cy="728596"/>
                    <a:chOff x="5457056" y="4581128"/>
                    <a:chExt cx="3828177" cy="728596"/>
                  </a:xfrm>
                </p:grpSpPr>
                <p:sp>
                  <p:nvSpPr>
                    <p:cNvPr id="144" name="TextBox 143"/>
                    <p:cNvSpPr txBox="1"/>
                    <p:nvPr/>
                  </p:nvSpPr>
                  <p:spPr>
                    <a:xfrm>
                      <a:off x="5637076" y="4736057"/>
                      <a:ext cx="3648157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eaLnBrk="0" latinLnBrk="0" hangingPunct="0"/>
                      <a:r>
                        <a:rPr lang="ko-KR" altLang="en-US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나눔고딕" charset="-127"/>
                          <a:ea typeface="나눔고딕" charset="-127"/>
                        </a:rPr>
                        <a:t>   </a:t>
                      </a:r>
                      <a:r>
                        <a:rPr lang="ko-KR" altLang="en-US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나눔고딕" charset="-127"/>
                          <a:ea typeface="나눔고딕" charset="-127"/>
                        </a:rPr>
                        <a:t>는</a:t>
                      </a:r>
                      <a:r>
                        <a:rPr lang="ko-KR" altLang="en-US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나눔고딕" charset="-127"/>
                          <a:ea typeface="나눔고딕" charset="-127"/>
                        </a:rPr>
                        <a:t>        </a:t>
                      </a:r>
                      <a:r>
                        <a:rPr lang="ko-KR" altLang="en-US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나눔고딕" charset="-127"/>
                          <a:ea typeface="나눔고딕" charset="-127"/>
                        </a:rPr>
                        <a:t>이       개입니다</a:t>
                      </a:r>
                      <a:r>
                        <a:rPr lang="en-US" altLang="ko-KR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나눔고딕" charset="-127"/>
                          <a:ea typeface="나눔고딕" charset="-127"/>
                        </a:rPr>
                        <a:t>.</a:t>
                      </a:r>
                      <a:endParaRPr lang="en-US" altLang="ko-KR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나눔고딕" charset="-127"/>
                        <a:ea typeface="나눔고딕" charset="-127"/>
                      </a:endParaRPr>
                    </a:p>
                  </p:txBody>
                </p:sp>
                <p:grpSp>
                  <p:nvGrpSpPr>
                    <p:cNvPr id="146" name="그룹 145"/>
                    <p:cNvGrpSpPr/>
                    <p:nvPr/>
                  </p:nvGrpSpPr>
                  <p:grpSpPr>
                    <a:xfrm>
                      <a:off x="5457056" y="4582545"/>
                      <a:ext cx="428917" cy="727179"/>
                      <a:chOff x="8047143" y="2382865"/>
                      <a:chExt cx="379412" cy="727179"/>
                    </a:xfrm>
                  </p:grpSpPr>
                  <p:cxnSp>
                    <p:nvCxnSpPr>
                      <p:cNvPr id="147" name="직선 연결선 146"/>
                      <p:cNvCxnSpPr/>
                      <p:nvPr/>
                    </p:nvCxnSpPr>
                    <p:spPr>
                      <a:xfrm>
                        <a:off x="8047143" y="2747054"/>
                        <a:ext cx="379412" cy="0"/>
                      </a:xfrm>
                      <a:prstGeom prst="line">
                        <a:avLst/>
                      </a:prstGeom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48" name="그룹 147"/>
                      <p:cNvGrpSpPr/>
                      <p:nvPr/>
                    </p:nvGrpSpPr>
                    <p:grpSpPr>
                      <a:xfrm>
                        <a:off x="8111437" y="2382865"/>
                        <a:ext cx="258211" cy="727179"/>
                        <a:chOff x="8111437" y="2382865"/>
                        <a:chExt cx="258211" cy="727179"/>
                      </a:xfrm>
                    </p:grpSpPr>
                    <p:sp>
                      <p:nvSpPr>
                        <p:cNvPr id="149" name="TextBox 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18823" y="2382865"/>
                          <a:ext cx="250825" cy="4308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5pPr>
                          <a:lvl6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6pPr>
                          <a:lvl7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7pPr>
                          <a:lvl8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8pPr>
                          <a:lvl9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altLang="ko-KR" sz="2200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나눔고딕 ExtraBold" charset="-127"/>
                              <a:ea typeface="나눔고딕 ExtraBold" charset="-127"/>
                            </a:rPr>
                            <a:t>2</a:t>
                          </a:r>
                          <a:endParaRPr kumimoji="0" lang="ko-KR" altLang="en-US" sz="2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나눔고딕 ExtraBold" charset="-127"/>
                            <a:ea typeface="나눔고딕 ExtraBold" charset="-127"/>
                          </a:endParaRPr>
                        </a:p>
                      </p:txBody>
                    </p:sp>
                    <p:sp>
                      <p:nvSpPr>
                        <p:cNvPr id="150" name="TextBox 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11437" y="2679157"/>
                          <a:ext cx="250825" cy="4308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5pPr>
                          <a:lvl6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6pPr>
                          <a:lvl7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7pPr>
                          <a:lvl8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8pPr>
                          <a:lvl9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altLang="ko-KR" sz="2200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나눔고딕 ExtraBold" charset="-127"/>
                              <a:ea typeface="나눔고딕 ExtraBold" charset="-127"/>
                            </a:rPr>
                            <a:t>4</a:t>
                          </a:r>
                          <a:endParaRPr kumimoji="0" lang="ko-KR" altLang="en-US" sz="2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나눔고딕 ExtraBold" charset="-127"/>
                            <a:ea typeface="나눔고딕 ExtraBold" charset="-127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1" name="그룹 150"/>
                    <p:cNvGrpSpPr/>
                    <p:nvPr/>
                  </p:nvGrpSpPr>
                  <p:grpSpPr>
                    <a:xfrm>
                      <a:off x="6324041" y="4581128"/>
                      <a:ext cx="428917" cy="727179"/>
                      <a:chOff x="8047143" y="2381448"/>
                      <a:chExt cx="379412" cy="727179"/>
                    </a:xfrm>
                  </p:grpSpPr>
                  <p:cxnSp>
                    <p:nvCxnSpPr>
                      <p:cNvPr id="152" name="직선 연결선 151"/>
                      <p:cNvCxnSpPr/>
                      <p:nvPr/>
                    </p:nvCxnSpPr>
                    <p:spPr>
                      <a:xfrm>
                        <a:off x="8047143" y="2747054"/>
                        <a:ext cx="379412" cy="0"/>
                      </a:xfrm>
                      <a:prstGeom prst="line">
                        <a:avLst/>
                      </a:prstGeom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53" name="그룹 152"/>
                      <p:cNvGrpSpPr/>
                      <p:nvPr/>
                    </p:nvGrpSpPr>
                    <p:grpSpPr>
                      <a:xfrm>
                        <a:off x="8095569" y="2381448"/>
                        <a:ext cx="258211" cy="727179"/>
                        <a:chOff x="8095569" y="2381448"/>
                        <a:chExt cx="258211" cy="727179"/>
                      </a:xfrm>
                    </p:grpSpPr>
                    <p:sp>
                      <p:nvSpPr>
                        <p:cNvPr id="154" name="TextBox 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02955" y="2381448"/>
                          <a:ext cx="250825" cy="4308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5pPr>
                          <a:lvl6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6pPr>
                          <a:lvl7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7pPr>
                          <a:lvl8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8pPr>
                          <a:lvl9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altLang="ko-KR" sz="2200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나눔고딕 ExtraBold" charset="-127"/>
                              <a:ea typeface="나눔고딕 ExtraBold" charset="-127"/>
                            </a:rPr>
                            <a:t>1</a:t>
                          </a:r>
                          <a:endParaRPr kumimoji="0" lang="ko-KR" altLang="en-US" sz="2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나눔고딕 ExtraBold" charset="-127"/>
                            <a:ea typeface="나눔고딕 ExtraBold" charset="-127"/>
                          </a:endParaRPr>
                        </a:p>
                      </p:txBody>
                    </p:sp>
                    <p:sp>
                      <p:nvSpPr>
                        <p:cNvPr id="155" name="TextBox 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5569" y="2677740"/>
                          <a:ext cx="250825" cy="4308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 sz="32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1pPr>
                          <a:lvl2pPr>
                            <a:defRPr sz="28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2pPr>
                          <a:lvl3pPr>
                            <a:defRPr sz="24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3pPr>
                          <a:lvl4pPr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4pPr>
                          <a:lvl5pPr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5pPr>
                          <a:lvl6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6pPr>
                          <a:lvl7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7pPr>
                          <a:lvl8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8pPr>
                          <a:lvl9pPr eaLnBrk="0" fontAlgn="base" hangingPunct="0"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맑은 고딕" pitchFamily="50" charset="-127"/>
                              <a:ea typeface="나눔고딕" pitchFamily="50" charset="-127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altLang="ko-KR" sz="2200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나눔고딕 ExtraBold" charset="-127"/>
                              <a:ea typeface="나눔고딕 ExtraBold" charset="-127"/>
                            </a:rPr>
                            <a:t>4</a:t>
                          </a:r>
                          <a:endParaRPr kumimoji="0" lang="ko-KR" altLang="en-US" sz="22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나눔고딕 ExtraBold" charset="-127"/>
                            <a:ea typeface="나눔고딕 ExtraBold" charset="-127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58" name="모서리가 둥근 직사각형 157"/>
                  <p:cNvSpPr/>
                  <p:nvPr/>
                </p:nvSpPr>
                <p:spPr>
                  <a:xfrm>
                    <a:off x="7005228" y="3284984"/>
                    <a:ext cx="405731" cy="422027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dirty="0">
                      <a:latin typeface="나눔고딕" charset="-127"/>
                      <a:ea typeface="나눔고딕" charset="-127"/>
                    </a:endParaRPr>
                  </a:p>
                </p:txBody>
              </p:sp>
            </p:grpSp>
            <p:grpSp>
              <p:nvGrpSpPr>
                <p:cNvPr id="188" name="그룹 187"/>
                <p:cNvGrpSpPr/>
                <p:nvPr/>
              </p:nvGrpSpPr>
              <p:grpSpPr>
                <a:xfrm>
                  <a:off x="1207288" y="3140968"/>
                  <a:ext cx="395155" cy="784234"/>
                  <a:chOff x="8560308" y="2147706"/>
                  <a:chExt cx="379412" cy="784234"/>
                </a:xfrm>
              </p:grpSpPr>
              <p:cxnSp>
                <p:nvCxnSpPr>
                  <p:cNvPr id="189" name="직선 연결선 188"/>
                  <p:cNvCxnSpPr/>
                  <p:nvPr/>
                </p:nvCxnSpPr>
                <p:spPr>
                  <a:xfrm>
                    <a:off x="8560308" y="2539187"/>
                    <a:ext cx="37941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그룹 189"/>
                  <p:cNvGrpSpPr/>
                  <p:nvPr/>
                </p:nvGrpSpPr>
                <p:grpSpPr>
                  <a:xfrm>
                    <a:off x="8571985" y="2147706"/>
                    <a:ext cx="352147" cy="784234"/>
                    <a:chOff x="8571985" y="2147706"/>
                    <a:chExt cx="352147" cy="784234"/>
                  </a:xfrm>
                </p:grpSpPr>
                <p:sp>
                  <p:nvSpPr>
                    <p:cNvPr id="191" name="Text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82757" y="2147706"/>
                      <a:ext cx="341375" cy="4308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9pPr>
                    </a:lstStyle>
                    <a:p>
                      <a:r>
                        <a:rPr kumimoji="0" lang="en-US" altLang="ko-KR" sz="2200" dirty="0" smtClean="0">
                          <a:latin typeface="나눔고딕 ExtraBold" charset="-127"/>
                          <a:ea typeface="나눔고딕 ExtraBold" charset="-127"/>
                        </a:rPr>
                        <a:t>2</a:t>
                      </a:r>
                      <a:endParaRPr kumimoji="0" lang="ko-KR" altLang="en-US" sz="2200" dirty="0">
                        <a:latin typeface="나눔고딕 ExtraBold" charset="-127"/>
                        <a:ea typeface="나눔고딕 ExtraBold" charset="-127"/>
                      </a:endParaRPr>
                    </a:p>
                  </p:txBody>
                </p:sp>
                <p:sp>
                  <p:nvSpPr>
                    <p:cNvPr id="194" name="Text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1985" y="2501053"/>
                      <a:ext cx="250825" cy="4308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9pPr>
                    </a:lstStyle>
                    <a:p>
                      <a:r>
                        <a:rPr kumimoji="0" lang="en-US" altLang="ko-KR" sz="2200" dirty="0" smtClean="0">
                          <a:latin typeface="나눔고딕 ExtraBold" charset="-127"/>
                          <a:ea typeface="나눔고딕 ExtraBold" charset="-127"/>
                        </a:rPr>
                        <a:t>4</a:t>
                      </a:r>
                      <a:endParaRPr kumimoji="0" lang="ko-KR" altLang="en-US" sz="2200" dirty="0">
                        <a:latin typeface="나눔고딕 ExtraBold" charset="-127"/>
                        <a:ea typeface="나눔고딕 ExtraBold" charset="-127"/>
                      </a:endParaRPr>
                    </a:p>
                  </p:txBody>
                </p:sp>
              </p:grpSp>
            </p:grpSp>
          </p:grpSp>
          <p:pic>
            <p:nvPicPr>
              <p:cNvPr id="199" name="그림 198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9" t="49241" r="88081" b="44935"/>
              <a:stretch/>
            </p:blipFill>
            <p:spPr>
              <a:xfrm>
                <a:off x="4736976" y="3165397"/>
                <a:ext cx="269880" cy="404820"/>
              </a:xfrm>
              <a:prstGeom prst="rect">
                <a:avLst/>
              </a:prstGeom>
            </p:spPr>
          </p:pic>
          <p:pic>
            <p:nvPicPr>
              <p:cNvPr id="205" name="그림 204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9" t="49241" r="88081" b="44935"/>
              <a:stretch/>
            </p:blipFill>
            <p:spPr>
              <a:xfrm>
                <a:off x="3908884" y="3165397"/>
                <a:ext cx="269880" cy="404820"/>
              </a:xfrm>
              <a:prstGeom prst="rect">
                <a:avLst/>
              </a:prstGeom>
            </p:spPr>
          </p:pic>
          <p:pic>
            <p:nvPicPr>
              <p:cNvPr id="206" name="그림 205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9" t="49241" r="88081" b="44935"/>
              <a:stretch/>
            </p:blipFill>
            <p:spPr>
              <a:xfrm>
                <a:off x="3116796" y="3165397"/>
                <a:ext cx="269880" cy="404820"/>
              </a:xfrm>
              <a:prstGeom prst="rect">
                <a:avLst/>
              </a:prstGeom>
            </p:spPr>
          </p:pic>
          <p:pic>
            <p:nvPicPr>
              <p:cNvPr id="207" name="그림 206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9" t="49241" r="88081" b="44935"/>
              <a:stretch/>
            </p:blipFill>
            <p:spPr>
              <a:xfrm>
                <a:off x="2288704" y="3165397"/>
                <a:ext cx="269880" cy="404820"/>
              </a:xfrm>
              <a:prstGeom prst="rect">
                <a:avLst/>
              </a:prstGeom>
            </p:spPr>
          </p:pic>
        </p:grpSp>
        <p:pic>
          <p:nvPicPr>
            <p:cNvPr id="203" name="그림 20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1" t="47062" r="56096" b="46127"/>
            <a:stretch/>
          </p:blipFill>
          <p:spPr>
            <a:xfrm>
              <a:off x="1712640" y="3537012"/>
              <a:ext cx="3693988" cy="467021"/>
            </a:xfrm>
            <a:prstGeom prst="rect">
              <a:avLst/>
            </a:prstGeom>
          </p:spPr>
        </p:pic>
      </p:grpSp>
      <p:pic>
        <p:nvPicPr>
          <p:cNvPr id="178" name="그림 17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42945" y="33229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" name="TextBox 8"/>
          <p:cNvSpPr txBox="1">
            <a:spLocks noChangeArrowheads="1"/>
          </p:cNvSpPr>
          <p:nvPr/>
        </p:nvSpPr>
        <p:spPr bwMode="auto">
          <a:xfrm>
            <a:off x="7490903" y="2420888"/>
            <a:ext cx="250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algn="ctr"/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3</a:t>
            </a:r>
            <a:endParaRPr kumimoji="0" lang="ko-KR" altLang="en-US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159" name="TextBox 8"/>
          <p:cNvSpPr txBox="1">
            <a:spLocks noChangeArrowheads="1"/>
          </p:cNvSpPr>
          <p:nvPr/>
        </p:nvSpPr>
        <p:spPr bwMode="auto">
          <a:xfrm>
            <a:off x="7485459" y="3309590"/>
            <a:ext cx="250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1pPr>
            <a:lvl2pPr>
              <a:defRPr sz="28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2pPr>
            <a:lvl3pPr>
              <a:defRPr sz="24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3pPr>
            <a:lvl4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4pPr>
            <a:lvl5pPr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나눔고딕" pitchFamily="50" charset="-127"/>
              </a:defRPr>
            </a:lvl9pPr>
          </a:lstStyle>
          <a:p>
            <a:pPr algn="ctr"/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</a:t>
            </a:r>
            <a:endParaRPr kumimoji="0" lang="ko-KR" altLang="en-US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44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57" grpId="0"/>
      <p:bldP spid="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130" name="그룹 129"/>
          <p:cNvGrpSpPr/>
          <p:nvPr/>
        </p:nvGrpSpPr>
        <p:grpSpPr>
          <a:xfrm>
            <a:off x="911692" y="1376772"/>
            <a:ext cx="7463026" cy="430887"/>
            <a:chOff x="4232920" y="1700808"/>
            <a:chExt cx="7463026" cy="430887"/>
          </a:xfrm>
        </p:grpSpPr>
        <p:sp>
          <p:nvSpPr>
            <p:cNvPr id="157" name="TextBox 19"/>
            <p:cNvSpPr txBox="1">
              <a:spLocks noChangeArrowheads="1"/>
            </p:cNvSpPr>
            <p:nvPr/>
          </p:nvSpPr>
          <p:spPr bwMode="auto">
            <a:xfrm>
              <a:off x="4483715" y="1700808"/>
              <a:ext cx="721223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지혜와 슬기 중 </a:t>
              </a:r>
              <a:r>
                <a:rPr lang="ko-KR" altLang="en-US" sz="2200" b="1" dirty="0" err="1" smtClean="0">
                  <a:latin typeface="나눔고딕" charset="-127"/>
                  <a:ea typeface="나눔고딕" charset="-127"/>
                </a:rPr>
                <a:t>종이띠를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 누가 더 사용했는지 비교해 봅시다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.</a:t>
              </a:r>
              <a:endParaRPr lang="en-US" altLang="ko-KR" sz="2200" b="1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158" name="그룹 157"/>
            <p:cNvGrpSpPr/>
            <p:nvPr/>
          </p:nvGrpSpPr>
          <p:grpSpPr>
            <a:xfrm>
              <a:off x="4232920" y="1807109"/>
              <a:ext cx="219266" cy="218283"/>
              <a:chOff x="-572047" y="4429132"/>
              <a:chExt cx="291025" cy="289721"/>
            </a:xfrm>
          </p:grpSpPr>
          <p:sp>
            <p:nvSpPr>
              <p:cNvPr id="159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charset="-127"/>
                  <a:ea typeface="나눔고딕" charset="-127"/>
                </a:endParaRPr>
              </a:p>
            </p:txBody>
          </p:sp>
          <p:sp>
            <p:nvSpPr>
              <p:cNvPr id="16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charset="-127"/>
                  <a:ea typeface="나눔고딕" charset="-127"/>
                </a:endParaRPr>
              </a:p>
            </p:txBody>
          </p:sp>
        </p:grpSp>
      </p:grpSp>
      <p:pic>
        <p:nvPicPr>
          <p:cNvPr id="172" name="그림 17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175" name="타원 174">
            <a:hlinkClick r:id="rId3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3" name="그룹 82"/>
          <p:cNvGrpSpPr/>
          <p:nvPr/>
        </p:nvGrpSpPr>
        <p:grpSpPr>
          <a:xfrm>
            <a:off x="632520" y="332656"/>
            <a:ext cx="4402224" cy="742568"/>
            <a:chOff x="954752" y="279298"/>
            <a:chExt cx="4402224" cy="742568"/>
          </a:xfrm>
        </p:grpSpPr>
        <p:sp>
          <p:nvSpPr>
            <p:cNvPr id="85" name="TextBox 84"/>
            <p:cNvSpPr txBox="1"/>
            <p:nvPr/>
          </p:nvSpPr>
          <p:spPr>
            <a:xfrm>
              <a:off x="954752" y="410956"/>
              <a:ext cx="440222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300" dirty="0" smtClean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rPr>
                <a:t>     과       의 크기 비교하기</a:t>
              </a:r>
              <a:endPara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grpSp>
          <p:nvGrpSpPr>
            <p:cNvPr id="86" name="그룹 85"/>
            <p:cNvGrpSpPr/>
            <p:nvPr/>
          </p:nvGrpSpPr>
          <p:grpSpPr>
            <a:xfrm>
              <a:off x="1424608" y="279298"/>
              <a:ext cx="379412" cy="742568"/>
              <a:chOff x="7280273" y="2359270"/>
              <a:chExt cx="379412" cy="742568"/>
            </a:xfrm>
          </p:grpSpPr>
          <p:cxnSp>
            <p:nvCxnSpPr>
              <p:cNvPr id="93" name="직선 연결선 92"/>
              <p:cNvCxnSpPr/>
              <p:nvPr/>
            </p:nvCxnSpPr>
            <p:spPr>
              <a:xfrm>
                <a:off x="7280273" y="2737960"/>
                <a:ext cx="379412" cy="0"/>
              </a:xfrm>
              <a:prstGeom prst="line">
                <a:avLst/>
              </a:prstGeom>
              <a:ln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8"/>
              <p:cNvSpPr txBox="1">
                <a:spLocks noChangeArrowheads="1"/>
              </p:cNvSpPr>
              <p:nvPr/>
            </p:nvSpPr>
            <p:spPr bwMode="auto">
              <a:xfrm>
                <a:off x="7317108" y="2359270"/>
                <a:ext cx="250825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300" dirty="0" smtClean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5</a:t>
                </a:r>
                <a:endParaRPr kumimoji="0" lang="ko-KR" altLang="en-US" sz="2300" dirty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95" name="TextBox 8"/>
              <p:cNvSpPr txBox="1">
                <a:spLocks noChangeArrowheads="1"/>
              </p:cNvSpPr>
              <p:nvPr/>
            </p:nvSpPr>
            <p:spPr bwMode="auto">
              <a:xfrm>
                <a:off x="7310065" y="2655562"/>
                <a:ext cx="250825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300" dirty="0" smtClean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8</a:t>
                </a:r>
                <a:endParaRPr kumimoji="0" lang="ko-KR" altLang="en-US" sz="2300" dirty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grpSp>
          <p:nvGrpSpPr>
            <p:cNvPr id="87" name="그룹 86"/>
            <p:cNvGrpSpPr/>
            <p:nvPr/>
          </p:nvGrpSpPr>
          <p:grpSpPr>
            <a:xfrm>
              <a:off x="2303532" y="279298"/>
              <a:ext cx="379412" cy="742568"/>
              <a:chOff x="8061971" y="2357140"/>
              <a:chExt cx="379412" cy="742568"/>
            </a:xfrm>
          </p:grpSpPr>
          <p:cxnSp>
            <p:nvCxnSpPr>
              <p:cNvPr id="89" name="직선 연결선 88"/>
              <p:cNvCxnSpPr/>
              <p:nvPr/>
            </p:nvCxnSpPr>
            <p:spPr>
              <a:xfrm>
                <a:off x="8061971" y="2733700"/>
                <a:ext cx="379412" cy="0"/>
              </a:xfrm>
              <a:prstGeom prst="line">
                <a:avLst/>
              </a:prstGeom>
              <a:ln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그룹 89"/>
              <p:cNvGrpSpPr/>
              <p:nvPr/>
            </p:nvGrpSpPr>
            <p:grpSpPr>
              <a:xfrm>
                <a:off x="8076839" y="2357140"/>
                <a:ext cx="257964" cy="742568"/>
                <a:chOff x="8076839" y="2357140"/>
                <a:chExt cx="257964" cy="742568"/>
              </a:xfrm>
            </p:grpSpPr>
            <p:sp>
              <p:nvSpPr>
                <p:cNvPr id="9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57140"/>
                  <a:ext cx="250825" cy="446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300" dirty="0" smtClean="0">
                      <a:solidFill>
                        <a:srgbClr val="669900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7</a:t>
                  </a:r>
                  <a:endParaRPr kumimoji="0" lang="ko-KR" altLang="en-US" sz="2300" dirty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9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839" y="2653432"/>
                  <a:ext cx="250825" cy="446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300" dirty="0" smtClean="0">
                      <a:solidFill>
                        <a:srgbClr val="669900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8</a:t>
                  </a:r>
                  <a:endParaRPr kumimoji="0" lang="ko-KR" altLang="en-US" sz="2300" dirty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</p:grpSp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6330" r="20284" b="47339"/>
          <a:stretch/>
        </p:blipFill>
        <p:spPr>
          <a:xfrm>
            <a:off x="2234423" y="2592288"/>
            <a:ext cx="4972051" cy="34290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 t="14918" r="50563" b="75719"/>
          <a:stretch/>
        </p:blipFill>
        <p:spPr>
          <a:xfrm>
            <a:off x="2018400" y="2060848"/>
            <a:ext cx="2144685" cy="1219200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8" t="16295" r="15526" b="74799"/>
          <a:stretch/>
        </p:blipFill>
        <p:spPr>
          <a:xfrm>
            <a:off x="5616627" y="1988840"/>
            <a:ext cx="2144685" cy="11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6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05033" y="4689140"/>
            <a:ext cx="8104361" cy="913376"/>
            <a:chOff x="905033" y="4689140"/>
            <a:chExt cx="8104361" cy="913376"/>
          </a:xfrm>
        </p:grpSpPr>
        <p:sp>
          <p:nvSpPr>
            <p:cNvPr id="172" name="TextBox 19"/>
            <p:cNvSpPr txBox="1">
              <a:spLocks noChangeArrowheads="1"/>
            </p:cNvSpPr>
            <p:nvPr/>
          </p:nvSpPr>
          <p:spPr bwMode="auto">
            <a:xfrm>
              <a:off x="1136576" y="4689140"/>
              <a:ext cx="70793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지혜와 슬기 중 누가 </a:t>
              </a:r>
              <a:r>
                <a:rPr lang="ko-KR" altLang="en-US" sz="2200" b="1" dirty="0" err="1" smtClean="0">
                  <a:latin typeface="나눔고딕" charset="-127"/>
                  <a:ea typeface="나눔고딕" charset="-127"/>
                </a:rPr>
                <a:t>종이띠를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더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많이 사용했나요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?</a:t>
              </a:r>
              <a:endParaRPr lang="en-US" altLang="ko-KR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76" name="모서리가 둥근 직사각형 175"/>
            <p:cNvSpPr/>
            <p:nvPr/>
          </p:nvSpPr>
          <p:spPr>
            <a:xfrm>
              <a:off x="928967" y="5134516"/>
              <a:ext cx="8080427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auto">
            <a:xfrm>
              <a:off x="905033" y="4841876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20552" y="2924944"/>
            <a:ext cx="4879986" cy="1675896"/>
            <a:chOff x="1049049" y="2924944"/>
            <a:chExt cx="4879986" cy="1675896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556956" y="3645024"/>
              <a:ext cx="913215" cy="955816"/>
            </a:xfrm>
            <a:prstGeom prst="rect">
              <a:avLst/>
            </a:prstGeom>
          </p:spPr>
        </p:pic>
        <p:grpSp>
          <p:nvGrpSpPr>
            <p:cNvPr id="181" name="그룹 180"/>
            <p:cNvGrpSpPr/>
            <p:nvPr/>
          </p:nvGrpSpPr>
          <p:grpSpPr>
            <a:xfrm>
              <a:off x="1188635" y="2924944"/>
              <a:ext cx="4740400" cy="823640"/>
              <a:chOff x="3785481" y="3181424"/>
              <a:chExt cx="4740400" cy="823640"/>
            </a:xfrm>
          </p:grpSpPr>
          <p:sp>
            <p:nvSpPr>
              <p:cNvPr id="182" name="TextBox 19"/>
              <p:cNvSpPr txBox="1">
                <a:spLocks noChangeArrowheads="1"/>
              </p:cNvSpPr>
              <p:nvPr/>
            </p:nvSpPr>
            <p:spPr bwMode="auto">
              <a:xfrm>
                <a:off x="3785481" y="3421901"/>
                <a:ext cx="474040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latinLnBrk="0" hangingPunct="0"/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       와        중 어느 분수가 더 클까요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?</a:t>
                </a:r>
                <a:endParaRPr lang="en-US" altLang="ko-KR" sz="2200" b="1" dirty="0">
                  <a:latin typeface="나눔고딕" charset="-127"/>
                  <a:ea typeface="나눔고딕" charset="-127"/>
                </a:endParaRPr>
              </a:p>
            </p:txBody>
          </p:sp>
          <p:grpSp>
            <p:nvGrpSpPr>
              <p:cNvPr id="183" name="그룹 182"/>
              <p:cNvGrpSpPr/>
              <p:nvPr/>
            </p:nvGrpSpPr>
            <p:grpSpPr>
              <a:xfrm>
                <a:off x="3906670" y="3206457"/>
                <a:ext cx="379412" cy="798607"/>
                <a:chOff x="8047143" y="2341200"/>
                <a:chExt cx="379412" cy="798607"/>
              </a:xfrm>
            </p:grpSpPr>
            <p:cxnSp>
              <p:nvCxnSpPr>
                <p:cNvPr id="189" name="직선 연결선 188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0" name="그룹 189"/>
                <p:cNvGrpSpPr/>
                <p:nvPr/>
              </p:nvGrpSpPr>
              <p:grpSpPr>
                <a:xfrm>
                  <a:off x="8076592" y="2341200"/>
                  <a:ext cx="258211" cy="798607"/>
                  <a:chOff x="8076592" y="2341200"/>
                  <a:chExt cx="258211" cy="798607"/>
                </a:xfrm>
              </p:grpSpPr>
              <p:sp>
                <p:nvSpPr>
                  <p:cNvPr id="191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3978" y="234120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5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192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6592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8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  <p:grpSp>
            <p:nvGrpSpPr>
              <p:cNvPr id="184" name="그룹 183"/>
              <p:cNvGrpSpPr/>
              <p:nvPr/>
            </p:nvGrpSpPr>
            <p:grpSpPr>
              <a:xfrm>
                <a:off x="4871853" y="3181424"/>
                <a:ext cx="379412" cy="823640"/>
                <a:chOff x="8047143" y="2316167"/>
                <a:chExt cx="379412" cy="823640"/>
              </a:xfrm>
            </p:grpSpPr>
            <p:cxnSp>
              <p:nvCxnSpPr>
                <p:cNvPr id="185" name="직선 연결선 184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6" name="그룹 185"/>
                <p:cNvGrpSpPr/>
                <p:nvPr/>
              </p:nvGrpSpPr>
              <p:grpSpPr>
                <a:xfrm>
                  <a:off x="8076592" y="2316167"/>
                  <a:ext cx="258211" cy="823640"/>
                  <a:chOff x="8076592" y="2316167"/>
                  <a:chExt cx="258211" cy="823640"/>
                </a:xfrm>
              </p:grpSpPr>
              <p:sp>
                <p:nvSpPr>
                  <p:cNvPr id="187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3978" y="2316167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7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188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6592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8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</p:grpSp>
        <p:grpSp>
          <p:nvGrpSpPr>
            <p:cNvPr id="198" name="그룹 197"/>
            <p:cNvGrpSpPr/>
            <p:nvPr/>
          </p:nvGrpSpPr>
          <p:grpSpPr>
            <a:xfrm>
              <a:off x="5398270" y="3755130"/>
              <a:ext cx="379412" cy="798689"/>
              <a:chOff x="8047143" y="2341118"/>
              <a:chExt cx="379412" cy="798689"/>
            </a:xfrm>
          </p:grpSpPr>
          <p:cxnSp>
            <p:nvCxnSpPr>
              <p:cNvPr id="204" name="직선 연결선 203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" name="그룹 204"/>
              <p:cNvGrpSpPr/>
              <p:nvPr/>
            </p:nvGrpSpPr>
            <p:grpSpPr>
              <a:xfrm>
                <a:off x="8076592" y="2341118"/>
                <a:ext cx="258211" cy="798689"/>
                <a:chOff x="8076592" y="2341118"/>
                <a:chExt cx="258211" cy="798689"/>
              </a:xfrm>
            </p:grpSpPr>
            <p:sp>
              <p:nvSpPr>
                <p:cNvPr id="20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41118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7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20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199" name="그룹 198"/>
            <p:cNvGrpSpPr/>
            <p:nvPr/>
          </p:nvGrpSpPr>
          <p:grpSpPr>
            <a:xfrm>
              <a:off x="4315538" y="3754032"/>
              <a:ext cx="379412" cy="799787"/>
              <a:chOff x="8047143" y="2340020"/>
              <a:chExt cx="379412" cy="799787"/>
            </a:xfrm>
          </p:grpSpPr>
          <p:cxnSp>
            <p:nvCxnSpPr>
              <p:cNvPr id="200" name="직선 연결선 199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그룹 200"/>
              <p:cNvGrpSpPr/>
              <p:nvPr/>
            </p:nvGrpSpPr>
            <p:grpSpPr>
              <a:xfrm>
                <a:off x="8076592" y="2340020"/>
                <a:ext cx="262849" cy="799787"/>
                <a:chOff x="8076592" y="2340020"/>
                <a:chExt cx="262849" cy="799787"/>
              </a:xfrm>
            </p:grpSpPr>
            <p:sp>
              <p:nvSpPr>
                <p:cNvPr id="20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8616" y="23400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5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20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1049049" y="3293124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5033" y="1340768"/>
            <a:ext cx="7180315" cy="1448581"/>
            <a:chOff x="905033" y="1340768"/>
            <a:chExt cx="7180315" cy="144858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051050" y="2170021"/>
              <a:ext cx="70342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       는        이        개이고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,       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은        이       개입니다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.  </a:t>
              </a:r>
              <a:endParaRPr lang="en-US" altLang="ko-KR" sz="2200" b="1" dirty="0">
                <a:latin typeface="나눔고딕" charset="-127"/>
                <a:ea typeface="나눔고딕" charset="-127"/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1206561" y="1999793"/>
              <a:ext cx="379412" cy="789556"/>
              <a:chOff x="8047143" y="2350251"/>
              <a:chExt cx="379412" cy="789556"/>
            </a:xfrm>
          </p:grpSpPr>
          <p:cxnSp>
            <p:nvCxnSpPr>
              <p:cNvPr id="64" name="직선 연결선 63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그룹 64"/>
              <p:cNvGrpSpPr/>
              <p:nvPr/>
            </p:nvGrpSpPr>
            <p:grpSpPr>
              <a:xfrm>
                <a:off x="8076592" y="2350251"/>
                <a:ext cx="258211" cy="789556"/>
                <a:chOff x="8076592" y="2350251"/>
                <a:chExt cx="258211" cy="789556"/>
              </a:xfrm>
            </p:grpSpPr>
            <p:sp>
              <p:nvSpPr>
                <p:cNvPr id="6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50251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5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6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68" name="그룹 67"/>
            <p:cNvGrpSpPr/>
            <p:nvPr/>
          </p:nvGrpSpPr>
          <p:grpSpPr>
            <a:xfrm>
              <a:off x="2132416" y="2003258"/>
              <a:ext cx="379412" cy="786091"/>
              <a:chOff x="8257524" y="2353716"/>
              <a:chExt cx="379412" cy="786091"/>
            </a:xfrm>
          </p:grpSpPr>
          <p:cxnSp>
            <p:nvCxnSpPr>
              <p:cNvPr id="69" name="직선 연결선 68"/>
              <p:cNvCxnSpPr/>
              <p:nvPr/>
            </p:nvCxnSpPr>
            <p:spPr>
              <a:xfrm>
                <a:off x="8257524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그룹 69"/>
              <p:cNvGrpSpPr/>
              <p:nvPr/>
            </p:nvGrpSpPr>
            <p:grpSpPr>
              <a:xfrm>
                <a:off x="8312292" y="2353716"/>
                <a:ext cx="258211" cy="786091"/>
                <a:chOff x="8312292" y="2353716"/>
                <a:chExt cx="258211" cy="786091"/>
              </a:xfrm>
            </p:grpSpPr>
            <p:sp>
              <p:nvSpPr>
                <p:cNvPr id="7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319678" y="2353716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8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3122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87" name="그룹 86"/>
            <p:cNvGrpSpPr/>
            <p:nvPr/>
          </p:nvGrpSpPr>
          <p:grpSpPr>
            <a:xfrm>
              <a:off x="4465576" y="2007262"/>
              <a:ext cx="379412" cy="782087"/>
              <a:chOff x="8471650" y="2357720"/>
              <a:chExt cx="379412" cy="782087"/>
            </a:xfrm>
          </p:grpSpPr>
          <p:cxnSp>
            <p:nvCxnSpPr>
              <p:cNvPr id="88" name="직선 연결선 87"/>
              <p:cNvCxnSpPr/>
              <p:nvPr/>
            </p:nvCxnSpPr>
            <p:spPr>
              <a:xfrm>
                <a:off x="8471650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그룹 88"/>
              <p:cNvGrpSpPr/>
              <p:nvPr/>
            </p:nvGrpSpPr>
            <p:grpSpPr>
              <a:xfrm>
                <a:off x="8501099" y="2357720"/>
                <a:ext cx="258211" cy="782087"/>
                <a:chOff x="8501099" y="2357720"/>
                <a:chExt cx="258211" cy="782087"/>
              </a:xfrm>
            </p:grpSpPr>
            <p:sp>
              <p:nvSpPr>
                <p:cNvPr id="9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08485" y="23577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7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9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01099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98" name="그룹 97"/>
            <p:cNvGrpSpPr/>
            <p:nvPr/>
          </p:nvGrpSpPr>
          <p:grpSpPr>
            <a:xfrm>
              <a:off x="5365676" y="2007262"/>
              <a:ext cx="379412" cy="782087"/>
              <a:chOff x="8564662" y="2357720"/>
              <a:chExt cx="379412" cy="782087"/>
            </a:xfrm>
          </p:grpSpPr>
          <p:cxnSp>
            <p:nvCxnSpPr>
              <p:cNvPr id="99" name="직선 연결선 98"/>
              <p:cNvCxnSpPr/>
              <p:nvPr/>
            </p:nvCxnSpPr>
            <p:spPr>
              <a:xfrm>
                <a:off x="8564662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그룹 99"/>
              <p:cNvGrpSpPr/>
              <p:nvPr/>
            </p:nvGrpSpPr>
            <p:grpSpPr>
              <a:xfrm>
                <a:off x="8565727" y="2357720"/>
                <a:ext cx="267181" cy="782087"/>
                <a:chOff x="8565727" y="2357720"/>
                <a:chExt cx="267181" cy="782087"/>
              </a:xfrm>
            </p:grpSpPr>
            <p:sp>
              <p:nvSpPr>
                <p:cNvPr id="10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65727" y="23577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10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2083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8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103" name="그룹 102"/>
            <p:cNvGrpSpPr/>
            <p:nvPr/>
          </p:nvGrpSpPr>
          <p:grpSpPr>
            <a:xfrm>
              <a:off x="1028564" y="1340768"/>
              <a:ext cx="5025735" cy="727179"/>
              <a:chOff x="3728864" y="1754974"/>
              <a:chExt cx="5025735" cy="727179"/>
            </a:xfrm>
          </p:grpSpPr>
          <p:sp>
            <p:nvSpPr>
              <p:cNvPr id="104" name="TextBox 19"/>
              <p:cNvSpPr txBox="1">
                <a:spLocks noChangeArrowheads="1"/>
              </p:cNvSpPr>
              <p:nvPr/>
            </p:nvSpPr>
            <p:spPr bwMode="auto">
              <a:xfrm>
                <a:off x="3728864" y="1862986"/>
                <a:ext cx="502573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latinLnBrk="0" hangingPunct="0"/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       </a:t>
                </a:r>
                <a:r>
                  <a:rPr lang="ko-KR" altLang="en-US" sz="2200" b="1" dirty="0">
                    <a:latin typeface="나눔고딕" charset="-127"/>
                    <a:ea typeface="나눔고딕" charset="-127"/>
                  </a:rPr>
                  <a:t>와</a:t>
                </a:r>
                <a:r>
                  <a:rPr lang="ko-KR" altLang="en-US" sz="2200" b="1" dirty="0" smtClean="0">
                    <a:latin typeface="나눔고딕" charset="-127"/>
                    <a:ea typeface="나눔고딕" charset="-127"/>
                  </a:rPr>
                  <a:t>        은 각각       이 몇 개일까요</a:t>
                </a:r>
                <a:r>
                  <a:rPr lang="en-US" altLang="ko-KR" sz="2200" b="1" dirty="0" smtClean="0">
                    <a:latin typeface="나눔고딕" charset="-127"/>
                    <a:ea typeface="나눔고딕" charset="-127"/>
                  </a:rPr>
                  <a:t>?</a:t>
                </a:r>
                <a:endParaRPr lang="en-US" altLang="ko-KR" sz="2200" b="1" dirty="0">
                  <a:latin typeface="나눔고딕" charset="-127"/>
                  <a:ea typeface="나눔고딕" charset="-127"/>
                </a:endParaRPr>
              </a:p>
            </p:txBody>
          </p:sp>
          <p:grpSp>
            <p:nvGrpSpPr>
              <p:cNvPr id="105" name="그룹 104"/>
              <p:cNvGrpSpPr/>
              <p:nvPr/>
            </p:nvGrpSpPr>
            <p:grpSpPr>
              <a:xfrm>
                <a:off x="3906670" y="1754974"/>
                <a:ext cx="379412" cy="727179"/>
                <a:chOff x="8047143" y="2412628"/>
                <a:chExt cx="379412" cy="727179"/>
              </a:xfrm>
            </p:grpSpPr>
            <p:cxnSp>
              <p:nvCxnSpPr>
                <p:cNvPr id="116" name="직선 연결선 115"/>
                <p:cNvCxnSpPr/>
                <p:nvPr/>
              </p:nvCxnSpPr>
              <p:spPr>
                <a:xfrm>
                  <a:off x="8047143" y="2772668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7" name="그룹 116"/>
                <p:cNvGrpSpPr/>
                <p:nvPr/>
              </p:nvGrpSpPr>
              <p:grpSpPr>
                <a:xfrm>
                  <a:off x="8076592" y="2412628"/>
                  <a:ext cx="258211" cy="727179"/>
                  <a:chOff x="8076592" y="2412628"/>
                  <a:chExt cx="258211" cy="727179"/>
                </a:xfrm>
              </p:grpSpPr>
              <p:sp>
                <p:nvSpPr>
                  <p:cNvPr id="118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3978" y="2412628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5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119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6592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8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  <p:grpSp>
            <p:nvGrpSpPr>
              <p:cNvPr id="106" name="그룹 105"/>
              <p:cNvGrpSpPr/>
              <p:nvPr/>
            </p:nvGrpSpPr>
            <p:grpSpPr>
              <a:xfrm>
                <a:off x="4796712" y="1754974"/>
                <a:ext cx="379412" cy="727179"/>
                <a:chOff x="8047143" y="2412628"/>
                <a:chExt cx="379412" cy="727179"/>
              </a:xfrm>
            </p:grpSpPr>
            <p:cxnSp>
              <p:nvCxnSpPr>
                <p:cNvPr id="112" name="직선 연결선 111"/>
                <p:cNvCxnSpPr/>
                <p:nvPr/>
              </p:nvCxnSpPr>
              <p:spPr>
                <a:xfrm>
                  <a:off x="8047143" y="2772668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3" name="그룹 112"/>
                <p:cNvGrpSpPr/>
                <p:nvPr/>
              </p:nvGrpSpPr>
              <p:grpSpPr>
                <a:xfrm>
                  <a:off x="8076592" y="2412628"/>
                  <a:ext cx="258211" cy="727179"/>
                  <a:chOff x="8076592" y="2412628"/>
                  <a:chExt cx="258211" cy="727179"/>
                </a:xfrm>
              </p:grpSpPr>
              <p:sp>
                <p:nvSpPr>
                  <p:cNvPr id="114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3978" y="2412628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7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115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6592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8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  <p:grpSp>
            <p:nvGrpSpPr>
              <p:cNvPr id="107" name="그룹 106"/>
              <p:cNvGrpSpPr/>
              <p:nvPr/>
            </p:nvGrpSpPr>
            <p:grpSpPr>
              <a:xfrm>
                <a:off x="6229772" y="1754974"/>
                <a:ext cx="379412" cy="727179"/>
                <a:chOff x="7956846" y="2412628"/>
                <a:chExt cx="379412" cy="727179"/>
              </a:xfrm>
            </p:grpSpPr>
            <p:cxnSp>
              <p:nvCxnSpPr>
                <p:cNvPr id="108" name="직선 연결선 107"/>
                <p:cNvCxnSpPr/>
                <p:nvPr/>
              </p:nvCxnSpPr>
              <p:spPr>
                <a:xfrm>
                  <a:off x="7956846" y="2772668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그룹 108"/>
                <p:cNvGrpSpPr/>
                <p:nvPr/>
              </p:nvGrpSpPr>
              <p:grpSpPr>
                <a:xfrm>
                  <a:off x="7969663" y="2412628"/>
                  <a:ext cx="258211" cy="727179"/>
                  <a:chOff x="7969663" y="2412628"/>
                  <a:chExt cx="258211" cy="727179"/>
                </a:xfrm>
              </p:grpSpPr>
              <p:sp>
                <p:nvSpPr>
                  <p:cNvPr id="110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77049" y="2412628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1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111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69663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8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</p:grpSp>
        <p:sp>
          <p:nvSpPr>
            <p:cNvPr id="120" name="모서리가 둥근 직사각형 119"/>
            <p:cNvSpPr/>
            <p:nvPr/>
          </p:nvSpPr>
          <p:spPr>
            <a:xfrm flipH="1">
              <a:off x="2963093" y="2196358"/>
              <a:ext cx="405731" cy="42202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21" name="모서리가 둥근 직사각형 120"/>
            <p:cNvSpPr/>
            <p:nvPr/>
          </p:nvSpPr>
          <p:spPr>
            <a:xfrm flipH="1">
              <a:off x="6167449" y="2185642"/>
              <a:ext cx="405731" cy="42202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dirty="0" smtClean="0">
                  <a:latin typeface="나눔고딕" charset="-127"/>
                  <a:ea typeface="나눔고딕" charset="-127"/>
                </a:rPr>
                <a:t> </a:t>
              </a:r>
              <a:endParaRPr kumimoji="0" lang="ko-KR" altLang="en-US" sz="2200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905033" y="1611399"/>
              <a:ext cx="125412" cy="125413"/>
            </a:xfrm>
            <a:custGeom>
              <a:avLst/>
              <a:gdLst>
                <a:gd name="T0" fmla="*/ 94 w 149"/>
                <a:gd name="T1" fmla="*/ 0 h 148"/>
                <a:gd name="T2" fmla="*/ 105 w 149"/>
                <a:gd name="T3" fmla="*/ 1 h 148"/>
                <a:gd name="T4" fmla="*/ 115 w 149"/>
                <a:gd name="T5" fmla="*/ 3 h 148"/>
                <a:gd name="T6" fmla="*/ 122 w 149"/>
                <a:gd name="T7" fmla="*/ 6 h 148"/>
                <a:gd name="T8" fmla="*/ 129 w 149"/>
                <a:gd name="T9" fmla="*/ 11 h 148"/>
                <a:gd name="T10" fmla="*/ 134 w 149"/>
                <a:gd name="T11" fmla="*/ 16 h 148"/>
                <a:gd name="T12" fmla="*/ 139 w 149"/>
                <a:gd name="T13" fmla="*/ 21 h 148"/>
                <a:gd name="T14" fmla="*/ 142 w 149"/>
                <a:gd name="T15" fmla="*/ 27 h 148"/>
                <a:gd name="T16" fmla="*/ 145 w 149"/>
                <a:gd name="T17" fmla="*/ 33 h 148"/>
                <a:gd name="T18" fmla="*/ 146 w 149"/>
                <a:gd name="T19" fmla="*/ 38 h 148"/>
                <a:gd name="T20" fmla="*/ 148 w 149"/>
                <a:gd name="T21" fmla="*/ 44 h 148"/>
                <a:gd name="T22" fmla="*/ 148 w 149"/>
                <a:gd name="T23" fmla="*/ 48 h 148"/>
                <a:gd name="T24" fmla="*/ 149 w 149"/>
                <a:gd name="T25" fmla="*/ 51 h 148"/>
                <a:gd name="T26" fmla="*/ 149 w 149"/>
                <a:gd name="T27" fmla="*/ 54 h 148"/>
                <a:gd name="T28" fmla="*/ 149 w 149"/>
                <a:gd name="T29" fmla="*/ 54 h 148"/>
                <a:gd name="T30" fmla="*/ 149 w 149"/>
                <a:gd name="T31" fmla="*/ 100 h 148"/>
                <a:gd name="T32" fmla="*/ 147 w 149"/>
                <a:gd name="T33" fmla="*/ 110 h 148"/>
                <a:gd name="T34" fmla="*/ 144 w 149"/>
                <a:gd name="T35" fmla="*/ 118 h 148"/>
                <a:gd name="T36" fmla="*/ 140 w 149"/>
                <a:gd name="T37" fmla="*/ 126 h 148"/>
                <a:gd name="T38" fmla="*/ 136 w 149"/>
                <a:gd name="T39" fmla="*/ 132 h 148"/>
                <a:gd name="T40" fmla="*/ 130 w 149"/>
                <a:gd name="T41" fmla="*/ 136 h 148"/>
                <a:gd name="T42" fmla="*/ 124 w 149"/>
                <a:gd name="T43" fmla="*/ 140 h 148"/>
                <a:gd name="T44" fmla="*/ 119 w 149"/>
                <a:gd name="T45" fmla="*/ 143 h 148"/>
                <a:gd name="T46" fmla="*/ 113 w 149"/>
                <a:gd name="T47" fmla="*/ 145 h 148"/>
                <a:gd name="T48" fmla="*/ 108 w 149"/>
                <a:gd name="T49" fmla="*/ 147 h 148"/>
                <a:gd name="T50" fmla="*/ 103 w 149"/>
                <a:gd name="T51" fmla="*/ 148 h 148"/>
                <a:gd name="T52" fmla="*/ 99 w 149"/>
                <a:gd name="T53" fmla="*/ 148 h 148"/>
                <a:gd name="T54" fmla="*/ 96 w 149"/>
                <a:gd name="T55" fmla="*/ 148 h 148"/>
                <a:gd name="T56" fmla="*/ 94 w 149"/>
                <a:gd name="T57" fmla="*/ 148 h 148"/>
                <a:gd name="T58" fmla="*/ 54 w 149"/>
                <a:gd name="T59" fmla="*/ 148 h 148"/>
                <a:gd name="T60" fmla="*/ 43 w 149"/>
                <a:gd name="T61" fmla="*/ 148 h 148"/>
                <a:gd name="T62" fmla="*/ 34 w 149"/>
                <a:gd name="T63" fmla="*/ 145 h 148"/>
                <a:gd name="T64" fmla="*/ 26 w 149"/>
                <a:gd name="T65" fmla="*/ 142 h 148"/>
                <a:gd name="T66" fmla="*/ 20 w 149"/>
                <a:gd name="T67" fmla="*/ 138 h 148"/>
                <a:gd name="T68" fmla="*/ 14 w 149"/>
                <a:gd name="T69" fmla="*/ 133 h 148"/>
                <a:gd name="T70" fmla="*/ 10 w 149"/>
                <a:gd name="T71" fmla="*/ 127 h 148"/>
                <a:gd name="T72" fmla="*/ 7 w 149"/>
                <a:gd name="T73" fmla="*/ 121 h 148"/>
                <a:gd name="T74" fmla="*/ 4 w 149"/>
                <a:gd name="T75" fmla="*/ 116 h 148"/>
                <a:gd name="T76" fmla="*/ 2 w 149"/>
                <a:gd name="T77" fmla="*/ 110 h 148"/>
                <a:gd name="T78" fmla="*/ 1 w 149"/>
                <a:gd name="T79" fmla="*/ 105 h 148"/>
                <a:gd name="T80" fmla="*/ 0 w 149"/>
                <a:gd name="T81" fmla="*/ 101 h 148"/>
                <a:gd name="T82" fmla="*/ 0 w 149"/>
                <a:gd name="T83" fmla="*/ 97 h 148"/>
                <a:gd name="T84" fmla="*/ 0 w 149"/>
                <a:gd name="T85" fmla="*/ 95 h 148"/>
                <a:gd name="T86" fmla="*/ 0 w 149"/>
                <a:gd name="T87" fmla="*/ 94 h 148"/>
                <a:gd name="T88" fmla="*/ 0 w 149"/>
                <a:gd name="T89" fmla="*/ 49 h 148"/>
                <a:gd name="T90" fmla="*/ 2 w 149"/>
                <a:gd name="T91" fmla="*/ 39 h 148"/>
                <a:gd name="T92" fmla="*/ 4 w 149"/>
                <a:gd name="T93" fmla="*/ 30 h 148"/>
                <a:gd name="T94" fmla="*/ 8 w 149"/>
                <a:gd name="T95" fmla="*/ 23 h 148"/>
                <a:gd name="T96" fmla="*/ 13 w 149"/>
                <a:gd name="T97" fmla="*/ 17 h 148"/>
                <a:gd name="T98" fmla="*/ 18 w 149"/>
                <a:gd name="T99" fmla="*/ 12 h 148"/>
                <a:gd name="T100" fmla="*/ 24 w 149"/>
                <a:gd name="T101" fmla="*/ 8 h 148"/>
                <a:gd name="T102" fmla="*/ 30 w 149"/>
                <a:gd name="T103" fmla="*/ 5 h 148"/>
                <a:gd name="T104" fmla="*/ 36 w 149"/>
                <a:gd name="T105" fmla="*/ 3 h 148"/>
                <a:gd name="T106" fmla="*/ 41 w 149"/>
                <a:gd name="T107" fmla="*/ 2 h 148"/>
                <a:gd name="T108" fmla="*/ 46 w 149"/>
                <a:gd name="T109" fmla="*/ 1 h 148"/>
                <a:gd name="T110" fmla="*/ 50 w 149"/>
                <a:gd name="T111" fmla="*/ 0 h 148"/>
                <a:gd name="T112" fmla="*/ 53 w 149"/>
                <a:gd name="T113" fmla="*/ 0 h 148"/>
                <a:gd name="T114" fmla="*/ 54 w 149"/>
                <a:gd name="T115" fmla="*/ 0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48"/>
                <a:gd name="T176" fmla="*/ 149 w 149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937840" y="5149428"/>
            <a:ext cx="50330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슬기가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종이띠를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더 많이 사용했습니다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</a:p>
        </p:txBody>
      </p:sp>
      <p:pic>
        <p:nvPicPr>
          <p:cNvPr id="211" name="그림 210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72" name="그룹 71"/>
          <p:cNvGrpSpPr/>
          <p:nvPr/>
        </p:nvGrpSpPr>
        <p:grpSpPr>
          <a:xfrm>
            <a:off x="632520" y="332656"/>
            <a:ext cx="4402224" cy="742568"/>
            <a:chOff x="954752" y="279298"/>
            <a:chExt cx="4402224" cy="742568"/>
          </a:xfrm>
        </p:grpSpPr>
        <p:sp>
          <p:nvSpPr>
            <p:cNvPr id="73" name="TextBox 72"/>
            <p:cNvSpPr txBox="1"/>
            <p:nvPr/>
          </p:nvSpPr>
          <p:spPr>
            <a:xfrm>
              <a:off x="954752" y="410956"/>
              <a:ext cx="440222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300" dirty="0" smtClean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rPr>
                <a:t>     과       의 크기 비교하기</a:t>
              </a:r>
              <a:endPara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1424608" y="279298"/>
              <a:ext cx="379412" cy="742568"/>
              <a:chOff x="7280273" y="2359270"/>
              <a:chExt cx="379412" cy="742568"/>
            </a:xfrm>
          </p:grpSpPr>
          <p:cxnSp>
            <p:nvCxnSpPr>
              <p:cNvPr id="83" name="직선 연결선 82"/>
              <p:cNvCxnSpPr/>
              <p:nvPr/>
            </p:nvCxnSpPr>
            <p:spPr>
              <a:xfrm>
                <a:off x="7280273" y="2737960"/>
                <a:ext cx="379412" cy="0"/>
              </a:xfrm>
              <a:prstGeom prst="line">
                <a:avLst/>
              </a:prstGeom>
              <a:ln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"/>
              <p:cNvSpPr txBox="1">
                <a:spLocks noChangeArrowheads="1"/>
              </p:cNvSpPr>
              <p:nvPr/>
            </p:nvSpPr>
            <p:spPr bwMode="auto">
              <a:xfrm>
                <a:off x="7317108" y="2359270"/>
                <a:ext cx="250825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300" dirty="0" smtClean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5</a:t>
                </a:r>
                <a:endParaRPr kumimoji="0" lang="ko-KR" altLang="en-US" sz="2300" dirty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85" name="TextBox 8"/>
              <p:cNvSpPr txBox="1">
                <a:spLocks noChangeArrowheads="1"/>
              </p:cNvSpPr>
              <p:nvPr/>
            </p:nvSpPr>
            <p:spPr bwMode="auto">
              <a:xfrm>
                <a:off x="7310065" y="2655562"/>
                <a:ext cx="250825" cy="44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300" dirty="0" smtClean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8</a:t>
                </a:r>
                <a:endParaRPr kumimoji="0" lang="ko-KR" altLang="en-US" sz="2300" dirty="0">
                  <a:solidFill>
                    <a:srgbClr val="6699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grpSp>
          <p:nvGrpSpPr>
            <p:cNvPr id="78" name="그룹 77"/>
            <p:cNvGrpSpPr/>
            <p:nvPr/>
          </p:nvGrpSpPr>
          <p:grpSpPr>
            <a:xfrm>
              <a:off x="2303532" y="279298"/>
              <a:ext cx="379412" cy="742568"/>
              <a:chOff x="8061971" y="2357140"/>
              <a:chExt cx="379412" cy="742568"/>
            </a:xfrm>
          </p:grpSpPr>
          <p:cxnSp>
            <p:nvCxnSpPr>
              <p:cNvPr id="79" name="직선 연결선 78"/>
              <p:cNvCxnSpPr/>
              <p:nvPr/>
            </p:nvCxnSpPr>
            <p:spPr>
              <a:xfrm>
                <a:off x="8061971" y="2733700"/>
                <a:ext cx="379412" cy="0"/>
              </a:xfrm>
              <a:prstGeom prst="line">
                <a:avLst/>
              </a:prstGeom>
              <a:ln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그룹 79"/>
              <p:cNvGrpSpPr/>
              <p:nvPr/>
            </p:nvGrpSpPr>
            <p:grpSpPr>
              <a:xfrm>
                <a:off x="8076839" y="2357140"/>
                <a:ext cx="257964" cy="742568"/>
                <a:chOff x="8076839" y="2357140"/>
                <a:chExt cx="257964" cy="742568"/>
              </a:xfrm>
            </p:grpSpPr>
            <p:sp>
              <p:nvSpPr>
                <p:cNvPr id="8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57140"/>
                  <a:ext cx="250825" cy="446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300" dirty="0" smtClean="0">
                      <a:solidFill>
                        <a:srgbClr val="669900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7</a:t>
                  </a:r>
                  <a:endParaRPr kumimoji="0" lang="ko-KR" altLang="en-US" sz="2300" dirty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8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839" y="2653432"/>
                  <a:ext cx="250825" cy="446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300" dirty="0" smtClean="0">
                      <a:solidFill>
                        <a:srgbClr val="669900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8</a:t>
                  </a:r>
                  <a:endParaRPr kumimoji="0" lang="ko-KR" altLang="en-US" sz="2300" dirty="0">
                    <a:solidFill>
                      <a:srgbClr val="669900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</p:grpSp>
      <p:grpSp>
        <p:nvGrpSpPr>
          <p:cNvPr id="92" name="그룹 91"/>
          <p:cNvGrpSpPr/>
          <p:nvPr/>
        </p:nvGrpSpPr>
        <p:grpSpPr>
          <a:xfrm flipH="1">
            <a:off x="4844988" y="4023360"/>
            <a:ext cx="143951" cy="270732"/>
            <a:chOff x="-2555004" y="2617740"/>
            <a:chExt cx="739252" cy="1390328"/>
          </a:xfrm>
        </p:grpSpPr>
        <p:cxnSp>
          <p:nvCxnSpPr>
            <p:cNvPr id="93" name="직선 연결선 92"/>
            <p:cNvCxnSpPr/>
            <p:nvPr/>
          </p:nvCxnSpPr>
          <p:spPr>
            <a:xfrm>
              <a:off x="-2463824" y="2617740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 rot="5400000">
              <a:off x="-2509414" y="3314406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2977269" y="2192086"/>
            <a:ext cx="3773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13140" y="2206025"/>
            <a:ext cx="3773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7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127" name="그림 1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733" y="22293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그림 12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6520" y="22293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그림 1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065" y="39867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그림 1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394" y="51850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타원 123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타원 124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타원 130">
            <a:hlinkClick r:id="rId7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3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22" grpId="0"/>
      <p:bldP spid="1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그룹 102"/>
          <p:cNvGrpSpPr/>
          <p:nvPr/>
        </p:nvGrpSpPr>
        <p:grpSpPr>
          <a:xfrm>
            <a:off x="6194849" y="1801704"/>
            <a:ext cx="2758620" cy="1584829"/>
            <a:chOff x="6194849" y="1801704"/>
            <a:chExt cx="2758620" cy="1584829"/>
          </a:xfrm>
        </p:grpSpPr>
        <p:pic>
          <p:nvPicPr>
            <p:cNvPr id="102" name="그림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4849" y="1801704"/>
              <a:ext cx="2718591" cy="1584829"/>
            </a:xfrm>
            <a:prstGeom prst="rect">
              <a:avLst/>
            </a:prstGeom>
          </p:spPr>
        </p:pic>
        <p:sp>
          <p:nvSpPr>
            <p:cNvPr id="79" name="직사각형 78"/>
            <p:cNvSpPr/>
            <p:nvPr/>
          </p:nvSpPr>
          <p:spPr>
            <a:xfrm>
              <a:off x="6547068" y="2267522"/>
              <a:ext cx="240640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b="1" dirty="0" err="1" smtClean="0">
                  <a:latin typeface="나눔고딕" pitchFamily="50" charset="-127"/>
                  <a:ea typeface="나눔고딕" pitchFamily="50" charset="-127"/>
                </a:rPr>
                <a:t>종이띠의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      만큼으로 </a:t>
              </a:r>
              <a:endParaRPr lang="en-US" altLang="ko-KR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만들어야지</a:t>
              </a:r>
              <a:r>
                <a:rPr lang="en-US" altLang="ko-KR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7532002" y="2105402"/>
              <a:ext cx="369236" cy="655594"/>
              <a:chOff x="8536931" y="2214791"/>
              <a:chExt cx="354527" cy="655594"/>
            </a:xfrm>
          </p:grpSpPr>
          <p:cxnSp>
            <p:nvCxnSpPr>
              <p:cNvPr id="82" name="직선 연결선 81"/>
              <p:cNvCxnSpPr/>
              <p:nvPr/>
            </p:nvCxnSpPr>
            <p:spPr>
              <a:xfrm>
                <a:off x="8560308" y="2539187"/>
                <a:ext cx="2625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그룹 82"/>
              <p:cNvGrpSpPr/>
              <p:nvPr/>
            </p:nvGrpSpPr>
            <p:grpSpPr>
              <a:xfrm>
                <a:off x="8536931" y="2214791"/>
                <a:ext cx="354527" cy="655594"/>
                <a:chOff x="8536931" y="2214791"/>
                <a:chExt cx="354527" cy="655594"/>
              </a:xfrm>
            </p:grpSpPr>
            <p:sp>
              <p:nvSpPr>
                <p:cNvPr id="8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50083" y="2214791"/>
                  <a:ext cx="3413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dirty="0" smtClean="0">
                      <a:latin typeface="나눔고딕 ExtraBold" charset="-127"/>
                      <a:ea typeface="나눔고딕 ExtraBold" charset="-127"/>
                    </a:rPr>
                    <a:t>2</a:t>
                  </a:r>
                  <a:endParaRPr kumimoji="0" lang="ko-KR" altLang="en-US" sz="18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8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36931" y="2501053"/>
                  <a:ext cx="25082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dirty="0" smtClean="0">
                      <a:latin typeface="나눔고딕 ExtraBold" charset="-127"/>
                      <a:ea typeface="나눔고딕 ExtraBold" charset="-127"/>
                    </a:rPr>
                    <a:t>5</a:t>
                  </a:r>
                  <a:endParaRPr kumimoji="0" lang="ko-KR" altLang="en-US" sz="18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</p:grpSp>
      <p:grpSp>
        <p:nvGrpSpPr>
          <p:cNvPr id="101" name="그룹 100"/>
          <p:cNvGrpSpPr/>
          <p:nvPr/>
        </p:nvGrpSpPr>
        <p:grpSpPr>
          <a:xfrm>
            <a:off x="1060605" y="1841703"/>
            <a:ext cx="2718591" cy="1584829"/>
            <a:chOff x="1060605" y="1841703"/>
            <a:chExt cx="2718591" cy="1584829"/>
          </a:xfrm>
        </p:grpSpPr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605" y="1841703"/>
              <a:ext cx="2718591" cy="1584829"/>
            </a:xfrm>
            <a:prstGeom prst="rect">
              <a:avLst/>
            </a:prstGeom>
          </p:spPr>
        </p:pic>
        <p:sp>
          <p:nvSpPr>
            <p:cNvPr id="68" name="직사각형 67"/>
            <p:cNvSpPr/>
            <p:nvPr/>
          </p:nvSpPr>
          <p:spPr>
            <a:xfrm>
              <a:off x="1222549" y="2267522"/>
              <a:ext cx="2406401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b="1" dirty="0" err="1" smtClean="0">
                  <a:latin typeface="나눔고딕" pitchFamily="50" charset="-127"/>
                  <a:ea typeface="나눔고딕" pitchFamily="50" charset="-127"/>
                </a:rPr>
                <a:t>종이띠의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      만큼으로 </a:t>
              </a:r>
              <a:endParaRPr lang="en-US" altLang="ko-KR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만들어야지</a:t>
              </a:r>
              <a:r>
                <a:rPr lang="en-US" altLang="ko-KR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endParaRPr lang="en-US" altLang="ko-KR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2207483" y="2105402"/>
              <a:ext cx="369236" cy="655594"/>
              <a:chOff x="8536931" y="2214791"/>
              <a:chExt cx="354527" cy="655594"/>
            </a:xfrm>
          </p:grpSpPr>
          <p:cxnSp>
            <p:nvCxnSpPr>
              <p:cNvPr id="72" name="직선 연결선 71"/>
              <p:cNvCxnSpPr/>
              <p:nvPr/>
            </p:nvCxnSpPr>
            <p:spPr>
              <a:xfrm>
                <a:off x="8560308" y="2539187"/>
                <a:ext cx="2625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그룹 72"/>
              <p:cNvGrpSpPr/>
              <p:nvPr/>
            </p:nvGrpSpPr>
            <p:grpSpPr>
              <a:xfrm>
                <a:off x="8536931" y="2214791"/>
                <a:ext cx="354527" cy="655594"/>
                <a:chOff x="8536931" y="2214791"/>
                <a:chExt cx="354527" cy="655594"/>
              </a:xfrm>
            </p:grpSpPr>
            <p:sp>
              <p:nvSpPr>
                <p:cNvPr id="7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50083" y="2214791"/>
                  <a:ext cx="3413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dirty="0" smtClean="0">
                      <a:latin typeface="나눔고딕 ExtraBold" charset="-127"/>
                      <a:ea typeface="나눔고딕 ExtraBold" charset="-127"/>
                    </a:rPr>
                    <a:t>4</a:t>
                  </a:r>
                  <a:endParaRPr kumimoji="0" lang="ko-KR" altLang="en-US" sz="18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7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36931" y="2501053"/>
                  <a:ext cx="25082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dirty="0" smtClean="0">
                      <a:latin typeface="나눔고딕 ExtraBold" charset="-127"/>
                      <a:ea typeface="나눔고딕 ExtraBold" charset="-127"/>
                    </a:rPr>
                    <a:t>5</a:t>
                  </a:r>
                  <a:endParaRPr kumimoji="0" lang="ko-KR" altLang="en-US" sz="18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</p:grpSp>
      <p:sp>
        <p:nvSpPr>
          <p:cNvPr id="2" name="직사각형 1"/>
          <p:cNvSpPr/>
          <p:nvPr/>
        </p:nvSpPr>
        <p:spPr>
          <a:xfrm>
            <a:off x="804466" y="1412776"/>
            <a:ext cx="7460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누가 </a:t>
            </a:r>
            <a:r>
              <a:rPr lang="ko-KR" altLang="en-US" sz="2200" b="1" dirty="0" err="1" smtClean="0">
                <a:latin typeface="나눔고딕" pitchFamily="50" charset="-127"/>
                <a:ea typeface="나눔고딕" pitchFamily="50" charset="-127"/>
              </a:rPr>
              <a:t>종이띠를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 더 썼는지 알아보세요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8" name="타원 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9" name="이등변 삼각형 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2" name="이등변 삼각형 1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1596554" y="3609020"/>
            <a:ext cx="6834115" cy="2431737"/>
            <a:chOff x="1596554" y="3609020"/>
            <a:chExt cx="6834115" cy="2431737"/>
          </a:xfrm>
        </p:grpSpPr>
        <p:grpSp>
          <p:nvGrpSpPr>
            <p:cNvPr id="4" name="그룹 3"/>
            <p:cNvGrpSpPr/>
            <p:nvPr/>
          </p:nvGrpSpPr>
          <p:grpSpPr>
            <a:xfrm>
              <a:off x="1596554" y="3609020"/>
              <a:ext cx="6834115" cy="2214616"/>
              <a:chOff x="1596554" y="3609020"/>
              <a:chExt cx="6834115" cy="2214616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1596555" y="3665138"/>
                <a:ext cx="683411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 는       이         개이고       는       이        개이므로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             </a:t>
                </a:r>
              </a:p>
              <a:p>
                <a:pPr>
                  <a:lnSpc>
                    <a:spcPct val="200000"/>
                  </a:lnSpc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               입니다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grpSp>
            <p:nvGrpSpPr>
              <p:cNvPr id="13" name="그룹 12"/>
              <p:cNvGrpSpPr/>
              <p:nvPr/>
            </p:nvGrpSpPr>
            <p:grpSpPr>
              <a:xfrm>
                <a:off x="1699014" y="3681028"/>
                <a:ext cx="395155" cy="784234"/>
                <a:chOff x="8560308" y="2147706"/>
                <a:chExt cx="379412" cy="784234"/>
              </a:xfrm>
            </p:grpSpPr>
            <p:cxnSp>
              <p:nvCxnSpPr>
                <p:cNvPr id="14" name="직선 연결선 13"/>
                <p:cNvCxnSpPr/>
                <p:nvPr/>
              </p:nvCxnSpPr>
              <p:spPr>
                <a:xfrm>
                  <a:off x="8560308" y="2539187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그룹 14"/>
                <p:cNvGrpSpPr/>
                <p:nvPr/>
              </p:nvGrpSpPr>
              <p:grpSpPr>
                <a:xfrm>
                  <a:off x="8571985" y="2147706"/>
                  <a:ext cx="352157" cy="784234"/>
                  <a:chOff x="8571985" y="2147706"/>
                  <a:chExt cx="352157" cy="784234"/>
                </a:xfrm>
              </p:grpSpPr>
              <p:sp>
                <p:nvSpPr>
                  <p:cNvPr id="16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2766" y="2147706"/>
                    <a:ext cx="341376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4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17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1985" y="2501053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5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  <p:grpSp>
            <p:nvGrpSpPr>
              <p:cNvPr id="20" name="그룹 19"/>
              <p:cNvGrpSpPr/>
              <p:nvPr/>
            </p:nvGrpSpPr>
            <p:grpSpPr>
              <a:xfrm>
                <a:off x="2523144" y="3681028"/>
                <a:ext cx="395155" cy="784234"/>
                <a:chOff x="8560308" y="2147706"/>
                <a:chExt cx="379412" cy="784234"/>
              </a:xfrm>
            </p:grpSpPr>
            <p:cxnSp>
              <p:nvCxnSpPr>
                <p:cNvPr id="21" name="직선 연결선 20"/>
                <p:cNvCxnSpPr/>
                <p:nvPr/>
              </p:nvCxnSpPr>
              <p:spPr>
                <a:xfrm>
                  <a:off x="8560308" y="2539187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그룹 21"/>
                <p:cNvGrpSpPr/>
                <p:nvPr/>
              </p:nvGrpSpPr>
              <p:grpSpPr>
                <a:xfrm>
                  <a:off x="8571985" y="2147706"/>
                  <a:ext cx="352147" cy="784234"/>
                  <a:chOff x="8571985" y="2147706"/>
                  <a:chExt cx="352147" cy="784234"/>
                </a:xfrm>
              </p:grpSpPr>
              <p:sp>
                <p:nvSpPr>
                  <p:cNvPr id="2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2757" y="2147706"/>
                    <a:ext cx="34137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1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24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1985" y="2501053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5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  <p:grpSp>
            <p:nvGrpSpPr>
              <p:cNvPr id="25" name="그룹 24"/>
              <p:cNvGrpSpPr/>
              <p:nvPr/>
            </p:nvGrpSpPr>
            <p:grpSpPr>
              <a:xfrm>
                <a:off x="4830268" y="3681028"/>
                <a:ext cx="395155" cy="784234"/>
                <a:chOff x="8560308" y="2147706"/>
                <a:chExt cx="379412" cy="784234"/>
              </a:xfrm>
            </p:grpSpPr>
            <p:cxnSp>
              <p:nvCxnSpPr>
                <p:cNvPr id="26" name="직선 연결선 25"/>
                <p:cNvCxnSpPr/>
                <p:nvPr/>
              </p:nvCxnSpPr>
              <p:spPr>
                <a:xfrm>
                  <a:off x="8560308" y="2539187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그룹 26"/>
                <p:cNvGrpSpPr/>
                <p:nvPr/>
              </p:nvGrpSpPr>
              <p:grpSpPr>
                <a:xfrm>
                  <a:off x="8571985" y="2147706"/>
                  <a:ext cx="352147" cy="784234"/>
                  <a:chOff x="8571985" y="2147706"/>
                  <a:chExt cx="352147" cy="784234"/>
                </a:xfrm>
              </p:grpSpPr>
              <p:sp>
                <p:nvSpPr>
                  <p:cNvPr id="28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2757" y="2147706"/>
                    <a:ext cx="34137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2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29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1985" y="2501053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5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  <p:grpSp>
            <p:nvGrpSpPr>
              <p:cNvPr id="30" name="그룹 29"/>
              <p:cNvGrpSpPr/>
              <p:nvPr/>
            </p:nvGrpSpPr>
            <p:grpSpPr>
              <a:xfrm>
                <a:off x="5626408" y="3681028"/>
                <a:ext cx="395155" cy="784234"/>
                <a:chOff x="8560308" y="2147706"/>
                <a:chExt cx="379412" cy="784234"/>
              </a:xfrm>
            </p:grpSpPr>
            <p:cxnSp>
              <p:nvCxnSpPr>
                <p:cNvPr id="31" name="직선 연결선 30"/>
                <p:cNvCxnSpPr/>
                <p:nvPr/>
              </p:nvCxnSpPr>
              <p:spPr>
                <a:xfrm>
                  <a:off x="8560308" y="2539187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그룹 31"/>
                <p:cNvGrpSpPr/>
                <p:nvPr/>
              </p:nvGrpSpPr>
              <p:grpSpPr>
                <a:xfrm>
                  <a:off x="8571985" y="2147706"/>
                  <a:ext cx="352147" cy="784234"/>
                  <a:chOff x="8571985" y="2147706"/>
                  <a:chExt cx="352147" cy="784234"/>
                </a:xfrm>
              </p:grpSpPr>
              <p:sp>
                <p:nvSpPr>
                  <p:cNvPr id="3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2757" y="2147706"/>
                    <a:ext cx="34137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1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34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1985" y="2501053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5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  <p:grpSp>
            <p:nvGrpSpPr>
              <p:cNvPr id="36" name="그룹 35"/>
              <p:cNvGrpSpPr/>
              <p:nvPr/>
            </p:nvGrpSpPr>
            <p:grpSpPr>
              <a:xfrm>
                <a:off x="1698809" y="4429076"/>
                <a:ext cx="395155" cy="784234"/>
                <a:chOff x="8560308" y="2147706"/>
                <a:chExt cx="379412" cy="784234"/>
              </a:xfrm>
            </p:grpSpPr>
            <p:cxnSp>
              <p:nvCxnSpPr>
                <p:cNvPr id="37" name="직선 연결선 36"/>
                <p:cNvCxnSpPr/>
                <p:nvPr/>
              </p:nvCxnSpPr>
              <p:spPr>
                <a:xfrm>
                  <a:off x="8560308" y="2539187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그룹 37"/>
                <p:cNvGrpSpPr/>
                <p:nvPr/>
              </p:nvGrpSpPr>
              <p:grpSpPr>
                <a:xfrm>
                  <a:off x="8571985" y="2147706"/>
                  <a:ext cx="352147" cy="784234"/>
                  <a:chOff x="8571985" y="2147706"/>
                  <a:chExt cx="352147" cy="784234"/>
                </a:xfrm>
              </p:grpSpPr>
              <p:sp>
                <p:nvSpPr>
                  <p:cNvPr id="39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2757" y="2147706"/>
                    <a:ext cx="34137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4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40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1985" y="2501053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5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  <p:pic>
            <p:nvPicPr>
              <p:cNvPr id="41" name="그림 4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59" t="9820" r="55717" b="84801"/>
              <a:stretch/>
            </p:blipFill>
            <p:spPr>
              <a:xfrm>
                <a:off x="1972837" y="4298791"/>
                <a:ext cx="913215" cy="955816"/>
              </a:xfrm>
              <a:prstGeom prst="rect">
                <a:avLst/>
              </a:prstGeom>
            </p:spPr>
          </p:pic>
          <p:grpSp>
            <p:nvGrpSpPr>
              <p:cNvPr id="42" name="그룹 41"/>
              <p:cNvGrpSpPr/>
              <p:nvPr/>
            </p:nvGrpSpPr>
            <p:grpSpPr>
              <a:xfrm>
                <a:off x="2778929" y="4421222"/>
                <a:ext cx="395155" cy="784234"/>
                <a:chOff x="8560308" y="2147706"/>
                <a:chExt cx="379412" cy="784234"/>
              </a:xfrm>
            </p:grpSpPr>
            <p:cxnSp>
              <p:nvCxnSpPr>
                <p:cNvPr id="43" name="직선 연결선 42"/>
                <p:cNvCxnSpPr/>
                <p:nvPr/>
              </p:nvCxnSpPr>
              <p:spPr>
                <a:xfrm>
                  <a:off x="8560308" y="2539187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그룹 43"/>
                <p:cNvGrpSpPr/>
                <p:nvPr/>
              </p:nvGrpSpPr>
              <p:grpSpPr>
                <a:xfrm>
                  <a:off x="8571985" y="2147706"/>
                  <a:ext cx="352147" cy="784234"/>
                  <a:chOff x="8571985" y="2147706"/>
                  <a:chExt cx="352147" cy="784234"/>
                </a:xfrm>
              </p:grpSpPr>
              <p:sp>
                <p:nvSpPr>
                  <p:cNvPr id="45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2757" y="2147706"/>
                    <a:ext cx="34137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2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  <p:sp>
                <p:nvSpPr>
                  <p:cNvPr id="46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1985" y="2501053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charset="-127"/>
                        <a:ea typeface="나눔고딕 ExtraBold" charset="-127"/>
                      </a:rPr>
                      <a:t>5</a:t>
                    </a:r>
                    <a:endParaRPr kumimoji="0" lang="ko-KR" altLang="en-US" sz="2200" dirty="0">
                      <a:latin typeface="나눔고딕 ExtraBold" charset="-127"/>
                      <a:ea typeface="나눔고딕 ExtraBold" charset="-127"/>
                    </a:endParaRPr>
                  </a:p>
                </p:txBody>
              </p:sp>
            </p:grpSp>
          </p:grpSp>
          <p:pic>
            <p:nvPicPr>
              <p:cNvPr id="6" name="그림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03" t="47893" r="79283" b="48273"/>
              <a:stretch/>
            </p:blipFill>
            <p:spPr>
              <a:xfrm>
                <a:off x="3174084" y="3609020"/>
                <a:ext cx="826067" cy="911021"/>
              </a:xfrm>
              <a:prstGeom prst="rect">
                <a:avLst/>
              </a:prstGeom>
            </p:spPr>
          </p:pic>
          <p:sp>
            <p:nvSpPr>
              <p:cNvPr id="19" name="직사각형 18"/>
              <p:cNvSpPr/>
              <p:nvPr/>
            </p:nvSpPr>
            <p:spPr>
              <a:xfrm>
                <a:off x="1596554" y="5392749"/>
                <a:ext cx="64887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따라서          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(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이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)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가 </a:t>
                </a:r>
                <a:r>
                  <a:rPr lang="ko-KR" altLang="en-US" sz="2200" b="1" dirty="0" err="1" smtClean="0">
                    <a:latin typeface="나눔고딕" pitchFamily="50" charset="-127"/>
                    <a:ea typeface="나눔고딕" pitchFamily="50" charset="-127"/>
                  </a:rPr>
                  <a:t>종이띠를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더 많이 사용했습니다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pic>
            <p:nvPicPr>
              <p:cNvPr id="35" name="그림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03" t="47893" r="79283" b="48273"/>
              <a:stretch/>
            </p:blipFill>
            <p:spPr>
              <a:xfrm>
                <a:off x="6234424" y="3609020"/>
                <a:ext cx="826067" cy="911021"/>
              </a:xfrm>
              <a:prstGeom prst="rect">
                <a:avLst/>
              </a:prstGeom>
            </p:spPr>
          </p:pic>
        </p:grpSp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2421594" y="5069294"/>
              <a:ext cx="928915" cy="971463"/>
            </a:xfrm>
            <a:prstGeom prst="rect">
              <a:avLst/>
            </a:prstGeom>
          </p:spPr>
        </p:pic>
      </p:grpSp>
      <p:grpSp>
        <p:nvGrpSpPr>
          <p:cNvPr id="48" name="그룹 47"/>
          <p:cNvGrpSpPr/>
          <p:nvPr/>
        </p:nvGrpSpPr>
        <p:grpSpPr>
          <a:xfrm>
            <a:off x="2383337" y="4667581"/>
            <a:ext cx="163188" cy="290244"/>
            <a:chOff x="-2544218" y="2650098"/>
            <a:chExt cx="739252" cy="1314826"/>
          </a:xfrm>
        </p:grpSpPr>
        <p:cxnSp>
          <p:nvCxnSpPr>
            <p:cNvPr id="49" name="직선 연결선 48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420511" y="3896471"/>
            <a:ext cx="4736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95571" y="3896471"/>
            <a:ext cx="4736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68971" y="5373216"/>
            <a:ext cx="7278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슬기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773" y="39570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338" y="39431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4495" y="46539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3588" y="54061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" name="그룹 86"/>
          <p:cNvGrpSpPr/>
          <p:nvPr/>
        </p:nvGrpSpPr>
        <p:grpSpPr>
          <a:xfrm>
            <a:off x="1261250" y="1970838"/>
            <a:ext cx="7313435" cy="3903976"/>
            <a:chOff x="1261250" y="1970838"/>
            <a:chExt cx="7313435" cy="3903976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1261250" y="3609020"/>
              <a:ext cx="7313435" cy="2265794"/>
            </a:xfrm>
            <a:prstGeom prst="roundRect">
              <a:avLst/>
            </a:prstGeom>
            <a:noFill/>
            <a:ln>
              <a:solidFill>
                <a:srgbClr val="B0DD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196" y="1970838"/>
              <a:ext cx="2347608" cy="1620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559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2" grpId="0"/>
      <p:bldP spid="5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534</Words>
  <Application>Microsoft Office PowerPoint</Application>
  <PresentationFormat>A4 용지(210x297mm)</PresentationFormat>
  <Paragraphs>230</Paragraphs>
  <Slides>13</Slides>
  <Notes>3</Notes>
  <HiddenSlides>1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  <vt:variant>
        <vt:lpstr>재구성한 쇼</vt:lpstr>
      </vt:variant>
      <vt:variant>
        <vt:i4>1</vt:i4>
      </vt:variant>
    </vt:vector>
  </HeadingPairs>
  <TitlesOfParts>
    <vt:vector size="24" baseType="lpstr">
      <vt:lpstr>굴림</vt:lpstr>
      <vt:lpstr>Arial</vt:lpstr>
      <vt:lpstr>나눔고딕</vt:lpstr>
      <vt:lpstr>나눔바른고딕</vt:lpstr>
      <vt:lpstr>맑은 고딕</vt:lpstr>
      <vt:lpstr>HY나무M</vt:lpstr>
      <vt:lpstr>나눔고딕 ExtraBold</vt:lpstr>
      <vt:lpstr>Office 테마</vt:lpstr>
      <vt:lpstr>1_디자인 사용자 지정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331</cp:revision>
  <dcterms:created xsi:type="dcterms:W3CDTF">2016-11-16T23:53:02Z</dcterms:created>
  <dcterms:modified xsi:type="dcterms:W3CDTF">2018-10-10T04:44:40Z</dcterms:modified>
</cp:coreProperties>
</file>