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98" r:id="rId5"/>
    <p:sldId id="258" r:id="rId6"/>
    <p:sldId id="290" r:id="rId7"/>
    <p:sldId id="293" r:id="rId8"/>
    <p:sldId id="291" r:id="rId9"/>
    <p:sldId id="292" r:id="rId10"/>
    <p:sldId id="294" r:id="rId11"/>
    <p:sldId id="295" r:id="rId12"/>
    <p:sldId id="296" r:id="rId13"/>
    <p:sldId id="262" r:id="rId14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나눔바른고딕" panose="020B0603020101020101" pitchFamily="50" charset="-127"/>
      <p:regular r:id="rId19"/>
      <p:bold r:id="rId20"/>
    </p:embeddedFont>
    <p:embeddedFont>
      <p:font typeface="나눔고딕" panose="020D0604000000000000" pitchFamily="50" charset="-127"/>
      <p:regular r:id="rId21"/>
      <p:bold r:id="rId22"/>
    </p:embeddedFont>
  </p:embeddedFontLst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DDD"/>
    <a:srgbClr val="B1DDF1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2980" autoAdjust="0"/>
  </p:normalViewPr>
  <p:slideViewPr>
    <p:cSldViewPr showGuides="1">
      <p:cViewPr varScale="1">
        <p:scale>
          <a:sx n="82" d="100"/>
          <a:sy n="82" d="100"/>
        </p:scale>
        <p:origin x="-462" y="-90"/>
      </p:cViewPr>
      <p:guideLst>
        <p:guide orient="horz" pos="640"/>
        <p:guide orient="horz"/>
        <p:guide pos="262"/>
        <p:guide pos="597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62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84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20.png"/><Relationship Id="rId10" Type="http://schemas.openxmlformats.org/officeDocument/2006/relationships/slide" Target="slide1.xml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7731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41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116~117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76~77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103509"/>
            <a:ext cx="5072098" cy="1693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분수를 알아볼까요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04466" y="1313989"/>
            <a:ext cx="7460902" cy="784234"/>
            <a:chOff x="804466" y="1313989"/>
            <a:chExt cx="7460902" cy="7842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84784"/>
              <a:ext cx="74609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색칠한 부분이       이 되도록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3548844" y="1313989"/>
              <a:ext cx="395155" cy="784234"/>
              <a:chOff x="8560308" y="2147706"/>
              <a:chExt cx="379412" cy="784234"/>
            </a:xfrm>
          </p:grpSpPr>
          <p:cxnSp>
            <p:nvCxnSpPr>
              <p:cNvPr id="4" name="직선 연결선 3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그룹 4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3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0"/>
          <a:stretch/>
        </p:blipFill>
        <p:spPr>
          <a:xfrm>
            <a:off x="2629223" y="2420570"/>
            <a:ext cx="1314776" cy="110642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5400000">
            <a:off x="2584161" y="2467212"/>
            <a:ext cx="1247894" cy="11074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5" t="-15096" r="-4419" b="-6150"/>
          <a:stretch/>
        </p:blipFill>
        <p:spPr>
          <a:xfrm>
            <a:off x="4930072" y="2296862"/>
            <a:ext cx="2111311" cy="134150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7"/>
          <a:stretch/>
        </p:blipFill>
        <p:spPr>
          <a:xfrm>
            <a:off x="4943159" y="4113076"/>
            <a:ext cx="1984075" cy="111951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>
          <a:xfrm>
            <a:off x="4922047" y="2462217"/>
            <a:ext cx="2055176" cy="110179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106" y="28187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7078" y="28121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3" r="587"/>
          <a:stretch/>
        </p:blipFill>
        <p:spPr>
          <a:xfrm rot="5400000">
            <a:off x="2557505" y="4039325"/>
            <a:ext cx="1274050" cy="1130615"/>
          </a:xfrm>
          <a:prstGeom prst="rect">
            <a:avLst/>
          </a:prstGeom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964668" y="2462217"/>
            <a:ext cx="55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4370293" y="2472530"/>
            <a:ext cx="55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2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>
          <a:xfrm>
            <a:off x="1616211" y="4051553"/>
            <a:ext cx="1596889" cy="123756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49080"/>
          <a:stretch/>
        </p:blipFill>
        <p:spPr>
          <a:xfrm>
            <a:off x="3273761" y="4051553"/>
            <a:ext cx="1860519" cy="12375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8" r="23768"/>
          <a:stretch/>
        </p:blipFill>
        <p:spPr>
          <a:xfrm>
            <a:off x="5134280" y="4051553"/>
            <a:ext cx="1587133" cy="123756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6"/>
          <a:stretch/>
        </p:blipFill>
        <p:spPr>
          <a:xfrm>
            <a:off x="6717196" y="4051553"/>
            <a:ext cx="1587133" cy="123756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04466" y="14127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부분을 보고 전체를 그려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169692" y="4332010"/>
            <a:ext cx="5517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88" y="2312876"/>
            <a:ext cx="1428824" cy="12402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043" y="45474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2852936"/>
            <a:ext cx="5457722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분모가 같은 분수의 크기를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볼까요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8604" y="548680"/>
            <a:ext cx="196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전체와 부분의 관계를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분수로 나타내어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96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3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남은 부분과 먹은 부분을 분수로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2343" r="3715" b="38102"/>
          <a:stretch/>
        </p:blipFill>
        <p:spPr>
          <a:xfrm>
            <a:off x="542292" y="1554149"/>
            <a:ext cx="8839200" cy="51512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3678" r="62965" b="83363"/>
          <a:stretch/>
        </p:blipFill>
        <p:spPr>
          <a:xfrm>
            <a:off x="1710545" y="4336969"/>
            <a:ext cx="2362200" cy="168758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5568" r="24710" b="81473"/>
          <a:stretch/>
        </p:blipFill>
        <p:spPr>
          <a:xfrm>
            <a:off x="3461320" y="1223541"/>
            <a:ext cx="3600449" cy="16875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4" t="5958" r="2632" b="85014"/>
          <a:stretch/>
        </p:blipFill>
        <p:spPr>
          <a:xfrm>
            <a:off x="4541440" y="4303584"/>
            <a:ext cx="2274664" cy="11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>
            <a:off x="812540" y="2828243"/>
            <a:ext cx="3813383" cy="2364953"/>
            <a:chOff x="10713640" y="1985200"/>
            <a:chExt cx="8839200" cy="5481823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2" t="22343" r="3715" b="38102"/>
            <a:stretch/>
          </p:blipFill>
          <p:spPr>
            <a:xfrm>
              <a:off x="10713640" y="2315808"/>
              <a:ext cx="8839200" cy="5151215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8" t="3678" r="62965" b="83363"/>
            <a:stretch/>
          </p:blipFill>
          <p:spPr>
            <a:xfrm>
              <a:off x="11881893" y="5098628"/>
              <a:ext cx="2362200" cy="1687580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2" t="5568" r="24710" b="81473"/>
            <a:stretch/>
          </p:blipFill>
          <p:spPr>
            <a:xfrm>
              <a:off x="13632668" y="1985200"/>
              <a:ext cx="3600449" cy="1687580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4" t="5958" r="2632" b="85014"/>
            <a:stretch/>
          </p:blipFill>
          <p:spPr>
            <a:xfrm>
              <a:off x="14712788" y="5065243"/>
              <a:ext cx="2274664" cy="1175665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670730" y="4016824"/>
            <a:ext cx="4338763" cy="1023922"/>
            <a:chOff x="4670730" y="4016824"/>
            <a:chExt cx="4338763" cy="1023922"/>
          </a:xfrm>
        </p:grpSpPr>
        <p:sp>
          <p:nvSpPr>
            <p:cNvPr id="97" name="모서리가 둥근 직사각형 96"/>
            <p:cNvSpPr/>
            <p:nvPr/>
          </p:nvSpPr>
          <p:spPr>
            <a:xfrm>
              <a:off x="4670730" y="4572746"/>
              <a:ext cx="430214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4672820" y="4016824"/>
              <a:ext cx="4336673" cy="430887"/>
              <a:chOff x="436566" y="5172219"/>
              <a:chExt cx="4336673" cy="430887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72730" y="5172219"/>
                <a:ext cx="420050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spc="-140" dirty="0">
                    <a:latin typeface="나눔고딕" pitchFamily="50" charset="-127"/>
                    <a:ea typeface="나눔고딕" pitchFamily="50" charset="-127"/>
                  </a:rPr>
                  <a:t>지혜의 주스에서 전체는 무엇일까요</a:t>
                </a:r>
                <a:r>
                  <a:rPr lang="en-US" altLang="ko-KR" sz="2200" b="1" spc="-140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36566" y="532466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4652187" y="2534262"/>
            <a:ext cx="4320684" cy="1317391"/>
            <a:chOff x="4652187" y="2534262"/>
            <a:chExt cx="4320684" cy="1317391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4669967" y="3383653"/>
              <a:ext cx="430290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652187" y="2534262"/>
              <a:ext cx="4280042" cy="769441"/>
              <a:chOff x="415933" y="4181433"/>
              <a:chExt cx="4280042" cy="769441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572730" y="4181433"/>
                <a:ext cx="412324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슬기의 샌드위치에서 전체는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 eaLnBrk="0" latinLnBrk="0" hangingPunct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15933" y="434941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4652187" y="3402209"/>
            <a:ext cx="38865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샌드위치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개가 전체입니다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3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남은 부분과 먹은 부분을 분수로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652950" y="4591302"/>
            <a:ext cx="3595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주스 한 컵이 전체입니다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36780" y="1419421"/>
            <a:ext cx="6795609" cy="430887"/>
            <a:chOff x="936780" y="1419421"/>
            <a:chExt cx="6795609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172580" y="1419421"/>
              <a:ext cx="65598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남은 부분과 먹은 부분은 전체의 얼마인지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36780" y="1518529"/>
              <a:ext cx="219266" cy="218283"/>
              <a:chOff x="-572047" y="4429140"/>
              <a:chExt cx="291025" cy="289722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-572047" y="4429140"/>
                <a:ext cx="291025" cy="289722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9" name="그림 4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00" y="2828243"/>
            <a:ext cx="277200" cy="28035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5531" y="34088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2700" y="46021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11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2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3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511238" y="2023102"/>
            <a:ext cx="3087901" cy="3602142"/>
            <a:chOff x="1511238" y="2023102"/>
            <a:chExt cx="3087901" cy="3602142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1" t="44502" r="52661" b="42435"/>
            <a:stretch/>
          </p:blipFill>
          <p:spPr>
            <a:xfrm>
              <a:off x="1511238" y="2023102"/>
              <a:ext cx="2789219" cy="1701203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1" t="57568" r="52787" b="27749"/>
            <a:stretch/>
          </p:blipFill>
          <p:spPr>
            <a:xfrm>
              <a:off x="3962869" y="3713068"/>
              <a:ext cx="636270" cy="1912176"/>
            </a:xfrm>
            <a:prstGeom prst="rect">
              <a:avLst/>
            </a:prstGeom>
          </p:spPr>
        </p:pic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526992" y="3877626"/>
              <a:ext cx="24577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smtClean="0">
                  <a:latin typeface="나눔고딕" pitchFamily="50" charset="-127"/>
                  <a:ea typeface="나눔고딕" pitchFamily="50" charset="-127"/>
                </a:rPr>
                <a:t>남은 부분은 전체의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1526992" y="4687029"/>
              <a:ext cx="24577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먹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부분은 전체의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228527" y="2023102"/>
            <a:ext cx="3161915" cy="3602142"/>
            <a:chOff x="5228527" y="2023102"/>
            <a:chExt cx="3161915" cy="3602142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1" t="57568" r="52787" b="27749"/>
            <a:stretch/>
          </p:blipFill>
          <p:spPr>
            <a:xfrm>
              <a:off x="7754172" y="3713068"/>
              <a:ext cx="636270" cy="1912176"/>
            </a:xfrm>
            <a:prstGeom prst="rect">
              <a:avLst/>
            </a:prstGeom>
          </p:spPr>
        </p:pic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5402384" y="3877626"/>
              <a:ext cx="24577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smtClean="0">
                  <a:latin typeface="나눔고딕" pitchFamily="50" charset="-127"/>
                  <a:ea typeface="나눔고딕" pitchFamily="50" charset="-127"/>
                </a:rPr>
                <a:t>남은 부분은 전체의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5402384" y="4687029"/>
              <a:ext cx="24577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먹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부분은 전체의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44" t="44502" r="20668" b="42435"/>
            <a:stretch/>
          </p:blipFill>
          <p:spPr>
            <a:xfrm>
              <a:off x="5228527" y="2023102"/>
              <a:ext cx="2789219" cy="1701203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20552" y="1376772"/>
            <a:ext cx="5599879" cy="430887"/>
            <a:chOff x="2606071" y="3419482"/>
            <a:chExt cx="5599879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2803509" y="3419482"/>
              <a:ext cx="54024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전체에 대한 부분을 분수로 나타내어 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2606071" y="35719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6720" y="410956"/>
            <a:ext cx="433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남은 부분과 먹은 부분을 분수로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4039225" y="3724305"/>
            <a:ext cx="366758" cy="784234"/>
            <a:chOff x="8571985" y="2147706"/>
            <a:chExt cx="352147" cy="784234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8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39" name="그룹 38"/>
          <p:cNvGrpSpPr/>
          <p:nvPr/>
        </p:nvGrpSpPr>
        <p:grpSpPr>
          <a:xfrm>
            <a:off x="4039225" y="4544543"/>
            <a:ext cx="366758" cy="784234"/>
            <a:chOff x="8571985" y="2147706"/>
            <a:chExt cx="352147" cy="784234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43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7839673" y="3724305"/>
            <a:ext cx="355843" cy="784234"/>
            <a:chOff x="8562196" y="2147706"/>
            <a:chExt cx="341667" cy="784234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45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47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48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49" name="그룹 48"/>
          <p:cNvGrpSpPr/>
          <p:nvPr/>
        </p:nvGrpSpPr>
        <p:grpSpPr>
          <a:xfrm>
            <a:off x="7839673" y="4544543"/>
            <a:ext cx="355843" cy="784234"/>
            <a:chOff x="8562196" y="2147706"/>
            <a:chExt cx="341667" cy="784234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50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52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53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508" y="39464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604" y="47599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2153" y="3907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390" y="4766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6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72301" r="11603" b="3118"/>
          <a:stretch/>
        </p:blipFill>
        <p:spPr>
          <a:xfrm>
            <a:off x="1028564" y="2028069"/>
            <a:ext cx="7828833" cy="3201131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65394" r="70318" b="19930"/>
          <a:stretch/>
        </p:blipFill>
        <p:spPr>
          <a:xfrm>
            <a:off x="1964668" y="2780928"/>
            <a:ext cx="1333500" cy="1912267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1412776"/>
            <a:ext cx="4288623" cy="430887"/>
            <a:chOff x="2606071" y="3419482"/>
            <a:chExt cx="4288623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2803509" y="3419482"/>
              <a:ext cx="40911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부분을 보고 전체를 그려 볼까요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2606071" y="35719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6720" y="410956"/>
            <a:ext cx="433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남은 부분과 먹은 부분을 분수로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9947" y="35155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51023" r="64936" b="34301"/>
          <a:stretch/>
        </p:blipFill>
        <p:spPr>
          <a:xfrm>
            <a:off x="2504728" y="2718829"/>
            <a:ext cx="1333500" cy="19122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833" r="26052" b="78139"/>
          <a:stretch/>
        </p:blipFill>
        <p:spPr>
          <a:xfrm>
            <a:off x="6177136" y="2902149"/>
            <a:ext cx="698733" cy="104557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5" t="13594" r="12097" b="72564"/>
          <a:stretch/>
        </p:blipFill>
        <p:spPr>
          <a:xfrm>
            <a:off x="6202123" y="2835689"/>
            <a:ext cx="1271157" cy="180274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9582" y="35461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3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39054" y="2999114"/>
            <a:ext cx="8828507" cy="1654022"/>
            <a:chOff x="739054" y="2999114"/>
            <a:chExt cx="8828507" cy="1654022"/>
          </a:xfrm>
        </p:grpSpPr>
        <p:grpSp>
          <p:nvGrpSpPr>
            <p:cNvPr id="4" name="그룹 3"/>
            <p:cNvGrpSpPr/>
            <p:nvPr/>
          </p:nvGrpSpPr>
          <p:grpSpPr>
            <a:xfrm>
              <a:off x="2756756" y="3392996"/>
              <a:ext cx="6810805" cy="840689"/>
              <a:chOff x="2756756" y="3364132"/>
              <a:chExt cx="6810805" cy="84068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756756" y="3627216"/>
                <a:ext cx="6810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색칠한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이고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색칠하지 않은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입니다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4251682" y="3364132"/>
                <a:ext cx="541165" cy="84068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7380000" y="3364132"/>
                <a:ext cx="541165" cy="840689"/>
              </a:xfrm>
              <a:prstGeom prst="rect">
                <a:avLst/>
              </a:prstGeom>
            </p:spPr>
          </p:pic>
        </p:grpSp>
        <p:pic>
          <p:nvPicPr>
            <p:cNvPr id="73" name="그림 7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8" t="25026" r="38362" b="62281"/>
            <a:stretch/>
          </p:blipFill>
          <p:spPr>
            <a:xfrm>
              <a:off x="739054" y="2999114"/>
              <a:ext cx="1828013" cy="1654022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812539" y="1598861"/>
            <a:ext cx="8755022" cy="1719901"/>
            <a:chOff x="812539" y="1598861"/>
            <a:chExt cx="8755022" cy="1719901"/>
          </a:xfrm>
        </p:grpSpPr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7" t="24971" r="61903" b="61830"/>
            <a:stretch/>
          </p:blipFill>
          <p:spPr>
            <a:xfrm>
              <a:off x="812539" y="1598861"/>
              <a:ext cx="1828013" cy="1719901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2756756" y="1929087"/>
              <a:ext cx="6810805" cy="840689"/>
              <a:chOff x="2756756" y="1929087"/>
              <a:chExt cx="6810805" cy="84068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756756" y="2182701"/>
                <a:ext cx="6810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색칠한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이고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색칠하지 않은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입니다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100" name="그림 9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4285452" y="1929087"/>
                <a:ext cx="541165" cy="840689"/>
              </a:xfrm>
              <a:prstGeom prst="rect">
                <a:avLst/>
              </a:prstGeom>
            </p:spPr>
          </p:pic>
          <p:pic>
            <p:nvPicPr>
              <p:cNvPr id="107" name="그림 10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7380000" y="1929087"/>
                <a:ext cx="541165" cy="840689"/>
              </a:xfrm>
              <a:prstGeom prst="rect">
                <a:avLst/>
              </a:prstGeom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654518" y="4278057"/>
            <a:ext cx="8913043" cy="1747089"/>
            <a:chOff x="654518" y="4278057"/>
            <a:chExt cx="8913043" cy="1747089"/>
          </a:xfrm>
        </p:grpSpPr>
        <p:grpSp>
          <p:nvGrpSpPr>
            <p:cNvPr id="8" name="그룹 7"/>
            <p:cNvGrpSpPr/>
            <p:nvPr/>
          </p:nvGrpSpPr>
          <p:grpSpPr>
            <a:xfrm>
              <a:off x="2756756" y="4709307"/>
              <a:ext cx="6810805" cy="840689"/>
              <a:chOff x="2756756" y="4709307"/>
              <a:chExt cx="6810805" cy="84068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756756" y="4991702"/>
                <a:ext cx="6810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색칠한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이고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색칠하지 않은 부분은      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입니다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131" name="그림 1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7380304" y="4709307"/>
                <a:ext cx="541165" cy="840689"/>
              </a:xfrm>
              <a:prstGeom prst="rect">
                <a:avLst/>
              </a:prstGeom>
            </p:spPr>
          </p:pic>
          <p:pic>
            <p:nvPicPr>
              <p:cNvPr id="125" name="그림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6" t="57000" r="53799" b="36544"/>
              <a:stretch/>
            </p:blipFill>
            <p:spPr>
              <a:xfrm>
                <a:off x="4251682" y="4709307"/>
                <a:ext cx="541165" cy="840689"/>
              </a:xfrm>
              <a:prstGeom prst="rect">
                <a:avLst/>
              </a:prstGeom>
            </p:spPr>
          </p:pic>
        </p:grpSp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6" t="21482" r="16458" b="65102"/>
            <a:stretch/>
          </p:blipFill>
          <p:spPr>
            <a:xfrm>
              <a:off x="654518" y="4278057"/>
              <a:ext cx="1856454" cy="1747089"/>
            </a:xfrm>
            <a:prstGeom prst="rect">
              <a:avLst/>
            </a:prstGeom>
          </p:spPr>
        </p:pic>
      </p:grpSp>
      <p:grpSp>
        <p:nvGrpSpPr>
          <p:cNvPr id="126" name="그룹 125"/>
          <p:cNvGrpSpPr/>
          <p:nvPr/>
        </p:nvGrpSpPr>
        <p:grpSpPr>
          <a:xfrm>
            <a:off x="4344342" y="4790922"/>
            <a:ext cx="355843" cy="784234"/>
            <a:chOff x="8562196" y="2147706"/>
            <a:chExt cx="341667" cy="784234"/>
          </a:xfrm>
        </p:grpSpPr>
        <p:cxnSp>
          <p:nvCxnSpPr>
            <p:cNvPr id="127" name="직선 연결선 126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그룹 127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29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6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30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9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색칠한 부분을 분수로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6780" y="1376772"/>
            <a:ext cx="7560809" cy="430887"/>
            <a:chOff x="403298" y="1412776"/>
            <a:chExt cx="7560809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654093" y="1412776"/>
              <a:ext cx="73100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색칠한 부분과 색칠하지 않은 부분을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분수로 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403298" y="1525724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90" name="그림 89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95" name="타원 9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1" name="그룹 100"/>
          <p:cNvGrpSpPr/>
          <p:nvPr/>
        </p:nvGrpSpPr>
        <p:grpSpPr>
          <a:xfrm>
            <a:off x="4357718" y="2010702"/>
            <a:ext cx="355843" cy="784234"/>
            <a:chOff x="8562196" y="2147706"/>
            <a:chExt cx="341667" cy="784234"/>
          </a:xfrm>
        </p:grpSpPr>
        <p:cxnSp>
          <p:nvCxnSpPr>
            <p:cNvPr id="102" name="직선 연결선 101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그룹 102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04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05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6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108" name="그룹 107"/>
          <p:cNvGrpSpPr/>
          <p:nvPr/>
        </p:nvGrpSpPr>
        <p:grpSpPr>
          <a:xfrm>
            <a:off x="7472660" y="2010702"/>
            <a:ext cx="355843" cy="784234"/>
            <a:chOff x="8562196" y="2147706"/>
            <a:chExt cx="341667" cy="784234"/>
          </a:xfrm>
        </p:grpSpPr>
        <p:cxnSp>
          <p:nvCxnSpPr>
            <p:cNvPr id="109" name="직선 연결선 108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그룹 109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11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12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6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114" name="그룹 113"/>
          <p:cNvGrpSpPr/>
          <p:nvPr/>
        </p:nvGrpSpPr>
        <p:grpSpPr>
          <a:xfrm>
            <a:off x="4344342" y="3474611"/>
            <a:ext cx="355843" cy="784234"/>
            <a:chOff x="8562196" y="2147706"/>
            <a:chExt cx="341667" cy="784234"/>
          </a:xfrm>
        </p:grpSpPr>
        <p:cxnSp>
          <p:nvCxnSpPr>
            <p:cNvPr id="115" name="직선 연결선 114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그룹 115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17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18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120" name="그룹 119"/>
          <p:cNvGrpSpPr/>
          <p:nvPr/>
        </p:nvGrpSpPr>
        <p:grpSpPr>
          <a:xfrm>
            <a:off x="7472660" y="3474611"/>
            <a:ext cx="355843" cy="784234"/>
            <a:chOff x="8562196" y="2147706"/>
            <a:chExt cx="341667" cy="784234"/>
          </a:xfrm>
        </p:grpSpPr>
        <p:cxnSp>
          <p:nvCxnSpPr>
            <p:cNvPr id="121" name="직선 연결선 120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그룹 121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23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24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132" name="그룹 131"/>
          <p:cNvGrpSpPr/>
          <p:nvPr/>
        </p:nvGrpSpPr>
        <p:grpSpPr>
          <a:xfrm>
            <a:off x="7472964" y="4790922"/>
            <a:ext cx="355843" cy="784234"/>
            <a:chOff x="8562196" y="2147706"/>
            <a:chExt cx="341667" cy="784234"/>
          </a:xfrm>
        </p:grpSpPr>
        <p:cxnSp>
          <p:nvCxnSpPr>
            <p:cNvPr id="133" name="직선 연결선 132"/>
            <p:cNvCxnSpPr/>
            <p:nvPr/>
          </p:nvCxnSpPr>
          <p:spPr>
            <a:xfrm>
              <a:off x="8594913" y="2539187"/>
              <a:ext cx="27652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그룹 133"/>
            <p:cNvGrpSpPr/>
            <p:nvPr/>
          </p:nvGrpSpPr>
          <p:grpSpPr>
            <a:xfrm>
              <a:off x="8562196" y="2147706"/>
              <a:ext cx="341667" cy="784234"/>
              <a:chOff x="8562196" y="2147706"/>
              <a:chExt cx="341667" cy="784234"/>
            </a:xfrm>
          </p:grpSpPr>
          <p:sp>
            <p:nvSpPr>
              <p:cNvPr id="135" name="TextBox 8"/>
              <p:cNvSpPr txBox="1">
                <a:spLocks noChangeArrowheads="1"/>
              </p:cNvSpPr>
              <p:nvPr/>
            </p:nvSpPr>
            <p:spPr bwMode="auto">
              <a:xfrm>
                <a:off x="8562488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136" name="TextBox 8"/>
              <p:cNvSpPr txBox="1">
                <a:spLocks noChangeArrowheads="1"/>
              </p:cNvSpPr>
              <p:nvPr/>
            </p:nvSpPr>
            <p:spPr bwMode="auto">
              <a:xfrm>
                <a:off x="8562196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9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pic>
        <p:nvPicPr>
          <p:cNvPr id="84" name="그림 8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8416" y="22261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8511" y="22328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4342" y="36967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8510" y="36699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718" y="50130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4271" y="50258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타원 73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7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8506" r="81026" b="64689"/>
          <a:stretch/>
        </p:blipFill>
        <p:spPr>
          <a:xfrm>
            <a:off x="1962174" y="1858794"/>
            <a:ext cx="2514600" cy="218725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100572" y="1858797"/>
            <a:ext cx="3321074" cy="2187255"/>
            <a:chOff x="1100572" y="1858797"/>
            <a:chExt cx="3321074" cy="218725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" t="2446" r="82067" b="80748"/>
            <a:stretch/>
          </p:blipFill>
          <p:spPr>
            <a:xfrm>
              <a:off x="1907046" y="1858797"/>
              <a:ext cx="2514600" cy="2187255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4" t="67468" r="72407" b="21596"/>
            <a:stretch/>
          </p:blipFill>
          <p:spPr>
            <a:xfrm>
              <a:off x="1100572" y="2240363"/>
              <a:ext cx="1200200" cy="1424121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t="17081" r="52984" b="66113"/>
          <a:stretch/>
        </p:blipFill>
        <p:spPr>
          <a:xfrm>
            <a:off x="1970348" y="3833049"/>
            <a:ext cx="2514600" cy="218725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18725" r="67030" b="65581"/>
          <a:stretch/>
        </p:blipFill>
        <p:spPr>
          <a:xfrm>
            <a:off x="5661112" y="1858796"/>
            <a:ext cx="2514600" cy="204243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3" t="19081" r="39014" b="66052"/>
          <a:stretch/>
        </p:blipFill>
        <p:spPr>
          <a:xfrm>
            <a:off x="6037418" y="4176230"/>
            <a:ext cx="2514600" cy="193490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100572" y="3815255"/>
            <a:ext cx="3384376" cy="2187255"/>
            <a:chOff x="1100572" y="3815255"/>
            <a:chExt cx="3384376" cy="2187255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4" t="80027" r="72407" b="9037"/>
            <a:stretch/>
          </p:blipFill>
          <p:spPr>
            <a:xfrm>
              <a:off x="1100572" y="4257093"/>
              <a:ext cx="1200200" cy="1424121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3" t="1158" r="52984" b="82036"/>
            <a:stretch/>
          </p:blipFill>
          <p:spPr>
            <a:xfrm>
              <a:off x="1970348" y="3815255"/>
              <a:ext cx="2514600" cy="2187255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5061012" y="1817809"/>
            <a:ext cx="3310420" cy="2187255"/>
            <a:chOff x="5061012" y="1817809"/>
            <a:chExt cx="3310420" cy="2187255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27" t="67468" r="34774" b="21596"/>
            <a:stretch/>
          </p:blipFill>
          <p:spPr>
            <a:xfrm>
              <a:off x="5061012" y="2240362"/>
              <a:ext cx="1200200" cy="1424121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7" t="2446" r="67030" b="80748"/>
            <a:stretch/>
          </p:blipFill>
          <p:spPr>
            <a:xfrm>
              <a:off x="5856832" y="1817809"/>
              <a:ext cx="2514600" cy="2187255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5061012" y="4050057"/>
            <a:ext cx="3496749" cy="2187255"/>
            <a:chOff x="5061012" y="4050057"/>
            <a:chExt cx="3496749" cy="2187255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27" t="80544" r="34774" b="8520"/>
            <a:stretch/>
          </p:blipFill>
          <p:spPr>
            <a:xfrm>
              <a:off x="5061012" y="4257092"/>
              <a:ext cx="1200200" cy="1424121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53" t="2446" r="39014" b="80748"/>
            <a:stretch/>
          </p:blipFill>
          <p:spPr>
            <a:xfrm>
              <a:off x="6043161" y="4050057"/>
              <a:ext cx="2514600" cy="218725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주어진 분수만큼 색칠하여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1376772"/>
            <a:ext cx="4194503" cy="430887"/>
            <a:chOff x="403298" y="1412776"/>
            <a:chExt cx="4194503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654093" y="1412776"/>
              <a:ext cx="39437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분수만큼 색칠해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403298" y="1525724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9529" y="27880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8412" y="27804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6566" y="49088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9877" y="49779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4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637076" y="2240868"/>
            <a:ext cx="1920203" cy="3082672"/>
            <a:chOff x="5637076" y="2240868"/>
            <a:chExt cx="1920203" cy="308267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5890654" y="4423440"/>
              <a:ext cx="590691" cy="900100"/>
            </a:xfrm>
            <a:prstGeom prst="roundRect">
              <a:avLst/>
            </a:prstGeom>
            <a:solidFill>
              <a:srgbClr val="A3B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6702569" y="4423440"/>
              <a:ext cx="590691" cy="900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076" y="2240868"/>
              <a:ext cx="1920203" cy="1920203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584478" y="2240868"/>
            <a:ext cx="1920203" cy="3082672"/>
            <a:chOff x="2584478" y="2240868"/>
            <a:chExt cx="1920203" cy="3082672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2791336" y="4423440"/>
              <a:ext cx="590691" cy="900100"/>
            </a:xfrm>
            <a:prstGeom prst="roundRect">
              <a:avLst/>
            </a:prstGeom>
            <a:solidFill>
              <a:srgbClr val="A3B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3603251" y="4423440"/>
              <a:ext cx="590691" cy="900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478" y="2240868"/>
              <a:ext cx="1920203" cy="1920203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색칠한 부분과 색칠하지 않은 부분을 분수로 써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" name="타원 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이등변 삼각형 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889103" y="4473116"/>
            <a:ext cx="395155" cy="784234"/>
            <a:chOff x="8560308" y="2147706"/>
            <a:chExt cx="379412" cy="78423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20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3701018" y="4473116"/>
            <a:ext cx="395155" cy="784234"/>
            <a:chOff x="8560308" y="2147706"/>
            <a:chExt cx="379412" cy="784234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그룹 23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26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5988421" y="4473116"/>
            <a:ext cx="395155" cy="784234"/>
            <a:chOff x="8560308" y="2147706"/>
            <a:chExt cx="379412" cy="784234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30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32" name="그룹 31"/>
          <p:cNvGrpSpPr/>
          <p:nvPr/>
        </p:nvGrpSpPr>
        <p:grpSpPr>
          <a:xfrm>
            <a:off x="6800336" y="4473116"/>
            <a:ext cx="395155" cy="784234"/>
            <a:chOff x="8560308" y="2147706"/>
            <a:chExt cx="379412" cy="784234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그룹 33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35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2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6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2484" y="4695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399" y="4688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02" y="4688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015" y="4695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6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284</Words>
  <Application>Microsoft Office PowerPoint</Application>
  <PresentationFormat>A4 용지(210x297mm)</PresentationFormat>
  <Paragraphs>115</Paragraphs>
  <Slides>12</Slides>
  <Notes>9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1</vt:i4>
      </vt:variant>
    </vt:vector>
  </HeadingPairs>
  <TitlesOfParts>
    <vt:vector size="21" baseType="lpstr">
      <vt:lpstr>굴림</vt:lpstr>
      <vt:lpstr>Arial</vt:lpstr>
      <vt:lpstr>나눔고딕 ExtraBold</vt:lpstr>
      <vt:lpstr>맑은 고딕</vt:lpstr>
      <vt:lpstr>나눔바른고딕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277</cp:revision>
  <dcterms:created xsi:type="dcterms:W3CDTF">2016-11-16T23:53:02Z</dcterms:created>
  <dcterms:modified xsi:type="dcterms:W3CDTF">2018-01-17T02:15:03Z</dcterms:modified>
</cp:coreProperties>
</file>