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0" r:id="rId3"/>
  </p:sldMasterIdLst>
  <p:notesMasterIdLst>
    <p:notesMasterId r:id="rId17"/>
  </p:notesMasterIdLst>
  <p:sldIdLst>
    <p:sldId id="256" r:id="rId4"/>
    <p:sldId id="257" r:id="rId5"/>
    <p:sldId id="276" r:id="rId6"/>
    <p:sldId id="288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62" r:id="rId16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나눔바른고딕" panose="020B0603020101020101" pitchFamily="50" charset="-127"/>
      <p:regular r:id="rId21"/>
      <p:bold r:id="rId22"/>
    </p:embeddedFont>
    <p:embeddedFont>
      <p:font typeface="나눔고딕" panose="020D0604000000000000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842" autoAdjust="0"/>
  </p:normalViewPr>
  <p:slideViewPr>
    <p:cSldViewPr snapToGrid="0" showGuides="1">
      <p:cViewPr varScale="1">
        <p:scale>
          <a:sx n="84" d="100"/>
          <a:sy n="84" d="100"/>
        </p:scale>
        <p:origin x="-1284" y="-300"/>
      </p:cViewPr>
      <p:guideLst>
        <p:guide orient="horz" pos="482"/>
        <p:guide orient="horz" pos="3884"/>
        <p:guide orient="horz" pos="618"/>
        <p:guide orient="horz" pos="935"/>
        <p:guide orient="horz"/>
        <p:guide pos="26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74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7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6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51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65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5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98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96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90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048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64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133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553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82891BE-A6D6-44F1-9BCC-C2FC8C1F720B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9D53BB9-C025-4657-B4CF-A9446F914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084763"/>
            <a:ext cx="5072098" cy="1352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똑같이 나누어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8454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112~113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72~73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4466" y="1412776"/>
            <a:ext cx="5951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도형을 똑같이 여섯으로 나누어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14863" y="32877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0" name="타원 1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이등변 삼각형 2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01675" y="14097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160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614863" y="32877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14863" y="32877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463641" y="2664277"/>
            <a:ext cx="6595725" cy="1679350"/>
            <a:chOff x="1678287" y="2664277"/>
            <a:chExt cx="6595725" cy="1679350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2"/>
            <a:stretch/>
          </p:blipFill>
          <p:spPr>
            <a:xfrm>
              <a:off x="4281714" y="2664277"/>
              <a:ext cx="3992298" cy="1654629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529"/>
            <a:stretch/>
          </p:blipFill>
          <p:spPr>
            <a:xfrm>
              <a:off x="1678287" y="2688998"/>
              <a:ext cx="2603427" cy="1654629"/>
            </a:xfrm>
            <a:prstGeom prst="rect">
              <a:avLst/>
            </a:prstGeom>
          </p:spPr>
        </p:pic>
      </p:grpSp>
      <p:cxnSp>
        <p:nvCxnSpPr>
          <p:cNvPr id="29" name="직선 연결선 28"/>
          <p:cNvCxnSpPr/>
          <p:nvPr/>
        </p:nvCxnSpPr>
        <p:spPr>
          <a:xfrm>
            <a:off x="5875514" y="3333910"/>
            <a:ext cx="0" cy="3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499881" y="3333910"/>
            <a:ext cx="0" cy="3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7120114" y="3329591"/>
            <a:ext cx="0" cy="3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7744481" y="3329591"/>
            <a:ext cx="0" cy="3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8370750" y="3329591"/>
            <a:ext cx="0" cy="3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48995" y="2719478"/>
            <a:ext cx="0" cy="158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968132" y="2719478"/>
            <a:ext cx="0" cy="158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530334" y="3516313"/>
            <a:ext cx="215646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445" y="33654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216" y="33075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770102" y="2622847"/>
            <a:ext cx="7602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8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4466" y="1412776"/>
            <a:ext cx="8072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눈금을 이용하여 똑같이 나누어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" name="타원 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이등변 삼각형 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" name="타원 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이등변 삼각형 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2445001" y="2221031"/>
            <a:ext cx="2089416" cy="2969137"/>
            <a:chOff x="2445001" y="2221031"/>
            <a:chExt cx="2089416" cy="2969137"/>
          </a:xfrm>
        </p:grpSpPr>
        <p:sp>
          <p:nvSpPr>
            <p:cNvPr id="9" name="직사각형 8"/>
            <p:cNvSpPr/>
            <p:nvPr/>
          </p:nvSpPr>
          <p:spPr>
            <a:xfrm>
              <a:off x="2528540" y="4759281"/>
              <a:ext cx="174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똑같이 둘로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72"/>
            <a:stretch/>
          </p:blipFill>
          <p:spPr>
            <a:xfrm>
              <a:off x="2445001" y="2221031"/>
              <a:ext cx="2089416" cy="2293394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5644077" y="2221031"/>
            <a:ext cx="2089416" cy="2977553"/>
            <a:chOff x="5644077" y="2221031"/>
            <a:chExt cx="2089416" cy="2977553"/>
          </a:xfrm>
        </p:grpSpPr>
        <p:sp>
          <p:nvSpPr>
            <p:cNvPr id="10" name="직사각형 9"/>
            <p:cNvSpPr/>
            <p:nvPr/>
          </p:nvSpPr>
          <p:spPr>
            <a:xfrm>
              <a:off x="5718839" y="4767697"/>
              <a:ext cx="19398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똑같이 셋으로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72"/>
            <a:stretch/>
          </p:blipFill>
          <p:spPr>
            <a:xfrm>
              <a:off x="5644077" y="2221031"/>
              <a:ext cx="2089416" cy="2293394"/>
            </a:xfrm>
            <a:prstGeom prst="rect">
              <a:avLst/>
            </a:prstGeom>
          </p:spPr>
        </p:pic>
      </p:grpSp>
      <p:cxnSp>
        <p:nvCxnSpPr>
          <p:cNvPr id="23" name="직선 연결선 22"/>
          <p:cNvCxnSpPr/>
          <p:nvPr/>
        </p:nvCxnSpPr>
        <p:spPr>
          <a:xfrm>
            <a:off x="2519014" y="3367728"/>
            <a:ext cx="175891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718839" y="2992113"/>
            <a:ext cx="175891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5718839" y="3741413"/>
            <a:ext cx="175891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354" y="31513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666" y="31589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9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708349" y="2285778"/>
            <a:ext cx="6777974" cy="3368096"/>
            <a:chOff x="1708349" y="2285778"/>
            <a:chExt cx="6777974" cy="3368096"/>
          </a:xfrm>
        </p:grpSpPr>
        <p:sp>
          <p:nvSpPr>
            <p:cNvPr id="11" name="직사각형 10"/>
            <p:cNvSpPr/>
            <p:nvPr/>
          </p:nvSpPr>
          <p:spPr>
            <a:xfrm>
              <a:off x="1708349" y="3553392"/>
              <a:ext cx="32722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)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227" y="2285778"/>
              <a:ext cx="3368096" cy="3368096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6"/>
            <a:ext cx="8352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오른쪽 피자를 그림과 같이 똑같이 나누었을 때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같은 조각이     </a:t>
            </a:r>
            <a:endParaRPr lang="en-US" altLang="ko-KR" sz="22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       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몇 개있는지 알아보세요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" name="타원 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이등변 삼각형 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" name="타원 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이등변 삼각형 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29483" y="3552313"/>
            <a:ext cx="7202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12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001" y="35523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072762"/>
            <a:ext cx="5072098" cy="1364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분수를 알아볼까요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239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08920"/>
            <a:ext cx="585791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전체를 똑같이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나누어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39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73100" y="410956"/>
            <a:ext cx="43159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20552" y="1412776"/>
            <a:ext cx="6438707" cy="430887"/>
            <a:chOff x="409159" y="1412776"/>
            <a:chExt cx="6438707" cy="430887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659954" y="1412776"/>
              <a:ext cx="61879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피자 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판을 사람 수에 맞게 똑같이 나누어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409159" y="1510279"/>
              <a:ext cx="219266" cy="218283"/>
              <a:chOff x="-572047" y="4429132"/>
              <a:chExt cx="291025" cy="289721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10780" r="11167" b="47592"/>
          <a:stretch/>
        </p:blipFill>
        <p:spPr>
          <a:xfrm>
            <a:off x="2078646" y="2280910"/>
            <a:ext cx="5618520" cy="368414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6" t="588" r="24599" b="88996"/>
          <a:stretch/>
        </p:blipFill>
        <p:spPr>
          <a:xfrm>
            <a:off x="5735859" y="1844448"/>
            <a:ext cx="1307536" cy="92193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5" t="259" r="50000" b="89325"/>
          <a:stretch/>
        </p:blipFill>
        <p:spPr>
          <a:xfrm>
            <a:off x="2838243" y="2148614"/>
            <a:ext cx="1307536" cy="92193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1096" r="73226" b="88685"/>
          <a:stretch/>
        </p:blipFill>
        <p:spPr>
          <a:xfrm>
            <a:off x="2078646" y="4312917"/>
            <a:ext cx="1413365" cy="904512"/>
          </a:xfrm>
          <a:prstGeom prst="rect">
            <a:avLst/>
          </a:prstGeom>
        </p:spPr>
      </p:pic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9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9523" y="3783739"/>
            <a:ext cx="8090288" cy="1226171"/>
            <a:chOff x="889523" y="3783739"/>
            <a:chExt cx="8090288" cy="1226171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889523" y="4291571"/>
              <a:ext cx="8090287" cy="7183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070741" y="3783739"/>
              <a:ext cx="79090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명이 피자 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판을 똑같이 나누어 먹으려면 어떻게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나누어야 할까요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917028" y="3935768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9523" y="2456771"/>
            <a:ext cx="8119314" cy="1252919"/>
            <a:chOff x="889523" y="2456771"/>
            <a:chExt cx="8119314" cy="1252919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054684" y="2456771"/>
              <a:ext cx="795415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/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지혜와 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친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구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가 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피자 한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판을 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똑같이 나누어 먹으려면 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어떻게 나누어야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할까요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917027" y="3241690"/>
              <a:ext cx="806278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889523" y="2595065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4837" y="1440771"/>
            <a:ext cx="8266195" cy="970510"/>
            <a:chOff x="914837" y="1440771"/>
            <a:chExt cx="8266195" cy="97051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914837" y="1934762"/>
              <a:ext cx="8094557" cy="476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24339" y="1440771"/>
              <a:ext cx="8256693" cy="430887"/>
              <a:chOff x="924339" y="4647903"/>
              <a:chExt cx="8256693" cy="430887"/>
            </a:xfrm>
          </p:grpSpPr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1103885" y="4647903"/>
                <a:ext cx="807714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spc="-130" dirty="0" smtClean="0">
                    <a:latin typeface="나눔고딕" pitchFamily="50" charset="-127"/>
                    <a:ea typeface="나눔고딕" pitchFamily="50" charset="-127"/>
                  </a:rPr>
                  <a:t>도영이와 수일이가 피자를 </a:t>
                </a:r>
                <a:r>
                  <a:rPr lang="ko-KR" altLang="en-US" sz="2200" b="1" spc="-130" dirty="0">
                    <a:latin typeface="나눔고딕" pitchFamily="50" charset="-127"/>
                    <a:ea typeface="나눔고딕" pitchFamily="50" charset="-127"/>
                  </a:rPr>
                  <a:t>똑같이 나누어 먹으려면 어떻게 </a:t>
                </a:r>
                <a:r>
                  <a:rPr lang="ko-KR" altLang="en-US" sz="2200" b="1" spc="-130" dirty="0" smtClean="0">
                    <a:latin typeface="나눔고딕" pitchFamily="50" charset="-127"/>
                    <a:ea typeface="나눔고딕" pitchFamily="50" charset="-127"/>
                  </a:rPr>
                  <a:t>해야 할 까요</a:t>
                </a:r>
                <a:r>
                  <a:rPr lang="en-US" altLang="ko-KR" sz="2200" b="1" spc="-130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924339" y="4793155"/>
                <a:ext cx="125412" cy="125413"/>
              </a:xfrm>
              <a:custGeom>
                <a:avLst/>
                <a:gdLst>
                  <a:gd name="T0" fmla="*/ 94 w 149"/>
                  <a:gd name="T1" fmla="*/ 0 h 148"/>
                  <a:gd name="T2" fmla="*/ 105 w 149"/>
                  <a:gd name="T3" fmla="*/ 1 h 148"/>
                  <a:gd name="T4" fmla="*/ 115 w 149"/>
                  <a:gd name="T5" fmla="*/ 3 h 148"/>
                  <a:gd name="T6" fmla="*/ 122 w 149"/>
                  <a:gd name="T7" fmla="*/ 6 h 148"/>
                  <a:gd name="T8" fmla="*/ 129 w 149"/>
                  <a:gd name="T9" fmla="*/ 11 h 148"/>
                  <a:gd name="T10" fmla="*/ 134 w 149"/>
                  <a:gd name="T11" fmla="*/ 16 h 148"/>
                  <a:gd name="T12" fmla="*/ 139 w 149"/>
                  <a:gd name="T13" fmla="*/ 21 h 148"/>
                  <a:gd name="T14" fmla="*/ 142 w 149"/>
                  <a:gd name="T15" fmla="*/ 27 h 148"/>
                  <a:gd name="T16" fmla="*/ 145 w 149"/>
                  <a:gd name="T17" fmla="*/ 33 h 148"/>
                  <a:gd name="T18" fmla="*/ 146 w 149"/>
                  <a:gd name="T19" fmla="*/ 38 h 148"/>
                  <a:gd name="T20" fmla="*/ 148 w 149"/>
                  <a:gd name="T21" fmla="*/ 44 h 148"/>
                  <a:gd name="T22" fmla="*/ 148 w 149"/>
                  <a:gd name="T23" fmla="*/ 48 h 148"/>
                  <a:gd name="T24" fmla="*/ 149 w 149"/>
                  <a:gd name="T25" fmla="*/ 51 h 148"/>
                  <a:gd name="T26" fmla="*/ 149 w 149"/>
                  <a:gd name="T27" fmla="*/ 54 h 148"/>
                  <a:gd name="T28" fmla="*/ 149 w 149"/>
                  <a:gd name="T29" fmla="*/ 54 h 148"/>
                  <a:gd name="T30" fmla="*/ 149 w 149"/>
                  <a:gd name="T31" fmla="*/ 100 h 148"/>
                  <a:gd name="T32" fmla="*/ 147 w 149"/>
                  <a:gd name="T33" fmla="*/ 110 h 148"/>
                  <a:gd name="T34" fmla="*/ 144 w 149"/>
                  <a:gd name="T35" fmla="*/ 118 h 148"/>
                  <a:gd name="T36" fmla="*/ 140 w 149"/>
                  <a:gd name="T37" fmla="*/ 126 h 148"/>
                  <a:gd name="T38" fmla="*/ 136 w 149"/>
                  <a:gd name="T39" fmla="*/ 132 h 148"/>
                  <a:gd name="T40" fmla="*/ 130 w 149"/>
                  <a:gd name="T41" fmla="*/ 136 h 148"/>
                  <a:gd name="T42" fmla="*/ 124 w 149"/>
                  <a:gd name="T43" fmla="*/ 140 h 148"/>
                  <a:gd name="T44" fmla="*/ 119 w 149"/>
                  <a:gd name="T45" fmla="*/ 143 h 148"/>
                  <a:gd name="T46" fmla="*/ 113 w 149"/>
                  <a:gd name="T47" fmla="*/ 145 h 148"/>
                  <a:gd name="T48" fmla="*/ 108 w 149"/>
                  <a:gd name="T49" fmla="*/ 147 h 148"/>
                  <a:gd name="T50" fmla="*/ 103 w 149"/>
                  <a:gd name="T51" fmla="*/ 148 h 148"/>
                  <a:gd name="T52" fmla="*/ 99 w 149"/>
                  <a:gd name="T53" fmla="*/ 148 h 148"/>
                  <a:gd name="T54" fmla="*/ 96 w 149"/>
                  <a:gd name="T55" fmla="*/ 148 h 148"/>
                  <a:gd name="T56" fmla="*/ 94 w 149"/>
                  <a:gd name="T57" fmla="*/ 148 h 148"/>
                  <a:gd name="T58" fmla="*/ 54 w 149"/>
                  <a:gd name="T59" fmla="*/ 148 h 148"/>
                  <a:gd name="T60" fmla="*/ 43 w 149"/>
                  <a:gd name="T61" fmla="*/ 148 h 148"/>
                  <a:gd name="T62" fmla="*/ 34 w 149"/>
                  <a:gd name="T63" fmla="*/ 145 h 148"/>
                  <a:gd name="T64" fmla="*/ 26 w 149"/>
                  <a:gd name="T65" fmla="*/ 142 h 148"/>
                  <a:gd name="T66" fmla="*/ 20 w 149"/>
                  <a:gd name="T67" fmla="*/ 138 h 148"/>
                  <a:gd name="T68" fmla="*/ 14 w 149"/>
                  <a:gd name="T69" fmla="*/ 133 h 148"/>
                  <a:gd name="T70" fmla="*/ 10 w 149"/>
                  <a:gd name="T71" fmla="*/ 127 h 148"/>
                  <a:gd name="T72" fmla="*/ 7 w 149"/>
                  <a:gd name="T73" fmla="*/ 121 h 148"/>
                  <a:gd name="T74" fmla="*/ 4 w 149"/>
                  <a:gd name="T75" fmla="*/ 116 h 148"/>
                  <a:gd name="T76" fmla="*/ 2 w 149"/>
                  <a:gd name="T77" fmla="*/ 110 h 148"/>
                  <a:gd name="T78" fmla="*/ 1 w 149"/>
                  <a:gd name="T79" fmla="*/ 105 h 148"/>
                  <a:gd name="T80" fmla="*/ 0 w 149"/>
                  <a:gd name="T81" fmla="*/ 101 h 148"/>
                  <a:gd name="T82" fmla="*/ 0 w 149"/>
                  <a:gd name="T83" fmla="*/ 97 h 148"/>
                  <a:gd name="T84" fmla="*/ 0 w 149"/>
                  <a:gd name="T85" fmla="*/ 95 h 148"/>
                  <a:gd name="T86" fmla="*/ 0 w 149"/>
                  <a:gd name="T87" fmla="*/ 94 h 148"/>
                  <a:gd name="T88" fmla="*/ 0 w 149"/>
                  <a:gd name="T89" fmla="*/ 49 h 148"/>
                  <a:gd name="T90" fmla="*/ 2 w 149"/>
                  <a:gd name="T91" fmla="*/ 39 h 148"/>
                  <a:gd name="T92" fmla="*/ 4 w 149"/>
                  <a:gd name="T93" fmla="*/ 30 h 148"/>
                  <a:gd name="T94" fmla="*/ 8 w 149"/>
                  <a:gd name="T95" fmla="*/ 23 h 148"/>
                  <a:gd name="T96" fmla="*/ 13 w 149"/>
                  <a:gd name="T97" fmla="*/ 17 h 148"/>
                  <a:gd name="T98" fmla="*/ 18 w 149"/>
                  <a:gd name="T99" fmla="*/ 12 h 148"/>
                  <a:gd name="T100" fmla="*/ 24 w 149"/>
                  <a:gd name="T101" fmla="*/ 8 h 148"/>
                  <a:gd name="T102" fmla="*/ 30 w 149"/>
                  <a:gd name="T103" fmla="*/ 5 h 148"/>
                  <a:gd name="T104" fmla="*/ 36 w 149"/>
                  <a:gd name="T105" fmla="*/ 3 h 148"/>
                  <a:gd name="T106" fmla="*/ 41 w 149"/>
                  <a:gd name="T107" fmla="*/ 2 h 148"/>
                  <a:gd name="T108" fmla="*/ 46 w 149"/>
                  <a:gd name="T109" fmla="*/ 1 h 148"/>
                  <a:gd name="T110" fmla="*/ 50 w 149"/>
                  <a:gd name="T111" fmla="*/ 0 h 148"/>
                  <a:gd name="T112" fmla="*/ 53 w 149"/>
                  <a:gd name="T113" fmla="*/ 0 h 148"/>
                  <a:gd name="T114" fmla="*/ 54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148"/>
                  <a:gd name="T176" fmla="*/ 149 w 149"/>
                  <a:gd name="T177" fmla="*/ 148 h 1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98823" y="3270719"/>
            <a:ext cx="7233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판을 똑같이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반으로 나누어서 반 판씩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먹습니다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3100" y="410956"/>
            <a:ext cx="43159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1624" y="4266019"/>
            <a:ext cx="8309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똑같이 나눈 피자를 한 번 더 나누어서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피자의 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반의 반씩</a:t>
            </a:r>
            <a:endParaRPr lang="en-US" altLang="ko-KR" sz="2200" b="1" spc="-120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먹습니다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5003" y="1955925"/>
            <a:ext cx="62644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피자를 반으로 똑같이 나누어서 반씩 먹습니다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551" y="19683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551" y="32921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551" y="44419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3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5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867092" y="1794174"/>
            <a:ext cx="5847428" cy="1805694"/>
            <a:chOff x="1867092" y="1794174"/>
            <a:chExt cx="5847428" cy="1805694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3" t="1156" r="73652" b="83466"/>
            <a:stretch/>
          </p:blipFill>
          <p:spPr>
            <a:xfrm>
              <a:off x="1867092" y="1794174"/>
              <a:ext cx="1892097" cy="1805694"/>
            </a:xfrm>
            <a:prstGeom prst="rect">
              <a:avLst/>
            </a:prstGeom>
          </p:spPr>
        </p:pic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3" t="1156" r="73652" b="83466"/>
            <a:stretch/>
          </p:blipFill>
          <p:spPr>
            <a:xfrm>
              <a:off x="3840619" y="1794174"/>
              <a:ext cx="1892097" cy="1805694"/>
            </a:xfrm>
            <a:prstGeom prst="rect">
              <a:avLst/>
            </a:prstGeom>
          </p:spPr>
        </p:pic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3" t="1156" r="73652" b="83466"/>
            <a:stretch/>
          </p:blipFill>
          <p:spPr>
            <a:xfrm>
              <a:off x="5822423" y="1794174"/>
              <a:ext cx="1892097" cy="1805694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1638072" y="4158795"/>
            <a:ext cx="6779536" cy="1813235"/>
            <a:chOff x="1638072" y="4158795"/>
            <a:chExt cx="6779536" cy="1813235"/>
          </a:xfrm>
        </p:grpSpPr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19342" r="68672" b="65280"/>
            <a:stretch/>
          </p:blipFill>
          <p:spPr>
            <a:xfrm>
              <a:off x="1638072" y="4166336"/>
              <a:ext cx="2368033" cy="1805694"/>
            </a:xfrm>
            <a:prstGeom prst="rect">
              <a:avLst/>
            </a:prstGeom>
          </p:spPr>
        </p:pic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19342" r="68672" b="65280"/>
            <a:stretch/>
          </p:blipFill>
          <p:spPr>
            <a:xfrm>
              <a:off x="3858757" y="4158795"/>
              <a:ext cx="2368033" cy="1805694"/>
            </a:xfrm>
            <a:prstGeom prst="rect">
              <a:avLst/>
            </a:prstGeom>
          </p:spPr>
        </p:pic>
        <p:pic>
          <p:nvPicPr>
            <p:cNvPr id="102" name="그림 10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19342" r="68672" b="65280"/>
            <a:stretch/>
          </p:blipFill>
          <p:spPr>
            <a:xfrm>
              <a:off x="6049575" y="4166336"/>
              <a:ext cx="2368033" cy="1805694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3" name="그림 8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73100" y="410956"/>
            <a:ext cx="43159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5918" y="1412776"/>
            <a:ext cx="8551477" cy="430887"/>
            <a:chOff x="925918" y="1412776"/>
            <a:chExt cx="8551477" cy="430887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1093416" y="1412776"/>
              <a:ext cx="83839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/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원 모양 피자를 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명이 똑같이 나누어 먹으려면 어떻게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나누어야 하나요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925918" y="1545257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5918" y="3599868"/>
            <a:ext cx="8312039" cy="769441"/>
            <a:chOff x="925918" y="3599868"/>
            <a:chExt cx="8312039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078903" y="3599868"/>
              <a:ext cx="815905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사각형 모양 피자를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명이 똑같이 나누어 먹으려면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나누어야 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925918" y="3735302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7" name="그림 9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t="6764" r="61536" b="88478"/>
          <a:stretch/>
        </p:blipFill>
        <p:spPr>
          <a:xfrm>
            <a:off x="1948522" y="2472106"/>
            <a:ext cx="1892097" cy="558626"/>
          </a:xfrm>
          <a:prstGeom prst="rect">
            <a:avLst/>
          </a:prstGeom>
        </p:spPr>
      </p:pic>
      <p:pic>
        <p:nvPicPr>
          <p:cNvPr id="99" name="그림 9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103" r="50000" b="82519"/>
          <a:stretch/>
        </p:blipFill>
        <p:spPr>
          <a:xfrm>
            <a:off x="3969335" y="1841027"/>
            <a:ext cx="1892097" cy="1805694"/>
          </a:xfrm>
          <a:prstGeom prst="rect">
            <a:avLst/>
          </a:prstGeom>
        </p:spPr>
      </p:pic>
      <p:pic>
        <p:nvPicPr>
          <p:cNvPr id="100" name="그림 9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3" t="1069" r="45773" b="83553"/>
          <a:stretch/>
        </p:blipFill>
        <p:spPr>
          <a:xfrm>
            <a:off x="6313185" y="1794174"/>
            <a:ext cx="939600" cy="1805694"/>
          </a:xfrm>
          <a:prstGeom prst="rect">
            <a:avLst/>
          </a:prstGeom>
        </p:spPr>
      </p:pic>
      <p:pic>
        <p:nvPicPr>
          <p:cNvPr id="103" name="그림 10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19520" r="64983" b="65102"/>
          <a:stretch/>
        </p:blipFill>
        <p:spPr>
          <a:xfrm>
            <a:off x="2329505" y="4166336"/>
            <a:ext cx="694710" cy="1805694"/>
          </a:xfrm>
          <a:prstGeom prst="rect">
            <a:avLst/>
          </a:prstGeom>
        </p:spPr>
      </p:pic>
      <p:pic>
        <p:nvPicPr>
          <p:cNvPr id="104" name="그림 10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6" t="24101" r="49634" b="70402"/>
          <a:stretch/>
        </p:blipFill>
        <p:spPr>
          <a:xfrm>
            <a:off x="3858167" y="4746461"/>
            <a:ext cx="2311156" cy="645444"/>
          </a:xfrm>
          <a:prstGeom prst="rect">
            <a:avLst/>
          </a:prstGeom>
        </p:spPr>
      </p:pic>
      <p:pic>
        <p:nvPicPr>
          <p:cNvPr id="105" name="그림 10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887" r="34690" b="66215"/>
          <a:stretch/>
        </p:blipFill>
        <p:spPr>
          <a:xfrm>
            <a:off x="6049575" y="4369309"/>
            <a:ext cx="2311156" cy="151441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860" y="25351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536" y="25351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4866" y="25351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763" y="49177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626" y="49177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221" y="4974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4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691490" y="4407332"/>
            <a:ext cx="6635456" cy="1467657"/>
            <a:chOff x="1691490" y="4407332"/>
            <a:chExt cx="6635456" cy="1467657"/>
          </a:xfrm>
        </p:grpSpPr>
        <p:pic>
          <p:nvPicPr>
            <p:cNvPr id="69" name="그림 6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6" t="37332" r="69336" b="50169"/>
            <a:stretch/>
          </p:blipFill>
          <p:spPr>
            <a:xfrm>
              <a:off x="3996540" y="4407332"/>
              <a:ext cx="2066177" cy="1467657"/>
            </a:xfrm>
            <a:prstGeom prst="rect">
              <a:avLst/>
            </a:prstGeom>
          </p:spPr>
        </p:pic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6" t="37332" r="69336" b="50169"/>
            <a:stretch/>
          </p:blipFill>
          <p:spPr>
            <a:xfrm>
              <a:off x="6260769" y="4407332"/>
              <a:ext cx="2066177" cy="1467657"/>
            </a:xfrm>
            <a:prstGeom prst="rect">
              <a:avLst/>
            </a:prstGeom>
          </p:spPr>
        </p:pic>
        <p:pic>
          <p:nvPicPr>
            <p:cNvPr id="83" name="그림 8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6" t="37332" r="69336" b="50169"/>
            <a:stretch/>
          </p:blipFill>
          <p:spPr>
            <a:xfrm>
              <a:off x="1691490" y="4407332"/>
              <a:ext cx="2066177" cy="1467657"/>
            </a:xfrm>
            <a:prstGeom prst="rect">
              <a:avLst/>
            </a:prstGeom>
          </p:spPr>
        </p:pic>
      </p:grpSp>
      <p:pic>
        <p:nvPicPr>
          <p:cNvPr id="71" name="그림 7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3" t="38296" r="43042" b="49350"/>
          <a:stretch/>
        </p:blipFill>
        <p:spPr>
          <a:xfrm>
            <a:off x="4063215" y="4495799"/>
            <a:ext cx="2080769" cy="1450687"/>
          </a:xfrm>
          <a:prstGeom prst="rect">
            <a:avLst/>
          </a:prstGeom>
        </p:spPr>
      </p:pic>
      <p:pic>
        <p:nvPicPr>
          <p:cNvPr id="84" name="그림 8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1829" r="3376" b="81356"/>
          <a:stretch/>
        </p:blipFill>
        <p:spPr>
          <a:xfrm>
            <a:off x="1665565" y="4410143"/>
            <a:ext cx="2330975" cy="15363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831053" y="1825211"/>
            <a:ext cx="4059814" cy="1805694"/>
            <a:chOff x="2831053" y="1825211"/>
            <a:chExt cx="4059814" cy="1805694"/>
          </a:xfrm>
        </p:grpSpPr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24" t="2601" r="16641" b="82021"/>
            <a:stretch/>
          </p:blipFill>
          <p:spPr>
            <a:xfrm>
              <a:off x="2831053" y="1825211"/>
              <a:ext cx="1892097" cy="1805694"/>
            </a:xfrm>
            <a:prstGeom prst="rect">
              <a:avLst/>
            </a:prstGeom>
          </p:spPr>
        </p:pic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24" t="2601" r="16641" b="82021"/>
            <a:stretch/>
          </p:blipFill>
          <p:spPr>
            <a:xfrm>
              <a:off x="4998770" y="1825211"/>
              <a:ext cx="1892097" cy="1805694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10" name="그림 10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73100" y="410956"/>
            <a:ext cx="43159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6" t="2544" r="4239" b="82078"/>
          <a:stretch/>
        </p:blipFill>
        <p:spPr>
          <a:xfrm>
            <a:off x="2915370" y="1848555"/>
            <a:ext cx="1892097" cy="1805694"/>
          </a:xfrm>
          <a:prstGeom prst="rect">
            <a:avLst/>
          </a:prstGeom>
        </p:spPr>
      </p:pic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37501" r="57301" b="50000"/>
          <a:stretch/>
        </p:blipFill>
        <p:spPr>
          <a:xfrm>
            <a:off x="6444229" y="4430482"/>
            <a:ext cx="1670228" cy="1467657"/>
          </a:xfrm>
          <a:prstGeom prst="rect">
            <a:avLst/>
          </a:prstGeom>
        </p:spPr>
      </p:pic>
      <p:pic>
        <p:nvPicPr>
          <p:cNvPr id="82" name="그림 8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6" t="2544" r="4239" b="82078"/>
          <a:stretch/>
        </p:blipFill>
        <p:spPr>
          <a:xfrm rot="2707222">
            <a:off x="5035462" y="1867605"/>
            <a:ext cx="1892097" cy="180569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5918" y="1412776"/>
            <a:ext cx="8780443" cy="430887"/>
            <a:chOff x="925918" y="1412776"/>
            <a:chExt cx="8780443" cy="430887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1055597" y="1412776"/>
              <a:ext cx="86507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spc="-120" dirty="0">
                  <a:latin typeface="나눔고딕" pitchFamily="50" charset="-127"/>
                  <a:ea typeface="나눔고딕" pitchFamily="50" charset="-127"/>
                </a:rPr>
                <a:t>원 모양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피자를 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명이 </a:t>
              </a:r>
              <a:r>
                <a:rPr lang="ko-KR" altLang="en-US" sz="2200" b="1" spc="-120" dirty="0">
                  <a:latin typeface="나눔고딕" pitchFamily="50" charset="-127"/>
                  <a:ea typeface="나눔고딕" pitchFamily="50" charset="-127"/>
                </a:rPr>
                <a:t>똑같이 나누어 먹으려면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어떻게 나누어야 하나요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-12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925918" y="1545257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5918" y="3640702"/>
            <a:ext cx="8397991" cy="769441"/>
            <a:chOff x="925918" y="3640702"/>
            <a:chExt cx="8397991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081224" y="3640702"/>
              <a:ext cx="82426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Arial" charset="0"/>
                <a:buNone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사각형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모양 피자를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명이 똑같이 나누어 먹으려면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나누어야 하나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25918" y="3757155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303" y="25426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522" y="25390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133" y="50123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509" y="49695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738" y="4932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7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3819" y="4983768"/>
            <a:ext cx="8085576" cy="900201"/>
            <a:chOff x="923819" y="4983768"/>
            <a:chExt cx="8085576" cy="90020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22435" y="4983768"/>
              <a:ext cx="45416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나누어진 도형은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923819" y="5407450"/>
              <a:ext cx="8085576" cy="476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25918" y="5126640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451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똑같이 나누어진 도형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5296" y="1373826"/>
            <a:ext cx="5326223" cy="430887"/>
            <a:chOff x="409159" y="1412776"/>
            <a:chExt cx="5326223" cy="430887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659954" y="1412776"/>
              <a:ext cx="50754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나누어진 도형을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모두 찾아봅시다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409159" y="1525724"/>
              <a:ext cx="219266" cy="218283"/>
              <a:chOff x="-572047" y="4429132"/>
              <a:chExt cx="291025" cy="289721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918055" y="5421821"/>
            <a:ext cx="26407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7532" r="57763" b="77141"/>
          <a:stretch/>
        </p:blipFill>
        <p:spPr>
          <a:xfrm>
            <a:off x="1804632" y="1679533"/>
            <a:ext cx="2099711" cy="1774867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8" t="7532" r="36734" b="77141"/>
          <a:stretch/>
        </p:blipFill>
        <p:spPr>
          <a:xfrm>
            <a:off x="3564352" y="1679533"/>
            <a:ext cx="2099711" cy="1774867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8" t="7532" r="13394" b="77141"/>
          <a:stretch/>
        </p:blipFill>
        <p:spPr>
          <a:xfrm>
            <a:off x="5514805" y="1679533"/>
            <a:ext cx="2099711" cy="1774867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21679" r="57763" b="64291"/>
          <a:stretch/>
        </p:blipFill>
        <p:spPr>
          <a:xfrm>
            <a:off x="1810153" y="3511964"/>
            <a:ext cx="2099711" cy="1624615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7" t="21679" r="36734" b="64291"/>
          <a:stretch/>
        </p:blipFill>
        <p:spPr>
          <a:xfrm>
            <a:off x="3719326" y="3454400"/>
            <a:ext cx="1944737" cy="1624615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8" t="21359" r="13394" b="64612"/>
          <a:stretch/>
        </p:blipFill>
        <p:spPr>
          <a:xfrm>
            <a:off x="5509284" y="3454400"/>
            <a:ext cx="2099711" cy="162461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8488" y="5466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6156072" y="1406708"/>
            <a:ext cx="3024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buFont typeface="Arial" charset="0"/>
              <a:buNone/>
            </a:pPr>
            <a:r>
              <a:rPr lang="en-US" altLang="ko-KR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도형을 </a:t>
            </a:r>
            <a:r>
              <a:rPr lang="ko-KR" altLang="en-US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하나씩 눌러보세요</a:t>
            </a:r>
            <a:r>
              <a:rPr lang="en-US" altLang="ko-KR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.)</a:t>
            </a:r>
            <a:endParaRPr lang="en-US" altLang="ko-KR" b="1" dirty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625067" y="2415822"/>
            <a:ext cx="553157" cy="55315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6465156" y="2566966"/>
            <a:ext cx="553157" cy="55315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465156" y="4047692"/>
            <a:ext cx="553157" cy="55315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5" grpId="0"/>
      <p:bldP spid="43" grpId="0"/>
      <p:bldP spid="43" grpId="1"/>
      <p:bldP spid="5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51499" r="76775" b="24869"/>
          <a:stretch/>
        </p:blipFill>
        <p:spPr>
          <a:xfrm>
            <a:off x="3025937" y="2138490"/>
            <a:ext cx="2010658" cy="162071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52345" r="36891" b="24023"/>
          <a:stretch/>
        </p:blipFill>
        <p:spPr>
          <a:xfrm>
            <a:off x="4939699" y="2138672"/>
            <a:ext cx="1906565" cy="162071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75757" r="76616" b="611"/>
          <a:stretch/>
        </p:blipFill>
        <p:spPr>
          <a:xfrm>
            <a:off x="6831475" y="2196729"/>
            <a:ext cx="1797724" cy="16207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9" t="20601" r="8793" b="54074"/>
          <a:stretch/>
        </p:blipFill>
        <p:spPr>
          <a:xfrm>
            <a:off x="1260748" y="2138490"/>
            <a:ext cx="2010658" cy="173682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52345" r="57583" b="24023"/>
          <a:stretch/>
        </p:blipFill>
        <p:spPr>
          <a:xfrm>
            <a:off x="3077983" y="2149698"/>
            <a:ext cx="1906565" cy="162071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8" t="52345" r="16955" b="24023"/>
          <a:stretch/>
        </p:blipFill>
        <p:spPr>
          <a:xfrm>
            <a:off x="4943079" y="2196729"/>
            <a:ext cx="1906565" cy="162071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t="75554" r="56869" b="814"/>
          <a:stretch/>
        </p:blipFill>
        <p:spPr>
          <a:xfrm>
            <a:off x="6648213" y="2127097"/>
            <a:ext cx="1906565" cy="1620710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040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방법으로 똑같이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43932" y="1412776"/>
            <a:ext cx="7301123" cy="430887"/>
            <a:chOff x="409159" y="1412776"/>
            <a:chExt cx="7301123" cy="430887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659954" y="1412776"/>
              <a:ext cx="70503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색종이를 여러 가지 방법으로 똑같이 넷으로 나누어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409159" y="1525724"/>
              <a:ext cx="219266" cy="218283"/>
              <a:chOff x="-572047" y="4429132"/>
              <a:chExt cx="291025" cy="289721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6" name="타원 35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25918" y="4131499"/>
            <a:ext cx="7309247" cy="430887"/>
            <a:chOff x="925918" y="4131499"/>
            <a:chExt cx="730924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067818" y="4131499"/>
              <a:ext cx="7167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색종이를 똑같이 넷으로 나눈 방법에 대해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25918" y="4284236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9447" y="27983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712" y="27983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8165" y="27983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604857" y="2340907"/>
            <a:ext cx="6775306" cy="2220555"/>
            <a:chOff x="1604857" y="2340907"/>
            <a:chExt cx="6775306" cy="2220555"/>
          </a:xfrm>
        </p:grpSpPr>
        <p:grpSp>
          <p:nvGrpSpPr>
            <p:cNvPr id="6" name="그룹 5"/>
            <p:cNvGrpSpPr/>
            <p:nvPr/>
          </p:nvGrpSpPr>
          <p:grpSpPr>
            <a:xfrm>
              <a:off x="1952190" y="4130575"/>
              <a:ext cx="6427973" cy="430887"/>
              <a:chOff x="1952190" y="4130575"/>
              <a:chExt cx="6427973" cy="430887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952190" y="4130575"/>
                <a:ext cx="16562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(               )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473462" y="4130575"/>
                <a:ext cx="16562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(               )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6723906" y="4130575"/>
                <a:ext cx="16562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(               )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857" y="2340907"/>
              <a:ext cx="6696286" cy="1402194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04466" y="1292180"/>
            <a:ext cx="7460902" cy="666434"/>
            <a:chOff x="804466" y="1292180"/>
            <a:chExt cx="7460902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74609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똑같이 나누어진 것을 찾아      표 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848149" y="1292180"/>
              <a:ext cx="636731" cy="666434"/>
            </a:xfrm>
            <a:prstGeom prst="rect">
              <a:avLst/>
            </a:prstGeom>
          </p:spPr>
        </p:pic>
      </p:grp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9" t="9820" r="55717" b="84801"/>
          <a:stretch/>
        </p:blipFill>
        <p:spPr>
          <a:xfrm>
            <a:off x="7177223" y="3983665"/>
            <a:ext cx="636731" cy="66643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163" y="41605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336</Words>
  <Application>Microsoft Office PowerPoint</Application>
  <PresentationFormat>A4 용지(210x297mm)</PresentationFormat>
  <Paragraphs>88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굴림</vt:lpstr>
      <vt:lpstr>Arial</vt:lpstr>
      <vt:lpstr>나눔고딕 ExtraBold</vt:lpstr>
      <vt:lpstr>맑은 고딕</vt:lpstr>
      <vt:lpstr>나눔바른고딕</vt:lpstr>
      <vt:lpstr>나눔고딕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259</cp:revision>
  <dcterms:created xsi:type="dcterms:W3CDTF">2016-11-16T23:53:02Z</dcterms:created>
  <dcterms:modified xsi:type="dcterms:W3CDTF">2018-01-17T02:19:54Z</dcterms:modified>
</cp:coreProperties>
</file>