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83" r:id="rId4"/>
    <p:sldId id="308" r:id="rId5"/>
    <p:sldId id="309" r:id="rId6"/>
    <p:sldId id="310" r:id="rId7"/>
    <p:sldId id="312" r:id="rId8"/>
    <p:sldId id="311" r:id="rId9"/>
    <p:sldId id="262" r:id="rId10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12"/>
    </p:embeddedFont>
    <p:embeddedFont>
      <p:font typeface="맑은 고딕" panose="020B0503020000020004" pitchFamily="50" charset="-127"/>
      <p:regular r:id="rId13"/>
      <p:bold r:id="rId14"/>
    </p:embeddedFont>
    <p:embeddedFont>
      <p:font typeface="나눔고딕" panose="020D0604000000000000" pitchFamily="50" charset="-127"/>
      <p:regular r:id="rId15"/>
      <p:bold r:id="rId16"/>
    </p:embeddedFont>
    <p:embeddedFont>
      <p:font typeface="나눔바른고딕" panose="020B0603020101020101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11" autoAdjust="0"/>
    <p:restoredTop sz="94842" autoAdjust="0"/>
  </p:normalViewPr>
  <p:slideViewPr>
    <p:cSldViewPr snapToGrid="0" showGuides="1">
      <p:cViewPr>
        <p:scale>
          <a:sx n="100" d="100"/>
          <a:sy n="100" d="100"/>
        </p:scale>
        <p:origin x="-1518" y="-348"/>
      </p:cViewPr>
      <p:guideLst>
        <p:guide orient="horz" pos="482"/>
        <p:guide orient="horz" pos="3724"/>
        <p:guide orient="horz" pos="876"/>
        <p:guide orient="horz" pos="889"/>
        <p:guide orient="horz"/>
        <p:guide pos="558"/>
        <p:guide pos="5690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280591" y="96143"/>
            <a:ext cx="4047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얼마나 알고 있나요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2018-01-17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emf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image" Target="../media/image6.png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png"/><Relationship Id="rId7" Type="http://schemas.openxmlformats.org/officeDocument/2006/relationships/slide" Target="slide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6.png"/><Relationship Id="rId9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" Target="slide2.xml"/><Relationship Id="rId7" Type="http://schemas.openxmlformats.org/officeDocument/2006/relationships/slide" Target="slide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3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png"/><Relationship Id="rId7" Type="http://schemas.openxmlformats.org/officeDocument/2006/relationships/slide" Target="slide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00" y="32400"/>
            <a:ext cx="2777490" cy="912495"/>
          </a:xfrm>
          <a:prstGeom prst="rect">
            <a:avLst/>
          </a:prstGeom>
        </p:spPr>
      </p:pic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413448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35032"/>
            <a:ext cx="43414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104~105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70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68" name="타원 67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9" name="타원 68">
            <a:hlinkClick r:id="rId6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0" name="타원 69">
            <a:hlinkClick r:id="rId7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1" name="타원 70">
            <a:hlinkClick r:id="rId8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2" name="타원 71">
            <a:hlinkClick r:id="rId9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590654" y="3119760"/>
            <a:ext cx="5072098" cy="7206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얼마나 알고 있나요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spc="-15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길이의 단위 선택하여 길이 측정하기</a:t>
            </a:r>
            <a:endParaRPr lang="ko-KR" altLang="en-US" sz="2300" spc="-15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887488" y="1505501"/>
            <a:ext cx="6014192" cy="430887"/>
            <a:chOff x="3803670" y="1734824"/>
            <a:chExt cx="6014192" cy="430887"/>
          </a:xfrm>
        </p:grpSpPr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576632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물건에 표시한 부분의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길이를 자로 재어 보세요.</a:t>
              </a:r>
            </a:p>
          </p:txBody>
        </p:sp>
        <p:grpSp>
          <p:nvGrpSpPr>
            <p:cNvPr id="22" name="그룹 21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2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4" t="14306" r="11199" b="61667"/>
          <a:stretch/>
        </p:blipFill>
        <p:spPr>
          <a:xfrm>
            <a:off x="764618" y="2212973"/>
            <a:ext cx="7936748" cy="31308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496947" y="2642699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224794" y="3728706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1836" y="3728706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447" y="26906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그룹 1"/>
          <p:cNvGrpSpPr/>
          <p:nvPr/>
        </p:nvGrpSpPr>
        <p:grpSpPr>
          <a:xfrm>
            <a:off x="6336180" y="3784104"/>
            <a:ext cx="1223051" cy="417513"/>
            <a:chOff x="6322532" y="3778407"/>
            <a:chExt cx="1223051" cy="417513"/>
          </a:xfrm>
        </p:grpSpPr>
        <p:pic>
          <p:nvPicPr>
            <p:cNvPr id="31" name="그림 30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2532" y="3778407"/>
              <a:ext cx="37623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69346" y="3778407"/>
              <a:ext cx="376237" cy="417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" name="타원 33">
            <a:hlinkClick r:id="rId5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타원 42">
            <a:hlinkClick r:id="rId8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타원 43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428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길이와 시간의 단위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44084" r="57653" b="51295"/>
          <a:stretch/>
        </p:blipFill>
        <p:spPr>
          <a:xfrm>
            <a:off x="1156286" y="2543046"/>
            <a:ext cx="2844801" cy="602233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48408" r="57653" b="46971"/>
          <a:stretch/>
        </p:blipFill>
        <p:spPr>
          <a:xfrm>
            <a:off x="1156286" y="4053868"/>
            <a:ext cx="2844801" cy="602233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4084" r="16590" b="51295"/>
          <a:stretch/>
        </p:blipFill>
        <p:spPr>
          <a:xfrm>
            <a:off x="5099614" y="2547766"/>
            <a:ext cx="3386709" cy="602233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490" r="16590" b="46889"/>
          <a:stretch/>
        </p:blipFill>
        <p:spPr>
          <a:xfrm>
            <a:off x="5099614" y="4064501"/>
            <a:ext cx="3386709" cy="60223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714550" y="2611564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49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13140" y="2611564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95881" y="2611564"/>
            <a:ext cx="705670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510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51082" y="4106531"/>
            <a:ext cx="63502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75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03644" y="4106531"/>
            <a:ext cx="63502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53200" y="4106531"/>
            <a:ext cx="635021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231" y="2659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1152" y="2659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1272" y="26594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0855" y="4174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1352" y="4174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361" y="417468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그룹 4"/>
          <p:cNvGrpSpPr/>
          <p:nvPr/>
        </p:nvGrpSpPr>
        <p:grpSpPr>
          <a:xfrm>
            <a:off x="887488" y="1484235"/>
            <a:ext cx="4398365" cy="471224"/>
            <a:chOff x="887488" y="1484235"/>
            <a:chExt cx="4398365" cy="471224"/>
          </a:xfrm>
        </p:grpSpPr>
        <p:grpSp>
          <p:nvGrpSpPr>
            <p:cNvPr id="53" name="그룹 52"/>
            <p:cNvGrpSpPr/>
            <p:nvPr/>
          </p:nvGrpSpPr>
          <p:grpSpPr>
            <a:xfrm>
              <a:off x="887488" y="1505501"/>
              <a:ext cx="4398365" cy="430887"/>
              <a:chOff x="3803670" y="1734824"/>
              <a:chExt cx="4398365" cy="430887"/>
            </a:xfrm>
          </p:grpSpPr>
          <p:sp>
            <p:nvSpPr>
              <p:cNvPr id="54" name="TextBox 19"/>
              <p:cNvSpPr txBox="1">
                <a:spLocks noChangeArrowheads="1"/>
              </p:cNvSpPr>
              <p:nvPr/>
            </p:nvSpPr>
            <p:spPr bwMode="auto">
              <a:xfrm>
                <a:off x="4051540" y="1734824"/>
                <a:ext cx="4150495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lvl="0">
                  <a:spcBef>
                    <a:spcPct val="0"/>
                  </a:spcBef>
                  <a:spcAft>
                    <a:spcPct val="0"/>
                  </a:spcAft>
                  <a:defRPr lang="ko-KR" altLang="en-US"/>
                </a:pPr>
                <a:r>
                  <a:rPr lang="ko-KR" altLang="en-US" sz="2200" b="1" dirty="0" smtClean="0">
                    <a:latin typeface="나눔고딕"/>
                    <a:ea typeface="나눔고딕"/>
                    <a:sym typeface="Wingdings"/>
                  </a:rPr>
                  <a:t>      </a:t>
                </a:r>
                <a:r>
                  <a:rPr lang="ko-KR" altLang="en-US" sz="2200" b="1" dirty="0">
                    <a:latin typeface="나눔고딕"/>
                    <a:ea typeface="나눔고딕"/>
                    <a:sym typeface="Wingdings"/>
                  </a:rPr>
                  <a:t>안에 알맞은 수를 써넣으세요.</a:t>
                </a:r>
              </a:p>
            </p:txBody>
          </p:sp>
          <p:grpSp>
            <p:nvGrpSpPr>
              <p:cNvPr id="55" name="그룹 54"/>
              <p:cNvGrpSpPr/>
              <p:nvPr/>
            </p:nvGrpSpPr>
            <p:grpSpPr>
              <a:xfrm>
                <a:off x="3803670" y="1842565"/>
                <a:ext cx="219266" cy="218283"/>
                <a:chOff x="-572047" y="4429132"/>
                <a:chExt cx="291025" cy="289721"/>
              </a:xfrm>
            </p:grpSpPr>
            <p:sp>
              <p:nvSpPr>
                <p:cNvPr id="56" name="Freeform 14"/>
                <p:cNvSpPr>
                  <a:spLocks/>
                </p:cNvSpPr>
                <p:nvPr/>
              </p:nvSpPr>
              <p:spPr bwMode="auto">
                <a:xfrm>
                  <a:off x="-504842" y="4496337"/>
                  <a:ext cx="194452" cy="193147"/>
                </a:xfrm>
                <a:custGeom>
                  <a:avLst/>
                  <a:gdLst/>
                  <a:ahLst/>
                  <a:cxnLst>
                    <a:cxn ang="0">
                      <a:pos x="94" y="0"/>
                    </a:cxn>
                    <a:cxn ang="0">
                      <a:pos x="105" y="1"/>
                    </a:cxn>
                    <a:cxn ang="0">
                      <a:pos x="115" y="3"/>
                    </a:cxn>
                    <a:cxn ang="0">
                      <a:pos x="122" y="6"/>
                    </a:cxn>
                    <a:cxn ang="0">
                      <a:pos x="129" y="11"/>
                    </a:cxn>
                    <a:cxn ang="0">
                      <a:pos x="134" y="16"/>
                    </a:cxn>
                    <a:cxn ang="0">
                      <a:pos x="139" y="21"/>
                    </a:cxn>
                    <a:cxn ang="0">
                      <a:pos x="142" y="27"/>
                    </a:cxn>
                    <a:cxn ang="0">
                      <a:pos x="145" y="33"/>
                    </a:cxn>
                    <a:cxn ang="0">
                      <a:pos x="146" y="38"/>
                    </a:cxn>
                    <a:cxn ang="0">
                      <a:pos x="148" y="44"/>
                    </a:cxn>
                    <a:cxn ang="0">
                      <a:pos x="148" y="48"/>
                    </a:cxn>
                    <a:cxn ang="0">
                      <a:pos x="149" y="51"/>
                    </a:cxn>
                    <a:cxn ang="0">
                      <a:pos x="149" y="54"/>
                    </a:cxn>
                    <a:cxn ang="0">
                      <a:pos x="149" y="54"/>
                    </a:cxn>
                    <a:cxn ang="0">
                      <a:pos x="149" y="100"/>
                    </a:cxn>
                    <a:cxn ang="0">
                      <a:pos x="147" y="110"/>
                    </a:cxn>
                    <a:cxn ang="0">
                      <a:pos x="144" y="118"/>
                    </a:cxn>
                    <a:cxn ang="0">
                      <a:pos x="140" y="126"/>
                    </a:cxn>
                    <a:cxn ang="0">
                      <a:pos x="136" y="132"/>
                    </a:cxn>
                    <a:cxn ang="0">
                      <a:pos x="130" y="136"/>
                    </a:cxn>
                    <a:cxn ang="0">
                      <a:pos x="124" y="140"/>
                    </a:cxn>
                    <a:cxn ang="0">
                      <a:pos x="119" y="143"/>
                    </a:cxn>
                    <a:cxn ang="0">
                      <a:pos x="113" y="145"/>
                    </a:cxn>
                    <a:cxn ang="0">
                      <a:pos x="108" y="147"/>
                    </a:cxn>
                    <a:cxn ang="0">
                      <a:pos x="103" y="148"/>
                    </a:cxn>
                    <a:cxn ang="0">
                      <a:pos x="99" y="148"/>
                    </a:cxn>
                    <a:cxn ang="0">
                      <a:pos x="96" y="148"/>
                    </a:cxn>
                    <a:cxn ang="0">
                      <a:pos x="94" y="148"/>
                    </a:cxn>
                    <a:cxn ang="0">
                      <a:pos x="54" y="148"/>
                    </a:cxn>
                    <a:cxn ang="0">
                      <a:pos x="43" y="148"/>
                    </a:cxn>
                    <a:cxn ang="0">
                      <a:pos x="34" y="145"/>
                    </a:cxn>
                    <a:cxn ang="0">
                      <a:pos x="26" y="142"/>
                    </a:cxn>
                    <a:cxn ang="0">
                      <a:pos x="20" y="138"/>
                    </a:cxn>
                    <a:cxn ang="0">
                      <a:pos x="14" y="133"/>
                    </a:cxn>
                    <a:cxn ang="0">
                      <a:pos x="10" y="127"/>
                    </a:cxn>
                    <a:cxn ang="0">
                      <a:pos x="7" y="121"/>
                    </a:cxn>
                    <a:cxn ang="0">
                      <a:pos x="4" y="116"/>
                    </a:cxn>
                    <a:cxn ang="0">
                      <a:pos x="2" y="110"/>
                    </a:cxn>
                    <a:cxn ang="0">
                      <a:pos x="1" y="105"/>
                    </a:cxn>
                    <a:cxn ang="0">
                      <a:pos x="0" y="101"/>
                    </a:cxn>
                    <a:cxn ang="0">
                      <a:pos x="0" y="97"/>
                    </a:cxn>
                    <a:cxn ang="0">
                      <a:pos x="0" y="95"/>
                    </a:cxn>
                    <a:cxn ang="0">
                      <a:pos x="0" y="94"/>
                    </a:cxn>
                    <a:cxn ang="0">
                      <a:pos x="0" y="49"/>
                    </a:cxn>
                    <a:cxn ang="0">
                      <a:pos x="2" y="39"/>
                    </a:cxn>
                    <a:cxn ang="0">
                      <a:pos x="4" y="30"/>
                    </a:cxn>
                    <a:cxn ang="0">
                      <a:pos x="8" y="23"/>
                    </a:cxn>
                    <a:cxn ang="0">
                      <a:pos x="13" y="17"/>
                    </a:cxn>
                    <a:cxn ang="0">
                      <a:pos x="18" y="12"/>
                    </a:cxn>
                    <a:cxn ang="0">
                      <a:pos x="24" y="8"/>
                    </a:cxn>
                    <a:cxn ang="0">
                      <a:pos x="30" y="5"/>
                    </a:cxn>
                    <a:cxn ang="0">
                      <a:pos x="36" y="3"/>
                    </a:cxn>
                    <a:cxn ang="0">
                      <a:pos x="41" y="2"/>
                    </a:cxn>
                    <a:cxn ang="0">
                      <a:pos x="46" y="1"/>
                    </a:cxn>
                    <a:cxn ang="0">
                      <a:pos x="50" y="0"/>
                    </a:cxn>
                    <a:cxn ang="0">
                      <a:pos x="53" y="0"/>
                    </a:cxn>
                    <a:cxn ang="0">
                      <a:pos x="54" y="0"/>
                    </a:cxn>
                  </a:cxnLst>
                  <a:rect l="0" t="0" r="r" b="b"/>
                  <a:pathLst>
                    <a:path w="149" h="148">
                      <a:moveTo>
                        <a:pt x="54" y="0"/>
                      </a:moveTo>
                      <a:lnTo>
                        <a:pt x="94" y="0"/>
                      </a:lnTo>
                      <a:lnTo>
                        <a:pt x="100" y="0"/>
                      </a:lnTo>
                      <a:lnTo>
                        <a:pt x="105" y="1"/>
                      </a:lnTo>
                      <a:lnTo>
                        <a:pt x="110" y="2"/>
                      </a:lnTo>
                      <a:lnTo>
                        <a:pt x="115" y="3"/>
                      </a:lnTo>
                      <a:lnTo>
                        <a:pt x="119" y="4"/>
                      </a:lnTo>
                      <a:lnTo>
                        <a:pt x="122" y="6"/>
                      </a:lnTo>
                      <a:lnTo>
                        <a:pt x="126" y="8"/>
                      </a:lnTo>
                      <a:lnTo>
                        <a:pt x="129" y="11"/>
                      </a:lnTo>
                      <a:lnTo>
                        <a:pt x="132" y="13"/>
                      </a:lnTo>
                      <a:lnTo>
                        <a:pt x="134" y="16"/>
                      </a:lnTo>
                      <a:lnTo>
                        <a:pt x="137" y="19"/>
                      </a:lnTo>
                      <a:lnTo>
                        <a:pt x="139" y="21"/>
                      </a:lnTo>
                      <a:lnTo>
                        <a:pt x="141" y="24"/>
                      </a:lnTo>
                      <a:lnTo>
                        <a:pt x="142" y="27"/>
                      </a:lnTo>
                      <a:lnTo>
                        <a:pt x="143" y="30"/>
                      </a:lnTo>
                      <a:lnTo>
                        <a:pt x="145" y="33"/>
                      </a:lnTo>
                      <a:lnTo>
                        <a:pt x="146" y="36"/>
                      </a:lnTo>
                      <a:lnTo>
                        <a:pt x="146" y="38"/>
                      </a:lnTo>
                      <a:lnTo>
                        <a:pt x="147" y="41"/>
                      </a:lnTo>
                      <a:lnTo>
                        <a:pt x="148" y="44"/>
                      </a:lnTo>
                      <a:lnTo>
                        <a:pt x="148" y="46"/>
                      </a:lnTo>
                      <a:lnTo>
                        <a:pt x="148" y="48"/>
                      </a:lnTo>
                      <a:lnTo>
                        <a:pt x="149" y="50"/>
                      </a:lnTo>
                      <a:lnTo>
                        <a:pt x="149" y="51"/>
                      </a:lnTo>
                      <a:lnTo>
                        <a:pt x="149" y="53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54"/>
                      </a:lnTo>
                      <a:lnTo>
                        <a:pt x="149" y="94"/>
                      </a:lnTo>
                      <a:lnTo>
                        <a:pt x="149" y="100"/>
                      </a:lnTo>
                      <a:lnTo>
                        <a:pt x="148" y="105"/>
                      </a:lnTo>
                      <a:lnTo>
                        <a:pt x="147" y="110"/>
                      </a:lnTo>
                      <a:lnTo>
                        <a:pt x="146" y="114"/>
                      </a:lnTo>
                      <a:lnTo>
                        <a:pt x="144" y="118"/>
                      </a:lnTo>
                      <a:lnTo>
                        <a:pt x="142" y="122"/>
                      </a:lnTo>
                      <a:lnTo>
                        <a:pt x="140" y="126"/>
                      </a:lnTo>
                      <a:lnTo>
                        <a:pt x="138" y="129"/>
                      </a:lnTo>
                      <a:lnTo>
                        <a:pt x="136" y="132"/>
                      </a:lnTo>
                      <a:lnTo>
                        <a:pt x="133" y="134"/>
                      </a:lnTo>
                      <a:lnTo>
                        <a:pt x="130" y="136"/>
                      </a:lnTo>
                      <a:lnTo>
                        <a:pt x="127" y="138"/>
                      </a:lnTo>
                      <a:lnTo>
                        <a:pt x="124" y="140"/>
                      </a:lnTo>
                      <a:lnTo>
                        <a:pt x="122" y="142"/>
                      </a:lnTo>
                      <a:lnTo>
                        <a:pt x="119" y="143"/>
                      </a:lnTo>
                      <a:lnTo>
                        <a:pt x="116" y="144"/>
                      </a:lnTo>
                      <a:lnTo>
                        <a:pt x="113" y="145"/>
                      </a:lnTo>
                      <a:lnTo>
                        <a:pt x="110" y="146"/>
                      </a:lnTo>
                      <a:lnTo>
                        <a:pt x="108" y="147"/>
                      </a:lnTo>
                      <a:lnTo>
                        <a:pt x="105" y="147"/>
                      </a:lnTo>
                      <a:lnTo>
                        <a:pt x="103" y="148"/>
                      </a:lnTo>
                      <a:lnTo>
                        <a:pt x="101" y="148"/>
                      </a:lnTo>
                      <a:lnTo>
                        <a:pt x="99" y="148"/>
                      </a:lnTo>
                      <a:lnTo>
                        <a:pt x="97" y="148"/>
                      </a:lnTo>
                      <a:lnTo>
                        <a:pt x="96" y="148"/>
                      </a:lnTo>
                      <a:lnTo>
                        <a:pt x="95" y="148"/>
                      </a:lnTo>
                      <a:lnTo>
                        <a:pt x="94" y="148"/>
                      </a:lnTo>
                      <a:lnTo>
                        <a:pt x="94" y="148"/>
                      </a:lnTo>
                      <a:lnTo>
                        <a:pt x="54" y="148"/>
                      </a:lnTo>
                      <a:lnTo>
                        <a:pt x="49" y="148"/>
                      </a:lnTo>
                      <a:lnTo>
                        <a:pt x="43" y="148"/>
                      </a:lnTo>
                      <a:lnTo>
                        <a:pt x="39" y="147"/>
                      </a:lnTo>
                      <a:lnTo>
                        <a:pt x="34" y="145"/>
                      </a:lnTo>
                      <a:lnTo>
                        <a:pt x="30" y="144"/>
                      </a:lnTo>
                      <a:lnTo>
                        <a:pt x="26" y="142"/>
                      </a:lnTo>
                      <a:lnTo>
                        <a:pt x="23" y="140"/>
                      </a:lnTo>
                      <a:lnTo>
                        <a:pt x="20" y="138"/>
                      </a:lnTo>
                      <a:lnTo>
                        <a:pt x="17" y="135"/>
                      </a:lnTo>
                      <a:lnTo>
                        <a:pt x="14" y="133"/>
                      </a:lnTo>
                      <a:lnTo>
                        <a:pt x="12" y="130"/>
                      </a:lnTo>
                      <a:lnTo>
                        <a:pt x="10" y="127"/>
                      </a:lnTo>
                      <a:lnTo>
                        <a:pt x="8" y="124"/>
                      </a:lnTo>
                      <a:lnTo>
                        <a:pt x="7" y="121"/>
                      </a:lnTo>
                      <a:lnTo>
                        <a:pt x="5" y="118"/>
                      </a:lnTo>
                      <a:lnTo>
                        <a:pt x="4" y="116"/>
                      </a:lnTo>
                      <a:lnTo>
                        <a:pt x="3" y="113"/>
                      </a:lnTo>
                      <a:lnTo>
                        <a:pt x="2" y="110"/>
                      </a:lnTo>
                      <a:lnTo>
                        <a:pt x="2" y="107"/>
                      </a:lnTo>
                      <a:lnTo>
                        <a:pt x="1" y="105"/>
                      </a:lnTo>
                      <a:lnTo>
                        <a:pt x="1" y="103"/>
                      </a:lnTo>
                      <a:lnTo>
                        <a:pt x="0" y="101"/>
                      </a:lnTo>
                      <a:lnTo>
                        <a:pt x="0" y="99"/>
                      </a:lnTo>
                      <a:lnTo>
                        <a:pt x="0" y="97"/>
                      </a:lnTo>
                      <a:lnTo>
                        <a:pt x="0" y="96"/>
                      </a:lnTo>
                      <a:lnTo>
                        <a:pt x="0" y="95"/>
                      </a:lnTo>
                      <a:lnTo>
                        <a:pt x="0" y="94"/>
                      </a:lnTo>
                      <a:lnTo>
                        <a:pt x="0" y="94"/>
                      </a:lnTo>
                      <a:lnTo>
                        <a:pt x="0" y="54"/>
                      </a:lnTo>
                      <a:lnTo>
                        <a:pt x="0" y="49"/>
                      </a:lnTo>
                      <a:lnTo>
                        <a:pt x="1" y="44"/>
                      </a:lnTo>
                      <a:lnTo>
                        <a:pt x="2" y="39"/>
                      </a:lnTo>
                      <a:lnTo>
                        <a:pt x="3" y="34"/>
                      </a:lnTo>
                      <a:lnTo>
                        <a:pt x="4" y="30"/>
                      </a:lnTo>
                      <a:lnTo>
                        <a:pt x="6" y="26"/>
                      </a:lnTo>
                      <a:lnTo>
                        <a:pt x="8" y="23"/>
                      </a:lnTo>
                      <a:lnTo>
                        <a:pt x="11" y="20"/>
                      </a:lnTo>
                      <a:lnTo>
                        <a:pt x="13" y="17"/>
                      </a:lnTo>
                      <a:lnTo>
                        <a:pt x="16" y="14"/>
                      </a:lnTo>
                      <a:lnTo>
                        <a:pt x="18" y="12"/>
                      </a:lnTo>
                      <a:lnTo>
                        <a:pt x="21" y="10"/>
                      </a:lnTo>
                      <a:lnTo>
                        <a:pt x="24" y="8"/>
                      </a:lnTo>
                      <a:lnTo>
                        <a:pt x="27" y="7"/>
                      </a:lnTo>
                      <a:lnTo>
                        <a:pt x="30" y="5"/>
                      </a:lnTo>
                      <a:lnTo>
                        <a:pt x="33" y="4"/>
                      </a:lnTo>
                      <a:lnTo>
                        <a:pt x="36" y="3"/>
                      </a:lnTo>
                      <a:lnTo>
                        <a:pt x="38" y="2"/>
                      </a:lnTo>
                      <a:lnTo>
                        <a:pt x="41" y="2"/>
                      </a:lnTo>
                      <a:lnTo>
                        <a:pt x="44" y="1"/>
                      </a:lnTo>
                      <a:lnTo>
                        <a:pt x="46" y="1"/>
                      </a:lnTo>
                      <a:lnTo>
                        <a:pt x="48" y="0"/>
                      </a:lnTo>
                      <a:lnTo>
                        <a:pt x="50" y="0"/>
                      </a:lnTo>
                      <a:lnTo>
                        <a:pt x="51" y="0"/>
                      </a:lnTo>
                      <a:lnTo>
                        <a:pt x="53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54" y="0"/>
                      </a:lnTo>
                      <a:close/>
                    </a:path>
                  </a:pathLst>
                </a:custGeom>
                <a:solidFill>
                  <a:srgbClr val="ABCD03"/>
                </a:solidFill>
                <a:ln w="0">
                  <a:solidFill>
                    <a:srgbClr val="99FF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  <p:sp>
              <p:nvSpPr>
                <p:cNvPr id="57" name="Freeform 15"/>
                <p:cNvSpPr>
                  <a:spLocks noEditPoints="1"/>
                </p:cNvSpPr>
                <p:nvPr/>
              </p:nvSpPr>
              <p:spPr bwMode="auto">
                <a:xfrm>
                  <a:off x="-572047" y="4429132"/>
                  <a:ext cx="291025" cy="289721"/>
                </a:xfrm>
                <a:custGeom>
                  <a:avLst/>
                  <a:gdLst/>
                  <a:ahLst/>
                  <a:cxnLst>
                    <a:cxn ang="0">
                      <a:pos x="86" y="74"/>
                    </a:cxn>
                    <a:cxn ang="0">
                      <a:pos x="80" y="77"/>
                    </a:cxn>
                    <a:cxn ang="0">
                      <a:pos x="76" y="80"/>
                    </a:cxn>
                    <a:cxn ang="0">
                      <a:pos x="74" y="85"/>
                    </a:cxn>
                    <a:cxn ang="0">
                      <a:pos x="74" y="131"/>
                    </a:cxn>
                    <a:cxn ang="0">
                      <a:pos x="75" y="137"/>
                    </a:cxn>
                    <a:cxn ang="0">
                      <a:pos x="77" y="143"/>
                    </a:cxn>
                    <a:cxn ang="0">
                      <a:pos x="82" y="147"/>
                    </a:cxn>
                    <a:cxn ang="0">
                      <a:pos x="86" y="148"/>
                    </a:cxn>
                    <a:cxn ang="0">
                      <a:pos x="134" y="148"/>
                    </a:cxn>
                    <a:cxn ang="0">
                      <a:pos x="142" y="146"/>
                    </a:cxn>
                    <a:cxn ang="0">
                      <a:pos x="147" y="142"/>
                    </a:cxn>
                    <a:cxn ang="0">
                      <a:pos x="149" y="137"/>
                    </a:cxn>
                    <a:cxn ang="0">
                      <a:pos x="149" y="88"/>
                    </a:cxn>
                    <a:cxn ang="0">
                      <a:pos x="147" y="82"/>
                    </a:cxn>
                    <a:cxn ang="0">
                      <a:pos x="142" y="76"/>
                    </a:cxn>
                    <a:cxn ang="0">
                      <a:pos x="137" y="74"/>
                    </a:cxn>
                    <a:cxn ang="0">
                      <a:pos x="131" y="0"/>
                    </a:cxn>
                    <a:cxn ang="0">
                      <a:pos x="153" y="2"/>
                    </a:cxn>
                    <a:cxn ang="0">
                      <a:pos x="171" y="8"/>
                    </a:cxn>
                    <a:cxn ang="0">
                      <a:pos x="189" y="19"/>
                    </a:cxn>
                    <a:cxn ang="0">
                      <a:pos x="201" y="31"/>
                    </a:cxn>
                    <a:cxn ang="0">
                      <a:pos x="210" y="44"/>
                    </a:cxn>
                    <a:cxn ang="0">
                      <a:pos x="216" y="58"/>
                    </a:cxn>
                    <a:cxn ang="0">
                      <a:pos x="220" y="71"/>
                    </a:cxn>
                    <a:cxn ang="0">
                      <a:pos x="222" y="82"/>
                    </a:cxn>
                    <a:cxn ang="0">
                      <a:pos x="223" y="131"/>
                    </a:cxn>
                    <a:cxn ang="0">
                      <a:pos x="221" y="152"/>
                    </a:cxn>
                    <a:cxn ang="0">
                      <a:pos x="215" y="171"/>
                    </a:cxn>
                    <a:cxn ang="0">
                      <a:pos x="204" y="189"/>
                    </a:cxn>
                    <a:cxn ang="0">
                      <a:pos x="192" y="200"/>
                    </a:cxn>
                    <a:cxn ang="0">
                      <a:pos x="179" y="210"/>
                    </a:cxn>
                    <a:cxn ang="0">
                      <a:pos x="164" y="216"/>
                    </a:cxn>
                    <a:cxn ang="0">
                      <a:pos x="151" y="220"/>
                    </a:cxn>
                    <a:cxn ang="0">
                      <a:pos x="140" y="222"/>
                    </a:cxn>
                    <a:cxn ang="0">
                      <a:pos x="91" y="222"/>
                    </a:cxn>
                    <a:cxn ang="0">
                      <a:pos x="70" y="220"/>
                    </a:cxn>
                    <a:cxn ang="0">
                      <a:pos x="52" y="214"/>
                    </a:cxn>
                    <a:cxn ang="0">
                      <a:pos x="34" y="203"/>
                    </a:cxn>
                    <a:cxn ang="0">
                      <a:pos x="22" y="192"/>
                    </a:cxn>
                    <a:cxn ang="0">
                      <a:pos x="13" y="178"/>
                    </a:cxn>
                    <a:cxn ang="0">
                      <a:pos x="6" y="164"/>
                    </a:cxn>
                    <a:cxn ang="0">
                      <a:pos x="2" y="151"/>
                    </a:cxn>
                    <a:cxn ang="0">
                      <a:pos x="1" y="140"/>
                    </a:cxn>
                    <a:cxn ang="0">
                      <a:pos x="0" y="91"/>
                    </a:cxn>
                    <a:cxn ang="0">
                      <a:pos x="2" y="70"/>
                    </a:cxn>
                    <a:cxn ang="0">
                      <a:pos x="8" y="52"/>
                    </a:cxn>
                    <a:cxn ang="0">
                      <a:pos x="19" y="34"/>
                    </a:cxn>
                    <a:cxn ang="0">
                      <a:pos x="31" y="22"/>
                    </a:cxn>
                    <a:cxn ang="0">
                      <a:pos x="44" y="13"/>
                    </a:cxn>
                    <a:cxn ang="0">
                      <a:pos x="58" y="6"/>
                    </a:cxn>
                    <a:cxn ang="0">
                      <a:pos x="71" y="3"/>
                    </a:cxn>
                    <a:cxn ang="0">
                      <a:pos x="83" y="1"/>
                    </a:cxn>
                  </a:cxnLst>
                  <a:rect l="0" t="0" r="r" b="b"/>
                  <a:pathLst>
                    <a:path w="223" h="222">
                      <a:moveTo>
                        <a:pt x="92" y="74"/>
                      </a:moveTo>
                      <a:lnTo>
                        <a:pt x="90" y="74"/>
                      </a:lnTo>
                      <a:lnTo>
                        <a:pt x="88" y="74"/>
                      </a:lnTo>
                      <a:lnTo>
                        <a:pt x="88" y="74"/>
                      </a:lnTo>
                      <a:lnTo>
                        <a:pt x="86" y="74"/>
                      </a:lnTo>
                      <a:lnTo>
                        <a:pt x="85" y="75"/>
                      </a:lnTo>
                      <a:lnTo>
                        <a:pt x="83" y="76"/>
                      </a:lnTo>
                      <a:lnTo>
                        <a:pt x="82" y="76"/>
                      </a:lnTo>
                      <a:lnTo>
                        <a:pt x="82" y="76"/>
                      </a:lnTo>
                      <a:lnTo>
                        <a:pt x="80" y="77"/>
                      </a:lnTo>
                      <a:lnTo>
                        <a:pt x="80" y="77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8" y="78"/>
                      </a:lnTo>
                      <a:lnTo>
                        <a:pt x="76" y="80"/>
                      </a:lnTo>
                      <a:lnTo>
                        <a:pt x="76" y="80"/>
                      </a:lnTo>
                      <a:lnTo>
                        <a:pt x="75" y="82"/>
                      </a:lnTo>
                      <a:lnTo>
                        <a:pt x="74" y="84"/>
                      </a:lnTo>
                      <a:lnTo>
                        <a:pt x="74" y="84"/>
                      </a:lnTo>
                      <a:lnTo>
                        <a:pt x="74" y="85"/>
                      </a:lnTo>
                      <a:lnTo>
                        <a:pt x="74" y="86"/>
                      </a:lnTo>
                      <a:lnTo>
                        <a:pt x="74" y="86"/>
                      </a:lnTo>
                      <a:lnTo>
                        <a:pt x="74" y="90"/>
                      </a:lnTo>
                      <a:lnTo>
                        <a:pt x="74" y="91"/>
                      </a:lnTo>
                      <a:lnTo>
                        <a:pt x="74" y="131"/>
                      </a:lnTo>
                      <a:lnTo>
                        <a:pt x="74" y="132"/>
                      </a:lnTo>
                      <a:lnTo>
                        <a:pt x="74" y="134"/>
                      </a:lnTo>
                      <a:lnTo>
                        <a:pt x="74" y="134"/>
                      </a:lnTo>
                      <a:lnTo>
                        <a:pt x="74" y="136"/>
                      </a:lnTo>
                      <a:lnTo>
                        <a:pt x="75" y="137"/>
                      </a:lnTo>
                      <a:lnTo>
                        <a:pt x="76" y="140"/>
                      </a:lnTo>
                      <a:lnTo>
                        <a:pt x="76" y="140"/>
                      </a:lnTo>
                      <a:lnTo>
                        <a:pt x="76" y="141"/>
                      </a:lnTo>
                      <a:lnTo>
                        <a:pt x="77" y="143"/>
                      </a:lnTo>
                      <a:lnTo>
                        <a:pt x="77" y="143"/>
                      </a:lnTo>
                      <a:lnTo>
                        <a:pt x="78" y="144"/>
                      </a:lnTo>
                      <a:lnTo>
                        <a:pt x="79" y="145"/>
                      </a:lnTo>
                      <a:lnTo>
                        <a:pt x="80" y="146"/>
                      </a:lnTo>
                      <a:lnTo>
                        <a:pt x="80" y="147"/>
                      </a:lnTo>
                      <a:lnTo>
                        <a:pt x="82" y="147"/>
                      </a:lnTo>
                      <a:lnTo>
                        <a:pt x="82" y="148"/>
                      </a:lnTo>
                      <a:lnTo>
                        <a:pt x="84" y="148"/>
                      </a:lnTo>
                      <a:lnTo>
                        <a:pt x="85" y="148"/>
                      </a:lnTo>
                      <a:lnTo>
                        <a:pt x="86" y="148"/>
                      </a:lnTo>
                      <a:lnTo>
                        <a:pt x="86" y="148"/>
                      </a:lnTo>
                      <a:lnTo>
                        <a:pt x="90" y="149"/>
                      </a:lnTo>
                      <a:lnTo>
                        <a:pt x="91" y="149"/>
                      </a:lnTo>
                      <a:lnTo>
                        <a:pt x="131" y="149"/>
                      </a:lnTo>
                      <a:lnTo>
                        <a:pt x="133" y="149"/>
                      </a:lnTo>
                      <a:lnTo>
                        <a:pt x="134" y="148"/>
                      </a:lnTo>
                      <a:lnTo>
                        <a:pt x="134" y="148"/>
                      </a:lnTo>
                      <a:lnTo>
                        <a:pt x="136" y="148"/>
                      </a:lnTo>
                      <a:lnTo>
                        <a:pt x="138" y="148"/>
                      </a:lnTo>
                      <a:lnTo>
                        <a:pt x="139" y="147"/>
                      </a:lnTo>
                      <a:lnTo>
                        <a:pt x="142" y="146"/>
                      </a:lnTo>
                      <a:lnTo>
                        <a:pt x="143" y="145"/>
                      </a:lnTo>
                      <a:lnTo>
                        <a:pt x="144" y="145"/>
                      </a:lnTo>
                      <a:lnTo>
                        <a:pt x="145" y="144"/>
                      </a:lnTo>
                      <a:lnTo>
                        <a:pt x="146" y="143"/>
                      </a:lnTo>
                      <a:lnTo>
                        <a:pt x="147" y="142"/>
                      </a:lnTo>
                      <a:lnTo>
                        <a:pt x="148" y="140"/>
                      </a:lnTo>
                      <a:lnTo>
                        <a:pt x="148" y="140"/>
                      </a:lnTo>
                      <a:lnTo>
                        <a:pt x="148" y="138"/>
                      </a:lnTo>
                      <a:lnTo>
                        <a:pt x="148" y="138"/>
                      </a:lnTo>
                      <a:lnTo>
                        <a:pt x="149" y="137"/>
                      </a:lnTo>
                      <a:lnTo>
                        <a:pt x="149" y="133"/>
                      </a:lnTo>
                      <a:lnTo>
                        <a:pt x="149" y="131"/>
                      </a:lnTo>
                      <a:lnTo>
                        <a:pt x="149" y="92"/>
                      </a:lnTo>
                      <a:lnTo>
                        <a:pt x="149" y="90"/>
                      </a:lnTo>
                      <a:lnTo>
                        <a:pt x="149" y="88"/>
                      </a:lnTo>
                      <a:lnTo>
                        <a:pt x="149" y="88"/>
                      </a:lnTo>
                      <a:lnTo>
                        <a:pt x="148" y="86"/>
                      </a:lnTo>
                      <a:lnTo>
                        <a:pt x="148" y="85"/>
                      </a:lnTo>
                      <a:lnTo>
                        <a:pt x="147" y="83"/>
                      </a:lnTo>
                      <a:lnTo>
                        <a:pt x="147" y="82"/>
                      </a:lnTo>
                      <a:lnTo>
                        <a:pt x="145" y="79"/>
                      </a:lnTo>
                      <a:lnTo>
                        <a:pt x="145" y="79"/>
                      </a:lnTo>
                      <a:lnTo>
                        <a:pt x="144" y="77"/>
                      </a:lnTo>
                      <a:lnTo>
                        <a:pt x="143" y="76"/>
                      </a:lnTo>
                      <a:lnTo>
                        <a:pt x="142" y="76"/>
                      </a:lnTo>
                      <a:lnTo>
                        <a:pt x="141" y="75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8" y="74"/>
                      </a:lnTo>
                      <a:lnTo>
                        <a:pt x="137" y="74"/>
                      </a:lnTo>
                      <a:lnTo>
                        <a:pt x="133" y="74"/>
                      </a:lnTo>
                      <a:lnTo>
                        <a:pt x="131" y="74"/>
                      </a:lnTo>
                      <a:lnTo>
                        <a:pt x="92" y="74"/>
                      </a:lnTo>
                      <a:close/>
                      <a:moveTo>
                        <a:pt x="90" y="0"/>
                      </a:moveTo>
                      <a:lnTo>
                        <a:pt x="131" y="0"/>
                      </a:lnTo>
                      <a:lnTo>
                        <a:pt x="136" y="0"/>
                      </a:lnTo>
                      <a:lnTo>
                        <a:pt x="140" y="1"/>
                      </a:lnTo>
                      <a:lnTo>
                        <a:pt x="145" y="1"/>
                      </a:lnTo>
                      <a:lnTo>
                        <a:pt x="148" y="2"/>
                      </a:lnTo>
                      <a:lnTo>
                        <a:pt x="153" y="2"/>
                      </a:lnTo>
                      <a:lnTo>
                        <a:pt x="157" y="3"/>
                      </a:lnTo>
                      <a:lnTo>
                        <a:pt x="160" y="4"/>
                      </a:lnTo>
                      <a:lnTo>
                        <a:pt x="164" y="5"/>
                      </a:lnTo>
                      <a:lnTo>
                        <a:pt x="167" y="7"/>
                      </a:lnTo>
                      <a:lnTo>
                        <a:pt x="171" y="8"/>
                      </a:lnTo>
                      <a:lnTo>
                        <a:pt x="174" y="10"/>
                      </a:lnTo>
                      <a:lnTo>
                        <a:pt x="177" y="11"/>
                      </a:lnTo>
                      <a:lnTo>
                        <a:pt x="183" y="15"/>
                      </a:lnTo>
                      <a:lnTo>
                        <a:pt x="186" y="17"/>
                      </a:lnTo>
                      <a:lnTo>
                        <a:pt x="189" y="19"/>
                      </a:lnTo>
                      <a:lnTo>
                        <a:pt x="192" y="21"/>
                      </a:lnTo>
                      <a:lnTo>
                        <a:pt x="194" y="24"/>
                      </a:lnTo>
                      <a:lnTo>
                        <a:pt x="196" y="26"/>
                      </a:lnTo>
                      <a:lnTo>
                        <a:pt x="199" y="28"/>
                      </a:lnTo>
                      <a:lnTo>
                        <a:pt x="201" y="31"/>
                      </a:lnTo>
                      <a:lnTo>
                        <a:pt x="203" y="33"/>
                      </a:lnTo>
                      <a:lnTo>
                        <a:pt x="205" y="36"/>
                      </a:lnTo>
                      <a:lnTo>
                        <a:pt x="207" y="39"/>
                      </a:lnTo>
                      <a:lnTo>
                        <a:pt x="209" y="42"/>
                      </a:lnTo>
                      <a:lnTo>
                        <a:pt x="210" y="44"/>
                      </a:lnTo>
                      <a:lnTo>
                        <a:pt x="211" y="47"/>
                      </a:lnTo>
                      <a:lnTo>
                        <a:pt x="213" y="50"/>
                      </a:lnTo>
                      <a:lnTo>
                        <a:pt x="214" y="52"/>
                      </a:lnTo>
                      <a:lnTo>
                        <a:pt x="215" y="55"/>
                      </a:lnTo>
                      <a:lnTo>
                        <a:pt x="216" y="58"/>
                      </a:lnTo>
                      <a:lnTo>
                        <a:pt x="217" y="61"/>
                      </a:lnTo>
                      <a:lnTo>
                        <a:pt x="218" y="63"/>
                      </a:lnTo>
                      <a:lnTo>
                        <a:pt x="219" y="66"/>
                      </a:lnTo>
                      <a:lnTo>
                        <a:pt x="220" y="69"/>
                      </a:lnTo>
                      <a:lnTo>
                        <a:pt x="220" y="71"/>
                      </a:lnTo>
                      <a:lnTo>
                        <a:pt x="221" y="73"/>
                      </a:lnTo>
                      <a:lnTo>
                        <a:pt x="221" y="75"/>
                      </a:lnTo>
                      <a:lnTo>
                        <a:pt x="222" y="79"/>
                      </a:lnTo>
                      <a:lnTo>
                        <a:pt x="222" y="81"/>
                      </a:lnTo>
                      <a:lnTo>
                        <a:pt x="222" y="82"/>
                      </a:lnTo>
                      <a:lnTo>
                        <a:pt x="222" y="84"/>
                      </a:lnTo>
                      <a:lnTo>
                        <a:pt x="222" y="85"/>
                      </a:lnTo>
                      <a:lnTo>
                        <a:pt x="222" y="86"/>
                      </a:lnTo>
                      <a:lnTo>
                        <a:pt x="223" y="90"/>
                      </a:lnTo>
                      <a:lnTo>
                        <a:pt x="223" y="131"/>
                      </a:lnTo>
                      <a:lnTo>
                        <a:pt x="223" y="136"/>
                      </a:lnTo>
                      <a:lnTo>
                        <a:pt x="222" y="140"/>
                      </a:lnTo>
                      <a:lnTo>
                        <a:pt x="222" y="144"/>
                      </a:lnTo>
                      <a:lnTo>
                        <a:pt x="221" y="148"/>
                      </a:lnTo>
                      <a:lnTo>
                        <a:pt x="221" y="152"/>
                      </a:lnTo>
                      <a:lnTo>
                        <a:pt x="220" y="156"/>
                      </a:lnTo>
                      <a:lnTo>
                        <a:pt x="219" y="160"/>
                      </a:lnTo>
                      <a:lnTo>
                        <a:pt x="217" y="164"/>
                      </a:lnTo>
                      <a:lnTo>
                        <a:pt x="216" y="167"/>
                      </a:lnTo>
                      <a:lnTo>
                        <a:pt x="215" y="171"/>
                      </a:lnTo>
                      <a:lnTo>
                        <a:pt x="213" y="174"/>
                      </a:lnTo>
                      <a:lnTo>
                        <a:pt x="211" y="177"/>
                      </a:lnTo>
                      <a:lnTo>
                        <a:pt x="208" y="183"/>
                      </a:lnTo>
                      <a:lnTo>
                        <a:pt x="206" y="186"/>
                      </a:lnTo>
                      <a:lnTo>
                        <a:pt x="204" y="189"/>
                      </a:lnTo>
                      <a:lnTo>
                        <a:pt x="202" y="191"/>
                      </a:lnTo>
                      <a:lnTo>
                        <a:pt x="199" y="194"/>
                      </a:lnTo>
                      <a:lnTo>
                        <a:pt x="197" y="196"/>
                      </a:lnTo>
                      <a:lnTo>
                        <a:pt x="194" y="198"/>
                      </a:lnTo>
                      <a:lnTo>
                        <a:pt x="192" y="200"/>
                      </a:lnTo>
                      <a:lnTo>
                        <a:pt x="190" y="202"/>
                      </a:lnTo>
                      <a:lnTo>
                        <a:pt x="187" y="205"/>
                      </a:lnTo>
                      <a:lnTo>
                        <a:pt x="184" y="206"/>
                      </a:lnTo>
                      <a:lnTo>
                        <a:pt x="181" y="208"/>
                      </a:lnTo>
                      <a:lnTo>
                        <a:pt x="179" y="210"/>
                      </a:lnTo>
                      <a:lnTo>
                        <a:pt x="176" y="211"/>
                      </a:lnTo>
                      <a:lnTo>
                        <a:pt x="173" y="212"/>
                      </a:lnTo>
                      <a:lnTo>
                        <a:pt x="170" y="214"/>
                      </a:lnTo>
                      <a:lnTo>
                        <a:pt x="168" y="215"/>
                      </a:lnTo>
                      <a:lnTo>
                        <a:pt x="164" y="216"/>
                      </a:lnTo>
                      <a:lnTo>
                        <a:pt x="162" y="217"/>
                      </a:lnTo>
                      <a:lnTo>
                        <a:pt x="159" y="218"/>
                      </a:lnTo>
                      <a:lnTo>
                        <a:pt x="157" y="218"/>
                      </a:lnTo>
                      <a:lnTo>
                        <a:pt x="154" y="219"/>
                      </a:lnTo>
                      <a:lnTo>
                        <a:pt x="151" y="220"/>
                      </a:lnTo>
                      <a:lnTo>
                        <a:pt x="149" y="220"/>
                      </a:lnTo>
                      <a:lnTo>
                        <a:pt x="147" y="221"/>
                      </a:lnTo>
                      <a:lnTo>
                        <a:pt x="144" y="221"/>
                      </a:lnTo>
                      <a:lnTo>
                        <a:pt x="142" y="221"/>
                      </a:lnTo>
                      <a:lnTo>
                        <a:pt x="140" y="222"/>
                      </a:lnTo>
                      <a:lnTo>
                        <a:pt x="139" y="222"/>
                      </a:lnTo>
                      <a:lnTo>
                        <a:pt x="137" y="222"/>
                      </a:lnTo>
                      <a:lnTo>
                        <a:pt x="136" y="222"/>
                      </a:lnTo>
                      <a:lnTo>
                        <a:pt x="133" y="222"/>
                      </a:lnTo>
                      <a:lnTo>
                        <a:pt x="91" y="222"/>
                      </a:lnTo>
                      <a:lnTo>
                        <a:pt x="86" y="222"/>
                      </a:lnTo>
                      <a:lnTo>
                        <a:pt x="83" y="222"/>
                      </a:lnTo>
                      <a:lnTo>
                        <a:pt x="78" y="221"/>
                      </a:lnTo>
                      <a:lnTo>
                        <a:pt x="74" y="221"/>
                      </a:lnTo>
                      <a:lnTo>
                        <a:pt x="70" y="220"/>
                      </a:lnTo>
                      <a:lnTo>
                        <a:pt x="66" y="219"/>
                      </a:lnTo>
                      <a:lnTo>
                        <a:pt x="62" y="218"/>
                      </a:lnTo>
                      <a:lnTo>
                        <a:pt x="59" y="217"/>
                      </a:lnTo>
                      <a:lnTo>
                        <a:pt x="55" y="216"/>
                      </a:lnTo>
                      <a:lnTo>
                        <a:pt x="52" y="214"/>
                      </a:lnTo>
                      <a:lnTo>
                        <a:pt x="49" y="213"/>
                      </a:lnTo>
                      <a:lnTo>
                        <a:pt x="45" y="211"/>
                      </a:lnTo>
                      <a:lnTo>
                        <a:pt x="39" y="207"/>
                      </a:lnTo>
                      <a:lnTo>
                        <a:pt x="36" y="205"/>
                      </a:lnTo>
                      <a:lnTo>
                        <a:pt x="34" y="203"/>
                      </a:lnTo>
                      <a:lnTo>
                        <a:pt x="31" y="201"/>
                      </a:lnTo>
                      <a:lnTo>
                        <a:pt x="29" y="199"/>
                      </a:lnTo>
                      <a:lnTo>
                        <a:pt x="26" y="197"/>
                      </a:lnTo>
                      <a:lnTo>
                        <a:pt x="24" y="194"/>
                      </a:lnTo>
                      <a:lnTo>
                        <a:pt x="22" y="192"/>
                      </a:lnTo>
                      <a:lnTo>
                        <a:pt x="20" y="189"/>
                      </a:lnTo>
                      <a:lnTo>
                        <a:pt x="18" y="186"/>
                      </a:lnTo>
                      <a:lnTo>
                        <a:pt x="16" y="184"/>
                      </a:lnTo>
                      <a:lnTo>
                        <a:pt x="14" y="181"/>
                      </a:lnTo>
                      <a:lnTo>
                        <a:pt x="13" y="178"/>
                      </a:lnTo>
                      <a:lnTo>
                        <a:pt x="11" y="176"/>
                      </a:lnTo>
                      <a:lnTo>
                        <a:pt x="10" y="173"/>
                      </a:lnTo>
                      <a:lnTo>
                        <a:pt x="9" y="170"/>
                      </a:lnTo>
                      <a:lnTo>
                        <a:pt x="7" y="167"/>
                      </a:lnTo>
                      <a:lnTo>
                        <a:pt x="6" y="164"/>
                      </a:lnTo>
                      <a:lnTo>
                        <a:pt x="5" y="162"/>
                      </a:lnTo>
                      <a:lnTo>
                        <a:pt x="5" y="159"/>
                      </a:lnTo>
                      <a:lnTo>
                        <a:pt x="4" y="157"/>
                      </a:lnTo>
                      <a:lnTo>
                        <a:pt x="3" y="153"/>
                      </a:lnTo>
                      <a:lnTo>
                        <a:pt x="2" y="151"/>
                      </a:lnTo>
                      <a:lnTo>
                        <a:pt x="2" y="149"/>
                      </a:lnTo>
                      <a:lnTo>
                        <a:pt x="2" y="147"/>
                      </a:lnTo>
                      <a:lnTo>
                        <a:pt x="1" y="143"/>
                      </a:lnTo>
                      <a:lnTo>
                        <a:pt x="1" y="142"/>
                      </a:lnTo>
                      <a:lnTo>
                        <a:pt x="1" y="140"/>
                      </a:lnTo>
                      <a:lnTo>
                        <a:pt x="0" y="138"/>
                      </a:lnTo>
                      <a:lnTo>
                        <a:pt x="0" y="137"/>
                      </a:lnTo>
                      <a:lnTo>
                        <a:pt x="0" y="136"/>
                      </a:lnTo>
                      <a:lnTo>
                        <a:pt x="0" y="132"/>
                      </a:lnTo>
                      <a:lnTo>
                        <a:pt x="0" y="91"/>
                      </a:lnTo>
                      <a:lnTo>
                        <a:pt x="0" y="86"/>
                      </a:lnTo>
                      <a:lnTo>
                        <a:pt x="0" y="83"/>
                      </a:lnTo>
                      <a:lnTo>
                        <a:pt x="1" y="78"/>
                      </a:lnTo>
                      <a:lnTo>
                        <a:pt x="1" y="74"/>
                      </a:lnTo>
                      <a:lnTo>
                        <a:pt x="2" y="70"/>
                      </a:lnTo>
                      <a:lnTo>
                        <a:pt x="3" y="66"/>
                      </a:lnTo>
                      <a:lnTo>
                        <a:pt x="4" y="62"/>
                      </a:lnTo>
                      <a:lnTo>
                        <a:pt x="5" y="59"/>
                      </a:lnTo>
                      <a:lnTo>
                        <a:pt x="6" y="55"/>
                      </a:lnTo>
                      <a:lnTo>
                        <a:pt x="8" y="52"/>
                      </a:lnTo>
                      <a:lnTo>
                        <a:pt x="10" y="49"/>
                      </a:lnTo>
                      <a:lnTo>
                        <a:pt x="11" y="45"/>
                      </a:lnTo>
                      <a:lnTo>
                        <a:pt x="15" y="39"/>
                      </a:lnTo>
                      <a:lnTo>
                        <a:pt x="17" y="37"/>
                      </a:lnTo>
                      <a:lnTo>
                        <a:pt x="19" y="34"/>
                      </a:lnTo>
                      <a:lnTo>
                        <a:pt x="21" y="31"/>
                      </a:lnTo>
                      <a:lnTo>
                        <a:pt x="23" y="29"/>
                      </a:lnTo>
                      <a:lnTo>
                        <a:pt x="26" y="26"/>
                      </a:lnTo>
                      <a:lnTo>
                        <a:pt x="28" y="24"/>
                      </a:lnTo>
                      <a:lnTo>
                        <a:pt x="31" y="22"/>
                      </a:lnTo>
                      <a:lnTo>
                        <a:pt x="33" y="20"/>
                      </a:lnTo>
                      <a:lnTo>
                        <a:pt x="36" y="18"/>
                      </a:lnTo>
                      <a:lnTo>
                        <a:pt x="38" y="16"/>
                      </a:lnTo>
                      <a:lnTo>
                        <a:pt x="42" y="14"/>
                      </a:lnTo>
                      <a:lnTo>
                        <a:pt x="44" y="13"/>
                      </a:lnTo>
                      <a:lnTo>
                        <a:pt x="47" y="11"/>
                      </a:lnTo>
                      <a:lnTo>
                        <a:pt x="50" y="10"/>
                      </a:lnTo>
                      <a:lnTo>
                        <a:pt x="52" y="9"/>
                      </a:lnTo>
                      <a:lnTo>
                        <a:pt x="55" y="8"/>
                      </a:lnTo>
                      <a:lnTo>
                        <a:pt x="58" y="6"/>
                      </a:lnTo>
                      <a:lnTo>
                        <a:pt x="61" y="6"/>
                      </a:lnTo>
                      <a:lnTo>
                        <a:pt x="63" y="5"/>
                      </a:lnTo>
                      <a:lnTo>
                        <a:pt x="66" y="4"/>
                      </a:lnTo>
                      <a:lnTo>
                        <a:pt x="69" y="3"/>
                      </a:lnTo>
                      <a:lnTo>
                        <a:pt x="71" y="3"/>
                      </a:lnTo>
                      <a:lnTo>
                        <a:pt x="74" y="2"/>
                      </a:lnTo>
                      <a:lnTo>
                        <a:pt x="75" y="2"/>
                      </a:lnTo>
                      <a:lnTo>
                        <a:pt x="79" y="1"/>
                      </a:lnTo>
                      <a:lnTo>
                        <a:pt x="81" y="1"/>
                      </a:lnTo>
                      <a:lnTo>
                        <a:pt x="83" y="1"/>
                      </a:lnTo>
                      <a:lnTo>
                        <a:pt x="84" y="1"/>
                      </a:lnTo>
                      <a:lnTo>
                        <a:pt x="85" y="1"/>
                      </a:lnTo>
                      <a:lnTo>
                        <a:pt x="86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6699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ko-KR" altLang="en-US" sz="2200" dirty="0">
                    <a:latin typeface="나눔고딕" pitchFamily="50" charset="-127"/>
                    <a:ea typeface="나눔고딕" pitchFamily="50" charset="-127"/>
                  </a:endParaRPr>
                </a:p>
              </p:txBody>
            </p:sp>
          </p:grpSp>
        </p:grpSp>
        <p:pic>
          <p:nvPicPr>
            <p:cNvPr id="59" name="그림 58"/>
            <p:cNvPicPr preferRelativeResize="0"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54" t="44524" r="34151" b="51860"/>
            <a:stretch/>
          </p:blipFill>
          <p:spPr>
            <a:xfrm>
              <a:off x="1224035" y="1484235"/>
              <a:ext cx="415127" cy="471224"/>
            </a:xfrm>
            <a:prstGeom prst="rect">
              <a:avLst/>
            </a:prstGeom>
          </p:spPr>
        </p:pic>
      </p:grpSp>
      <p:sp>
        <p:nvSpPr>
          <p:cNvPr id="60" name="타원 59">
            <a:hlinkClick r:id="rId5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2" name="타원 61">
            <a:hlinkClick r:id="rId6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타원 62">
            <a:hlinkClick r:id="rId7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5" name="타원 64">
            <a:hlinkClick r:id="rId8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6" name="타원 65">
            <a:hlinkClick r:id="rId9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5156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적절한 길이와 시간의 단위를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사용하여 표현하기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0" t="65811" r="11808" b="17910"/>
          <a:stretch/>
        </p:blipFill>
        <p:spPr>
          <a:xfrm>
            <a:off x="1795671" y="2797996"/>
            <a:ext cx="7025064" cy="2121196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82156" r="7653" b="4347"/>
          <a:stretch/>
        </p:blipFill>
        <p:spPr>
          <a:xfrm>
            <a:off x="842495" y="4380136"/>
            <a:ext cx="8366646" cy="175869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48" t="56395" r="47516" b="34793"/>
          <a:stretch/>
        </p:blipFill>
        <p:spPr>
          <a:xfrm>
            <a:off x="3354575" y="1917124"/>
            <a:ext cx="1818168" cy="1148317"/>
          </a:xfrm>
          <a:prstGeom prst="rect">
            <a:avLst/>
          </a:prstGeom>
        </p:spPr>
      </p:pic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9" t="56395" r="26936" b="34793"/>
          <a:stretch/>
        </p:blipFill>
        <p:spPr>
          <a:xfrm>
            <a:off x="5351540" y="1950654"/>
            <a:ext cx="1968062" cy="1148317"/>
          </a:xfrm>
          <a:prstGeom prst="rect">
            <a:avLst/>
          </a:prstGeom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0" t="56395" r="10012" b="35376"/>
          <a:stretch/>
        </p:blipFill>
        <p:spPr>
          <a:xfrm>
            <a:off x="7517734" y="2014450"/>
            <a:ext cx="1558821" cy="10722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69230" y="4940458"/>
            <a:ext cx="2356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지혜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62642" y="4940458"/>
            <a:ext cx="5130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쌀 한 톨의 길이는 약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r>
              <a:rPr lang="en-US" altLang="ko-KR" sz="2200" b="1" spc="-30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mm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야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69230" y="5423958"/>
            <a:ext cx="2356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수일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62642" y="5423958"/>
            <a:ext cx="53801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1k</a:t>
            </a:r>
            <a:r>
              <a:rPr lang="en-US" altLang="ko-KR" sz="2200" b="1" spc="-8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m</a:t>
            </a:r>
            <a:r>
              <a:rPr lang="ko-KR" altLang="en-US" sz="2200" b="1" spc="-8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를 걸어가는 데 약 </a:t>
            </a:r>
            <a:r>
              <a:rPr lang="en-US" altLang="ko-KR" sz="2200" b="1" spc="-8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r>
              <a:rPr lang="ko-KR" altLang="en-US" sz="2200" b="1" spc="-8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분이면 충분해</a:t>
            </a:r>
            <a:r>
              <a:rPr lang="en-US" altLang="ko-KR" sz="2200" b="1" spc="-8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spc="-80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345" y="4949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9345" y="5445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762" y="4949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9762" y="5445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그룹 41"/>
          <p:cNvGrpSpPr/>
          <p:nvPr/>
        </p:nvGrpSpPr>
        <p:grpSpPr>
          <a:xfrm>
            <a:off x="887488" y="1494868"/>
            <a:ext cx="7229268" cy="430887"/>
            <a:chOff x="3803670" y="1734824"/>
            <a:chExt cx="7229268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698139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단위를 잘못 사용한 친구를 찾아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문장을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옳게 고쳐 보세요.</a:t>
              </a:r>
            </a:p>
          </p:txBody>
        </p:sp>
        <p:grpSp>
          <p:nvGrpSpPr>
            <p:cNvPr id="44" name="그룹 4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4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t="56264" r="68302" b="34729"/>
          <a:stretch/>
        </p:blipFill>
        <p:spPr>
          <a:xfrm>
            <a:off x="949623" y="1942484"/>
            <a:ext cx="2285255" cy="1173655"/>
          </a:xfrm>
          <a:prstGeom prst="rect">
            <a:avLst/>
          </a:prstGeom>
        </p:spPr>
      </p:pic>
      <p:sp>
        <p:nvSpPr>
          <p:cNvPr id="47" name="타원 46">
            <a:hlinkClick r:id="rId6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타원 47">
            <a:hlinkClick r:id="rId7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타원 50">
            <a:hlinkClick r:id="rId9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타원 51">
            <a:hlinkClick r:id="rId10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736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135358" y="5077217"/>
            <a:ext cx="6930779" cy="430887"/>
            <a:chOff x="1135358" y="4846712"/>
            <a:chExt cx="6930779" cy="430887"/>
          </a:xfrm>
        </p:grpSpPr>
        <p:sp>
          <p:nvSpPr>
            <p:cNvPr id="51" name="TextBox 19"/>
            <p:cNvSpPr txBox="1">
              <a:spLocks noChangeArrowheads="1"/>
            </p:cNvSpPr>
            <p:nvPr/>
          </p:nvSpPr>
          <p:spPr bwMode="auto">
            <a:xfrm>
              <a:off x="1135358" y="4846712"/>
              <a:ext cx="69307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슬기가 통화한 시간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3755665" y="4848971"/>
              <a:ext cx="151066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135358" y="4042027"/>
            <a:ext cx="6930779" cy="430887"/>
            <a:chOff x="1135358" y="3680077"/>
            <a:chExt cx="6930779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1135358" y="3680077"/>
              <a:ext cx="69307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지혜가 통화한 시간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</a:t>
              </a:r>
              <a:endParaRPr lang="en-US" altLang="ko-KR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3755665" y="3682336"/>
              <a:ext cx="1510664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" name="그림 2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12501" r="6182" b="74117"/>
          <a:stretch/>
        </p:blipFill>
        <p:spPr>
          <a:xfrm>
            <a:off x="843293" y="1859081"/>
            <a:ext cx="8054423" cy="1743720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뺄셈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26" name="그룹 25"/>
          <p:cNvGrpSpPr/>
          <p:nvPr/>
        </p:nvGrpSpPr>
        <p:grpSpPr>
          <a:xfrm>
            <a:off x="887488" y="1494868"/>
            <a:ext cx="8365798" cy="430887"/>
            <a:chOff x="3803670" y="1734824"/>
            <a:chExt cx="8365798" cy="430887"/>
          </a:xfrm>
        </p:grpSpPr>
        <p:sp>
          <p:nvSpPr>
            <p:cNvPr id="27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811792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지혜와 슬기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중에서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누가 얼마나 더 오래 통화를 했는지 알아보세요.</a:t>
              </a: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0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31" name="타원 30">
            <a:hlinkClick r:id="rId4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8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46857" y="4051823"/>
            <a:ext cx="1328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2466" y="4529031"/>
            <a:ext cx="56570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46857" y="5087013"/>
            <a:ext cx="13282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82466" y="5561660"/>
            <a:ext cx="565706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=4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38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초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2879" y="51291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22879" y="40959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그림 3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2" t="25732" r="7147" b="68745"/>
          <a:stretch/>
        </p:blipFill>
        <p:spPr>
          <a:xfrm>
            <a:off x="4181475" y="3432781"/>
            <a:ext cx="4618467" cy="71963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4379354" y="3540095"/>
            <a:ext cx="788069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지혜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7769" y="35933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240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54" grpId="0"/>
      <p:bldP spid="5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뺄셈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sp>
        <p:nvSpPr>
          <p:cNvPr id="31" name="타원 30">
            <a:hlinkClick r:id="rId3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5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6" action="ppaction://hlinksldjump"/>
          </p:cNvPr>
          <p:cNvSpPr/>
          <p:nvPr/>
        </p:nvSpPr>
        <p:spPr>
          <a:xfrm>
            <a:off x="92930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0" t="12501" r="6182" b="74117"/>
          <a:stretch/>
        </p:blipFill>
        <p:spPr>
          <a:xfrm>
            <a:off x="843293" y="1859081"/>
            <a:ext cx="8054423" cy="1743720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4181475" y="3432781"/>
            <a:ext cx="4618467" cy="719630"/>
            <a:chOff x="4181475" y="3432781"/>
            <a:chExt cx="4618467" cy="719630"/>
          </a:xfrm>
        </p:grpSpPr>
        <p:pic>
          <p:nvPicPr>
            <p:cNvPr id="27" name="그림 26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292" t="25732" r="7147" b="68745"/>
            <a:stretch/>
          </p:blipFill>
          <p:spPr>
            <a:xfrm>
              <a:off x="4181475" y="3432781"/>
              <a:ext cx="4618467" cy="71963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4379354" y="3540095"/>
              <a:ext cx="788069" cy="439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지혜</a:t>
              </a:r>
              <a:endPara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5272931" y="3530570"/>
            <a:ext cx="788069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3693" y="358384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1135358" y="4146802"/>
            <a:ext cx="6930779" cy="440683"/>
            <a:chOff x="1135358" y="4146802"/>
            <a:chExt cx="6930779" cy="440683"/>
          </a:xfrm>
        </p:grpSpPr>
        <p:grpSp>
          <p:nvGrpSpPr>
            <p:cNvPr id="46" name="그룹 45"/>
            <p:cNvGrpSpPr/>
            <p:nvPr/>
          </p:nvGrpSpPr>
          <p:grpSpPr>
            <a:xfrm>
              <a:off x="1135358" y="4146802"/>
              <a:ext cx="6930779" cy="430887"/>
              <a:chOff x="1135358" y="3680077"/>
              <a:chExt cx="6930779" cy="430887"/>
            </a:xfrm>
          </p:grpSpPr>
          <p:sp>
            <p:nvSpPr>
              <p:cNvPr id="47" name="TextBox 19"/>
              <p:cNvSpPr txBox="1">
                <a:spLocks noChangeArrowheads="1"/>
              </p:cNvSpPr>
              <p:nvPr/>
            </p:nvSpPr>
            <p:spPr bwMode="auto">
              <a:xfrm>
                <a:off x="1135358" y="3680077"/>
                <a:ext cx="693077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지혜가 통화한 시간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=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8" name="모서리가 둥근 직사각형 47"/>
              <p:cNvSpPr/>
              <p:nvPr/>
            </p:nvSpPr>
            <p:spPr>
              <a:xfrm>
                <a:off x="3755665" y="3682336"/>
                <a:ext cx="1510664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3846857" y="4156598"/>
              <a:ext cx="132828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42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1135358" y="4686692"/>
            <a:ext cx="6930779" cy="440683"/>
            <a:chOff x="1135358" y="4686692"/>
            <a:chExt cx="6930779" cy="440683"/>
          </a:xfrm>
        </p:grpSpPr>
        <p:grpSp>
          <p:nvGrpSpPr>
            <p:cNvPr id="43" name="그룹 42"/>
            <p:cNvGrpSpPr/>
            <p:nvPr/>
          </p:nvGrpSpPr>
          <p:grpSpPr>
            <a:xfrm>
              <a:off x="1135358" y="4686692"/>
              <a:ext cx="6930779" cy="430887"/>
              <a:chOff x="1135358" y="4846712"/>
              <a:chExt cx="6930779" cy="430887"/>
            </a:xfrm>
          </p:grpSpPr>
          <p:sp>
            <p:nvSpPr>
              <p:cNvPr id="44" name="TextBox 19"/>
              <p:cNvSpPr txBox="1">
                <a:spLocks noChangeArrowheads="1"/>
              </p:cNvSpPr>
              <p:nvPr/>
            </p:nvSpPr>
            <p:spPr bwMode="auto">
              <a:xfrm>
                <a:off x="1135358" y="4846712"/>
                <a:ext cx="6930779" cy="430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ko-KR" altLang="en-US" sz="2200" b="1" dirty="0" smtClean="0">
                    <a:latin typeface="나눔고딕" pitchFamily="50" charset="-127"/>
                    <a:ea typeface="나눔고딕" pitchFamily="50" charset="-127"/>
                  </a:rPr>
                  <a:t>슬기가 통화한 시간</a:t>
                </a:r>
                <a:r>
                  <a:rPr lang="en-US" altLang="ko-KR" sz="2200" b="1" dirty="0" smtClean="0">
                    <a:latin typeface="나눔고딕" pitchFamily="50" charset="-127"/>
                    <a:ea typeface="나눔고딕" pitchFamily="50" charset="-127"/>
                  </a:rPr>
                  <a:t>=</a:t>
                </a:r>
                <a:endParaRPr lang="en-US" altLang="ko-KR" sz="2200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모서리가 둥근 직사각형 44"/>
              <p:cNvSpPr/>
              <p:nvPr/>
            </p:nvSpPr>
            <p:spPr>
              <a:xfrm>
                <a:off x="3755665" y="4848971"/>
                <a:ext cx="1510664" cy="42862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846857" y="4696488"/>
              <a:ext cx="132828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0" latinLnBrk="0" hangingPunct="0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32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1172266" y="5203574"/>
            <a:ext cx="6930779" cy="430887"/>
            <a:chOff x="1135358" y="4846712"/>
            <a:chExt cx="6930779" cy="430887"/>
          </a:xfrm>
        </p:grpSpPr>
        <p:sp>
          <p:nvSpPr>
            <p:cNvPr id="52" name="TextBox 19"/>
            <p:cNvSpPr txBox="1">
              <a:spLocks noChangeArrowheads="1"/>
            </p:cNvSpPr>
            <p:nvPr/>
          </p:nvSpPr>
          <p:spPr bwMode="auto">
            <a:xfrm>
              <a:off x="1135358" y="4846712"/>
              <a:ext cx="69307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42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초</a:t>
              </a:r>
              <a:r>
                <a:rPr lang="en-US" altLang="ko-KR" sz="2200" b="1" dirty="0" smtClean="0"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4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분 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38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초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=       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>
            <a:xfrm>
              <a:off x="3901172" y="4848971"/>
              <a:ext cx="424261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883765" y="5213370"/>
            <a:ext cx="53249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latinLnBrk="0" hangingPunct="0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86104" y="52554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080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66720" y="410956"/>
            <a:ext cx="43582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계산하기</a:t>
            </a: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0" y="32400"/>
            <a:ext cx="2777490" cy="912495"/>
          </a:xfrm>
          <a:prstGeom prst="rect">
            <a:avLst/>
          </a:prstGeom>
        </p:spPr>
      </p:pic>
      <p:grpSp>
        <p:nvGrpSpPr>
          <p:cNvPr id="22" name="그룹 21"/>
          <p:cNvGrpSpPr/>
          <p:nvPr/>
        </p:nvGrpSpPr>
        <p:grpSpPr>
          <a:xfrm>
            <a:off x="887488" y="1494868"/>
            <a:ext cx="8216755" cy="769441"/>
            <a:chOff x="3803670" y="1734824"/>
            <a:chExt cx="8216755" cy="769441"/>
          </a:xfrm>
        </p:grpSpPr>
        <p:sp>
          <p:nvSpPr>
            <p:cNvPr id="23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7968885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120" dirty="0">
                  <a:latin typeface="나눔고딕"/>
                  <a:ea typeface="나눔고딕"/>
                  <a:sym typeface="Wingdings"/>
                </a:rPr>
                <a:t>이번 단원에서 배운 내용을 </a:t>
              </a:r>
              <a:r>
                <a:rPr lang="ko-KR" altLang="en-US" sz="2200" b="1" spc="-120" dirty="0" err="1">
                  <a:latin typeface="나눔고딕"/>
                  <a:ea typeface="나눔고딕"/>
                  <a:sym typeface="Wingdings"/>
                </a:rPr>
                <a:t>모둠</a:t>
              </a:r>
              <a:r>
                <a:rPr lang="ko-KR" altLang="en-US" sz="2200" b="1" spc="-120" dirty="0">
                  <a:latin typeface="나눔고딕"/>
                  <a:ea typeface="나눔고딕"/>
                  <a:sym typeface="Wingdings"/>
                </a:rPr>
                <a:t> 친구들과 약 </a:t>
              </a:r>
              <a:r>
                <a:rPr lang="en-US" altLang="ko-KR" sz="2200" b="1" spc="-120" dirty="0">
                  <a:latin typeface="나눔고딕"/>
                  <a:ea typeface="나눔고딕"/>
                  <a:sym typeface="Wingdings"/>
                </a:rPr>
                <a:t>1</a:t>
              </a:r>
              <a:r>
                <a:rPr lang="ko-KR" altLang="en-US" sz="2200" b="1" spc="-120" dirty="0">
                  <a:latin typeface="나눔고딕"/>
                  <a:ea typeface="나눔고딕"/>
                  <a:sym typeface="Wingdings"/>
                </a:rPr>
                <a:t>분씩 간단하게 이야기해 보세요.</a:t>
              </a: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6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t="78754" r="74409" b="3461"/>
          <a:stretch/>
        </p:blipFill>
        <p:spPr>
          <a:xfrm>
            <a:off x="1306297" y="2538484"/>
            <a:ext cx="1944501" cy="2317444"/>
          </a:xfrm>
          <a:prstGeom prst="rect">
            <a:avLst/>
          </a:prstGeom>
        </p:spPr>
      </p:pic>
      <p:pic>
        <p:nvPicPr>
          <p:cNvPr id="27" name="그림 26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9" t="80744" r="48942" b="11191"/>
          <a:stretch/>
        </p:blipFill>
        <p:spPr>
          <a:xfrm>
            <a:off x="2643779" y="2797791"/>
            <a:ext cx="2381229" cy="1050878"/>
          </a:xfrm>
          <a:prstGeom prst="rect">
            <a:avLst/>
          </a:prstGeom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16" t="79582" r="8181" b="3461"/>
          <a:stretch/>
        </p:blipFill>
        <p:spPr>
          <a:xfrm>
            <a:off x="7375580" y="2646328"/>
            <a:ext cx="1338486" cy="2209600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7" t="80744" r="22913" b="11191"/>
          <a:stretch/>
        </p:blipFill>
        <p:spPr>
          <a:xfrm>
            <a:off x="5132230" y="2797791"/>
            <a:ext cx="2522249" cy="1050878"/>
          </a:xfrm>
          <a:prstGeom prst="rect">
            <a:avLst/>
          </a:prstGeom>
        </p:spPr>
      </p:pic>
      <p:sp>
        <p:nvSpPr>
          <p:cNvPr id="30" name="타원 29">
            <a:hlinkClick r:id="rId4" action="ppaction://hlinksldjump"/>
          </p:cNvPr>
          <p:cNvSpPr/>
          <p:nvPr/>
        </p:nvSpPr>
        <p:spPr>
          <a:xfrm>
            <a:off x="7404666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타원 30">
            <a:hlinkClick r:id="rId5" action="ppaction://hlinksldjump"/>
          </p:cNvPr>
          <p:cNvSpPr/>
          <p:nvPr/>
        </p:nvSpPr>
        <p:spPr>
          <a:xfrm>
            <a:off x="789091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타원 31">
            <a:hlinkClick r:id="rId6" action="ppaction://hlinksldjump"/>
          </p:cNvPr>
          <p:cNvSpPr/>
          <p:nvPr/>
        </p:nvSpPr>
        <p:spPr>
          <a:xfrm>
            <a:off x="8356876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타원 32">
            <a:hlinkClick r:id="rId7" action="ppaction://hlinksldjump"/>
          </p:cNvPr>
          <p:cNvSpPr/>
          <p:nvPr/>
        </p:nvSpPr>
        <p:spPr>
          <a:xfrm>
            <a:off x="8831368" y="5587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타원 34">
            <a:hlinkClick r:id="rId8" action="ppaction://hlinksldjump"/>
          </p:cNvPr>
          <p:cNvSpPr/>
          <p:nvPr/>
        </p:nvSpPr>
        <p:spPr>
          <a:xfrm>
            <a:off x="6933524" y="53598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145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659" y="51450"/>
            <a:ext cx="2687479" cy="882923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277944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44773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9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0748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35032"/>
            <a:ext cx="1968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1400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48935" y="2893045"/>
            <a:ext cx="171449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10</a:t>
            </a:r>
            <a:r>
              <a:rPr lang="en-US" altLang="ko-KR" sz="3600" spc="-52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-11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3631515" y="2618591"/>
            <a:ext cx="4674285" cy="19456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탐구 수학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- </a:t>
            </a: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가족 나들이 계획을 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</a:t>
            </a:r>
            <a:r>
              <a:rPr lang="ko-KR" altLang="en-US" sz="3600" spc="3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 세워 </a:t>
            </a:r>
            <a:r>
              <a:rPr lang="ko-KR" altLang="en-US" sz="3600" spc="300" noProof="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볼까요</a:t>
            </a:r>
            <a:endParaRPr lang="en-US" altLang="ko-KR" sz="3600" noProof="0" dirty="0" smtClean="0"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3600" b="0" i="0" u="none" strike="noStrike" kern="1200" cap="none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246</Words>
  <Application>Microsoft Office PowerPoint</Application>
  <PresentationFormat>A4 용지(210x297mm)</PresentationFormat>
  <Paragraphs>70</Paragraphs>
  <Slides>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굴림</vt:lpstr>
      <vt:lpstr>Arial</vt:lpstr>
      <vt:lpstr>나눔고딕 ExtraBold</vt:lpstr>
      <vt:lpstr>맑은 고딕</vt:lpstr>
      <vt:lpstr>나눔고딕</vt:lpstr>
      <vt:lpstr>나눔바른고딕</vt:lpstr>
      <vt:lpstr>Wingdings</vt:lpstr>
      <vt:lpstr>Office 테마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신가나</cp:lastModifiedBy>
  <cp:revision>289</cp:revision>
  <cp:lastPrinted>2017-03-06T04:05:42Z</cp:lastPrinted>
  <dcterms:created xsi:type="dcterms:W3CDTF">2016-11-16T23:53:02Z</dcterms:created>
  <dcterms:modified xsi:type="dcterms:W3CDTF">2018-01-16T23:35:48Z</dcterms:modified>
</cp:coreProperties>
</file>