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315" r:id="rId5"/>
    <p:sldId id="283" r:id="rId6"/>
    <p:sldId id="309" r:id="rId7"/>
    <p:sldId id="316" r:id="rId8"/>
    <p:sldId id="300" r:id="rId9"/>
    <p:sldId id="311" r:id="rId10"/>
    <p:sldId id="317" r:id="rId11"/>
    <p:sldId id="313" r:id="rId12"/>
    <p:sldId id="262" r:id="rId13"/>
  </p:sldIdLst>
  <p:sldSz cx="9906000" cy="6858000" type="A4"/>
  <p:notesSz cx="6858000" cy="9144000"/>
  <p:embeddedFontLst>
    <p:embeddedFont>
      <p:font typeface="나눔바른고딕" panose="020B0603020101020101" pitchFamily="50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</p:embeddedFontLst>
  <p:custShowLst>
    <p:custShow name="재구성한 쇼 1" id="0">
      <p:sldLst>
        <p:sld r:id="rId8"/>
      </p:sldLst>
    </p:custShow>
    <p:custShow name="재구성한 쇼 2" id="1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5272" autoAdjust="0"/>
  </p:normalViewPr>
  <p:slideViewPr>
    <p:cSldViewPr snapToGrid="0" showGuides="1">
      <p:cViewPr>
        <p:scale>
          <a:sx n="70" d="100"/>
          <a:sy n="70" d="100"/>
        </p:scale>
        <p:origin x="-2622" y="-918"/>
      </p:cViewPr>
      <p:guideLst>
        <p:guide orient="horz" pos="482"/>
        <p:guide orient="horz" pos="3713"/>
        <p:guide orient="horz" pos="618"/>
        <p:guide orient="horz" pos="892"/>
        <p:guide orient="horz"/>
        <p:guide pos="570"/>
        <p:guide pos="5690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1" y="96143"/>
            <a:ext cx="404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30452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90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102~103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631515" y="2604943"/>
            <a:ext cx="4674285" cy="19456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길이와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시간을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비교해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볼까요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3390" y="1351489"/>
            <a:ext cx="3956910" cy="1107996"/>
            <a:chOff x="777278" y="5110661"/>
            <a:chExt cx="3956910" cy="1107996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910672" y="5110661"/>
              <a:ext cx="382351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17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번 선수가 3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번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선수와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기록 차이를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줄이려면 어느 종목을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연습하면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좋을까요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777278" y="5257435"/>
              <a:ext cx="124969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5" name="모서리가 둥근 직사각형 24"/>
          <p:cNvSpPr/>
          <p:nvPr/>
        </p:nvSpPr>
        <p:spPr>
          <a:xfrm>
            <a:off x="904874" y="2580661"/>
            <a:ext cx="4120667" cy="1495727"/>
          </a:xfrm>
          <a:prstGeom prst="roundRect">
            <a:avLst>
              <a:gd name="adj" fmla="val 88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971" y="2605249"/>
            <a:ext cx="39854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자전거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종목을 더 연습하면 좋을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선수의 기록표를 비교해 보면 자전거 종목의 기록 차이가 가장 크기 때문입니다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30" name="그림 2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6720" y="410956"/>
            <a:ext cx="4297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경기에 참가한 두 선수의 </a:t>
            </a:r>
            <a:endParaRPr lang="en-US" altLang="ko-KR" sz="2300" spc="-7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기록표 비교하기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011965" y="4619696"/>
            <a:ext cx="8114476" cy="430887"/>
            <a:chOff x="777278" y="5110661"/>
            <a:chExt cx="8114476" cy="430887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856080" y="5110661"/>
              <a:ext cx="80356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해결 방법을 친구들과 비교하며 장단점을 이야기해 보세요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.</a:t>
              </a: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777278" y="5257435"/>
              <a:ext cx="124969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8" y="1428750"/>
            <a:ext cx="277200" cy="28035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089" y="31197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hlinkClick r:id="" action="ppaction://customshow?id=1&amp;return=true"/>
          </p:cNvPr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992" r="13398" b="56020"/>
          <a:stretch/>
        </p:blipFill>
        <p:spPr>
          <a:xfrm>
            <a:off x="5502355" y="1382237"/>
            <a:ext cx="3232268" cy="2227445"/>
          </a:xfrm>
          <a:prstGeom prst="rect">
            <a:avLst/>
          </a:prstGeom>
        </p:spPr>
      </p:pic>
      <p:pic>
        <p:nvPicPr>
          <p:cNvPr id="27" name="그림 26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574" y="29534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0642" y="1886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578" y="25806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7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03509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8604" y="548680"/>
            <a:ext cx="107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81" y="2721460"/>
            <a:ext cx="448330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ko-KR" altLang="en-US" sz="3600" spc="-150" dirty="0">
                <a:latin typeface="나눔고딕 ExtraBold" pitchFamily="50" charset="-127"/>
                <a:ea typeface="나눔고딕 ExtraBold" pitchFamily="50" charset="-127"/>
              </a:rPr>
              <a:t>길이와 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</a:rPr>
              <a:t>시간을 비교해 보아요</a:t>
            </a:r>
            <a:r>
              <a:rPr lang="en-US" altLang="ko-KR" sz="3600" spc="-15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07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903953" y="5139706"/>
            <a:ext cx="8128921" cy="753544"/>
          </a:xfrm>
          <a:prstGeom prst="roundRect">
            <a:avLst>
              <a:gd name="adj" fmla="val 855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5819" y="5139976"/>
            <a:ext cx="8079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철인 3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종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경기와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마라톤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경기의 거리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중 어느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경기의 거리가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얼마나 더 긴지를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궁금해하고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있습니다.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99875" y="4702325"/>
            <a:ext cx="8347596" cy="430887"/>
            <a:chOff x="366512" y="3346435"/>
            <a:chExt cx="8347596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04574" y="3346435"/>
              <a:ext cx="82095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슬기가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궁금해하는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것은 무엇인가요?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66512" y="34942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경기와 마라톤 경기의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거리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3982" r="12402" b="54632"/>
          <a:stretch/>
        </p:blipFill>
        <p:spPr>
          <a:xfrm>
            <a:off x="2793440" y="1713868"/>
            <a:ext cx="4222516" cy="315369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46948" r="58031" b="38529"/>
          <a:stretch/>
        </p:blipFill>
        <p:spPr>
          <a:xfrm>
            <a:off x="1859687" y="1449950"/>
            <a:ext cx="2648211" cy="137957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757" y="53022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8" t="68246" r="48174" b="21930"/>
          <a:stretch/>
        </p:blipFill>
        <p:spPr>
          <a:xfrm>
            <a:off x="3646311" y="3137759"/>
            <a:ext cx="1324105" cy="933217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t="68288" r="8644" b="18549"/>
          <a:stretch/>
        </p:blipFill>
        <p:spPr>
          <a:xfrm>
            <a:off x="5760889" y="3089354"/>
            <a:ext cx="1860217" cy="1250472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68438" y="1300702"/>
            <a:ext cx="8164437" cy="430887"/>
            <a:chOff x="3803670" y="1734824"/>
            <a:chExt cx="8164437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9165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철인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3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종 경기와 마라톤 경기의 거리를 비교해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8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경기와 마라톤 경기의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거리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903953" y="1885871"/>
            <a:ext cx="8128921" cy="1163708"/>
          </a:xfrm>
          <a:prstGeom prst="roundRect">
            <a:avLst>
              <a:gd name="adj" fmla="val 855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3450" y="1913727"/>
            <a:ext cx="8128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마라톤 경기의 </a:t>
            </a: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거리가 42</a:t>
            </a:r>
            <a:r>
              <a:rPr lang="en-US" altLang="ko-KR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 195m</a:t>
            </a: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라는</a:t>
            </a:r>
            <a:r>
              <a:rPr lang="en-US" altLang="ko-KR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것을 알 수 있습니다.</a:t>
            </a:r>
          </a:p>
          <a:p>
            <a:pPr marL="179388" indent="-179388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철인 3종 경기는 </a:t>
            </a: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수영 </a:t>
            </a: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en-US" altLang="ko-KR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 500m</a:t>
            </a:r>
            <a:r>
              <a:rPr lang="en-US" altLang="ko-KR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자전거 </a:t>
            </a: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40</a:t>
            </a: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en-US" altLang="ko-KR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달리기 10</a:t>
            </a:r>
            <a:r>
              <a:rPr lang="en-US" altLang="ko-KR" sz="2200" b="1" spc="-2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완주해야 하는 경기라는 것을 알 수 있습니다.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990350" y="1327967"/>
            <a:ext cx="8347596" cy="430887"/>
            <a:chOff x="366512" y="3346435"/>
            <a:chExt cx="8347596" cy="430887"/>
          </a:xfrm>
        </p:grpSpPr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504574" y="3346435"/>
              <a:ext cx="82095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문제에서 무엇을 알 수 있나요?</a:t>
              </a: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66512" y="34942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757" y="22589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모서리가 둥근 직사각형 53"/>
          <p:cNvSpPr/>
          <p:nvPr/>
        </p:nvSpPr>
        <p:spPr>
          <a:xfrm>
            <a:off x="903953" y="3720064"/>
            <a:ext cx="8128921" cy="2151514"/>
          </a:xfrm>
          <a:prstGeom prst="roundRect">
            <a:avLst>
              <a:gd name="adj" fmla="val 566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4400" y="3733992"/>
            <a:ext cx="81045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7800" algn="l"/>
              </a:tabLst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철인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종 경기의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구하여 마라톤 경기의 길이와 비교해 보겠습니다.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철인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종 경기의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어림해 보면 자전거가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달리기가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이므로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약 50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가 넘습니다. 따라서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50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에서 마라톤 경기의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 42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 195m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뺀 다음 다시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철인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종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경기 중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수영의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거리 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km 500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를 더하겠습니다.</a:t>
            </a:r>
          </a:p>
        </p:txBody>
      </p:sp>
      <p:grpSp>
        <p:nvGrpSpPr>
          <p:cNvPr id="56" name="그룹 55"/>
          <p:cNvGrpSpPr/>
          <p:nvPr/>
        </p:nvGrpSpPr>
        <p:grpSpPr>
          <a:xfrm>
            <a:off x="990350" y="3181210"/>
            <a:ext cx="8347596" cy="430887"/>
            <a:chOff x="366512" y="3336910"/>
            <a:chExt cx="8347596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504574" y="3336910"/>
              <a:ext cx="82095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문제를 어떻게 해결하면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좋을까요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366512" y="34942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757" y="4587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92905" y="1338439"/>
            <a:ext cx="8039970" cy="1107996"/>
            <a:chOff x="1424608" y="4432684"/>
            <a:chExt cx="8039970" cy="1107996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587286" y="4432684"/>
              <a:ext cx="787729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생각한 방법으로 철인 3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종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경기와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마라톤 경기의 거리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중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어느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경기의 거리가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얼마나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더 긴지 해결하고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해결하는 과정을 나타내어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보세요.</a:t>
              </a: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424608" y="45811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경기와 마라톤 경기의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거리 비교하기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992905" y="3444867"/>
            <a:ext cx="7697641" cy="430887"/>
            <a:chOff x="1071783" y="4613215"/>
            <a:chExt cx="7697641" cy="430887"/>
          </a:xfrm>
        </p:grpSpPr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1241074" y="4613215"/>
              <a:ext cx="752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자신이 세운 계획에 따라 문제를 해결한 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방법을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설명해 보세요.</a:t>
              </a: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71783" y="47612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타원 23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0" y="410956"/>
            <a:ext cx="4297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경기에 참가한 두 선수의 </a:t>
            </a:r>
            <a:endParaRPr lang="en-US" altLang="ko-KR" sz="2300" spc="-7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기록표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992" r="13398" b="56020"/>
          <a:stretch/>
        </p:blipFill>
        <p:spPr>
          <a:xfrm>
            <a:off x="1355936" y="1170231"/>
            <a:ext cx="7182817" cy="49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904875" y="2288822"/>
            <a:ext cx="4404103" cy="1553659"/>
          </a:xfrm>
          <a:prstGeom prst="roundRect">
            <a:avLst>
              <a:gd name="adj" fmla="val 691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00173" y="1772094"/>
            <a:ext cx="4042781" cy="430887"/>
            <a:chOff x="469282" y="3327559"/>
            <a:chExt cx="4042781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08847" y="3327559"/>
              <a:ext cx="39032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150" dirty="0" smtClean="0">
                  <a:latin typeface="나눔고딕"/>
                  <a:ea typeface="나눔고딕"/>
                  <a:sym typeface="Wingdings"/>
                </a:rPr>
                <a:t>구하려고 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하는 것은 무엇인가요?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69282" y="34672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0" y="410956"/>
            <a:ext cx="4297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경기에 참가한 두 선수의 </a:t>
            </a:r>
            <a:endParaRPr lang="en-US" altLang="ko-KR" sz="2300" spc="-7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기록표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4" name="그림 2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9276" y="2331454"/>
            <a:ext cx="43597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선수와의 기록 차이를 줄이기 위해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선수가 어느 종목을 더 연습하면 좋을지를 생각해 보아야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904875" y="4408558"/>
            <a:ext cx="8120091" cy="1471073"/>
          </a:xfrm>
          <a:prstGeom prst="roundRect">
            <a:avLst>
              <a:gd name="adj" fmla="val 896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4313" y="4433081"/>
            <a:ext cx="74068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두 선수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모두 오전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8시에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출발했습니다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선수의 수영,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자전거 종목의 기록을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알 수 있습니다.</a:t>
            </a:r>
          </a:p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선수는 수영,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달리기 종목의 기록을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알 수 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수영은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선수가 더 빠릅니다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808" y="28568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802" y="49353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1000173" y="3906658"/>
            <a:ext cx="8009221" cy="430887"/>
            <a:chOff x="469282" y="3327559"/>
            <a:chExt cx="8009221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08846" y="3327559"/>
              <a:ext cx="7869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두 선수의 기록표를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보고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알 수 있는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것은 무엇인가요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69282" y="34672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992" r="13398" b="56020"/>
          <a:stretch/>
        </p:blipFill>
        <p:spPr>
          <a:xfrm>
            <a:off x="5502355" y="1698465"/>
            <a:ext cx="3232268" cy="2227445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68438" y="1300702"/>
            <a:ext cx="8164437" cy="430887"/>
            <a:chOff x="3803670" y="1734824"/>
            <a:chExt cx="8164437" cy="430887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9165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철인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3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종 경기에 참가한 두 선수의 기록표를 비교해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1" name="그림 4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8" y="1771625"/>
            <a:ext cx="277200" cy="280350"/>
          </a:xfrm>
          <a:prstGeom prst="rect">
            <a:avLst/>
          </a:prstGeom>
        </p:spPr>
      </p:pic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/>
      <p:bldP spid="39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898144" y="1889539"/>
            <a:ext cx="8126822" cy="1152698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11536" y="1352721"/>
            <a:ext cx="5288730" cy="430887"/>
            <a:chOff x="643829" y="4352871"/>
            <a:chExt cx="5288730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783392" y="4352871"/>
              <a:ext cx="514916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어떤 방법으로 문제를 해결하면 좋을까요?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43829" y="45091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297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spc="-7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경기에 참가한 두 선수의 </a:t>
            </a:r>
            <a:endParaRPr lang="en-US" altLang="ko-KR" sz="2300" spc="-7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기록표 비교하기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646" y="1934240"/>
            <a:ext cx="80601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9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두 선수의 기록표에서 보이지 않는 기록을 구한 뒤 두 선수의 기록표를 비교하겠습니다</a:t>
            </a:r>
            <a:r>
              <a:rPr lang="en-US" altLang="ko-KR" sz="2200" b="1" spc="-9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두 선수의 기록 차를 중심으로 각 종목의 기록을 비교해 보겠습니다</a:t>
            </a:r>
            <a:r>
              <a:rPr lang="en-US" altLang="ko-KR" sz="2200" b="1" spc="-2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437" y="2257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894347" y="3925871"/>
            <a:ext cx="8138527" cy="819295"/>
          </a:xfrm>
          <a:prstGeom prst="roundRect">
            <a:avLst>
              <a:gd name="adj" fmla="val 1438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9884" y="3950798"/>
            <a:ext cx="790915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선수의 달리기 기록과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 선수의 자전거 기록을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계산하여 구한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뒤 두 선수의 기록표를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003532" y="3375937"/>
            <a:ext cx="7295850" cy="430887"/>
            <a:chOff x="454533" y="2882221"/>
            <a:chExt cx="7295850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617246" y="2882221"/>
              <a:ext cx="71331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자신이 계획한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방법으로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문제를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해결해 보세요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.</a:t>
              </a: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54533" y="301496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492" y="4126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90038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/>
      <p:bldP spid="19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992" r="13398" b="56020"/>
          <a:stretch/>
        </p:blipFill>
        <p:spPr>
          <a:xfrm>
            <a:off x="1355936" y="1170231"/>
            <a:ext cx="7182817" cy="49498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6720" y="410956"/>
            <a:ext cx="4297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철인 </a:t>
            </a:r>
            <a:r>
              <a:rPr lang="en-US" altLang="ko-KR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2300" spc="-7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 경기에 참가한 두 선수의 </a:t>
            </a:r>
            <a:endParaRPr lang="en-US" altLang="ko-KR" sz="2300" spc="-7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기록표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0516" y="4653286"/>
            <a:ext cx="2699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22</a:t>
            </a:r>
            <a:r>
              <a:rPr lang="ko-KR" altLang="en-US" sz="215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33457" y="5148467"/>
            <a:ext cx="2699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1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오전 </a:t>
            </a:r>
            <a:r>
              <a:rPr lang="en-US" altLang="ko-KR" sz="21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1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1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57</a:t>
            </a:r>
            <a:r>
              <a:rPr lang="ko-KR" altLang="en-US" sz="21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1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38</a:t>
            </a:r>
            <a:r>
              <a:rPr lang="ko-KR" altLang="en-US" sz="21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40117" y="2422996"/>
            <a:ext cx="2092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59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53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98726" y="4060765"/>
            <a:ext cx="254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spc="-3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14</a:t>
            </a:r>
            <a:r>
              <a:rPr lang="ko-KR" altLang="en-US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endParaRPr lang="ko-KR" altLang="en-US" sz="2200" b="1" spc="-3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433" y="46669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433" y="51931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815" y="24984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803" y="40852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5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519</Words>
  <Application>Microsoft Office PowerPoint</Application>
  <PresentationFormat>A4 용지(210x297mm)</PresentationFormat>
  <Paragraphs>88</Paragraphs>
  <Slides>11</Slides>
  <Notes>2</Notes>
  <HiddenSlides>2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  <vt:variant>
        <vt:lpstr>재구성한 쇼</vt:lpstr>
      </vt:variant>
      <vt:variant>
        <vt:i4>2</vt:i4>
      </vt:variant>
    </vt:vector>
  </HeadingPairs>
  <TitlesOfParts>
    <vt:vector size="22" baseType="lpstr">
      <vt:lpstr>굴림</vt:lpstr>
      <vt:lpstr>Arial</vt:lpstr>
      <vt:lpstr>나눔바른고딕</vt:lpstr>
      <vt:lpstr>맑은 고딕</vt:lpstr>
      <vt:lpstr>나눔고딕</vt:lpstr>
      <vt:lpstr>Wingdings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신가나</cp:lastModifiedBy>
  <cp:revision>309</cp:revision>
  <cp:lastPrinted>2017-03-06T04:05:42Z</cp:lastPrinted>
  <dcterms:created xsi:type="dcterms:W3CDTF">2016-11-16T23:53:02Z</dcterms:created>
  <dcterms:modified xsi:type="dcterms:W3CDTF">2018-01-18T23:33:20Z</dcterms:modified>
</cp:coreProperties>
</file>