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74" r:id="rId3"/>
  </p:sldMasterIdLst>
  <p:notesMasterIdLst>
    <p:notesMasterId r:id="rId21"/>
  </p:notesMasterIdLst>
  <p:sldIdLst>
    <p:sldId id="256" r:id="rId4"/>
    <p:sldId id="257" r:id="rId5"/>
    <p:sldId id="258" r:id="rId6"/>
    <p:sldId id="302" r:id="rId7"/>
    <p:sldId id="293" r:id="rId8"/>
    <p:sldId id="310" r:id="rId9"/>
    <p:sldId id="303" r:id="rId10"/>
    <p:sldId id="295" r:id="rId11"/>
    <p:sldId id="305" r:id="rId12"/>
    <p:sldId id="306" r:id="rId13"/>
    <p:sldId id="296" r:id="rId14"/>
    <p:sldId id="297" r:id="rId15"/>
    <p:sldId id="298" r:id="rId16"/>
    <p:sldId id="307" r:id="rId17"/>
    <p:sldId id="308" r:id="rId18"/>
    <p:sldId id="309" r:id="rId19"/>
    <p:sldId id="262" r:id="rId20"/>
  </p:sldIdLst>
  <p:sldSz cx="9906000" cy="6858000" type="A4"/>
  <p:notesSz cx="6858000" cy="9144000"/>
  <p:embeddedFontLst>
    <p:embeddedFont>
      <p:font typeface="나눔고딕 ExtraBold" panose="020D0904000000000000" pitchFamily="50" charset="-127"/>
      <p:bold r:id="rId22"/>
    </p:embeddedFont>
    <p:embeddedFont>
      <p:font typeface="나눔바른고딕" panose="020B0603020101020101" pitchFamily="50" charset="-127"/>
      <p:regular r:id="rId23"/>
      <p:bold r:id="rId24"/>
    </p:embeddedFont>
    <p:embeddedFont>
      <p:font typeface="나눔명조 ExtraBold" panose="02020603020101020101" pitchFamily="18" charset="-127"/>
      <p:bold r:id="rId25"/>
    </p:embeddedFont>
    <p:embeddedFont>
      <p:font typeface="나눔고딕" panose="020D0604000000000000" pitchFamily="50" charset="-127"/>
      <p:regular r:id="rId26"/>
      <p:bold r:id="rId27"/>
    </p:embeddedFont>
    <p:embeddedFont>
      <p:font typeface="맑은 고딕" panose="020B0503020000020004" pitchFamily="50" charset="-127"/>
      <p:regular r:id="rId28"/>
      <p:bold r:id="rId29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82">
          <p15:clr>
            <a:srgbClr val="A4A3A4"/>
          </p15:clr>
        </p15:guide>
        <p15:guide id="2" orient="horz" pos="3702">
          <p15:clr>
            <a:srgbClr val="A4A3A4"/>
          </p15:clr>
        </p15:guide>
        <p15:guide id="3" orient="horz" pos="618">
          <p15:clr>
            <a:srgbClr val="A4A3A4"/>
          </p15:clr>
        </p15:guide>
        <p15:guide id="4" orient="horz" pos="909">
          <p15:clr>
            <a:srgbClr val="A4A3A4"/>
          </p15:clr>
        </p15:guide>
        <p15:guide id="5" orient="horz">
          <p15:clr>
            <a:srgbClr val="A4A3A4"/>
          </p15:clr>
        </p15:guide>
        <p15:guide id="6" pos="562">
          <p15:clr>
            <a:srgbClr val="A4A3A4"/>
          </p15:clr>
        </p15:guide>
        <p15:guide id="7" pos="5679">
          <p15:clr>
            <a:srgbClr val="A4A3A4"/>
          </p15:clr>
        </p15:guide>
        <p15:guide id="8">
          <p15:clr>
            <a:srgbClr val="A4A3A4"/>
          </p15:clr>
        </p15:guide>
        <p15:guide id="9" orient="horz" pos="9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5D8A"/>
    <a:srgbClr val="7F7F7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27" autoAdjust="0"/>
    <p:restoredTop sz="94842" autoAdjust="0"/>
  </p:normalViewPr>
  <p:slideViewPr>
    <p:cSldViewPr snapToGrid="0" showGuides="1">
      <p:cViewPr varScale="1">
        <p:scale>
          <a:sx n="87" d="100"/>
          <a:sy n="87" d="100"/>
        </p:scale>
        <p:origin x="804" y="90"/>
      </p:cViewPr>
      <p:guideLst>
        <p:guide orient="horz" pos="482"/>
        <p:guide orient="horz" pos="3702"/>
        <p:guide orient="horz" pos="618"/>
        <p:guide orient="horz" pos="909"/>
        <p:guide orient="horz"/>
        <p:guide pos="562"/>
        <p:guide pos="5679"/>
        <p:guide/>
        <p:guide orient="horz" pos="9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4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3.fntdata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50856DC1-6403-482B-904D-65BE2190876A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 dirty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E2C470F-82FA-4037-99D6-0F4FA354CD16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1641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나눔고딕" pitchFamily="50" charset="-127"/>
        <a:ea typeface="나눔고딕" pitchFamily="50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52376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2C470F-82FA-4037-99D6-0F4FA354CD16}" type="slidenum">
              <a:rPr lang="ko-KR" altLang="en-US" smtClean="0"/>
              <a:pPr/>
              <a:t>17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332476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4"/>
          <p:cNvGrpSpPr>
            <a:grpSpLocks noChangeAspect="1"/>
          </p:cNvGrpSpPr>
          <p:nvPr userDrawn="1"/>
        </p:nvGrpSpPr>
        <p:grpSpPr bwMode="auto">
          <a:xfrm>
            <a:off x="-142908" y="5643578"/>
            <a:ext cx="10239444" cy="1214422"/>
            <a:chOff x="270" y="1710"/>
            <a:chExt cx="5753" cy="647"/>
          </a:xfrm>
          <a:solidFill>
            <a:srgbClr val="6FBA2C"/>
          </a:solidFill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4896" y="0"/>
                </a:cxn>
                <a:cxn ang="0">
                  <a:pos x="4909" y="2"/>
                </a:cxn>
                <a:cxn ang="0">
                  <a:pos x="4914" y="2"/>
                </a:cxn>
                <a:cxn ang="0">
                  <a:pos x="5753" y="2"/>
                </a:cxn>
                <a:cxn ang="0">
                  <a:pos x="5753" y="28"/>
                </a:cxn>
                <a:cxn ang="0">
                  <a:pos x="5741" y="617"/>
                </a:cxn>
                <a:cxn ang="0">
                  <a:pos x="0" y="617"/>
                </a:cxn>
                <a:cxn ang="0">
                  <a:pos x="0" y="265"/>
                </a:cxn>
                <a:cxn ang="0">
                  <a:pos x="4210" y="265"/>
                </a:cxn>
                <a:cxn ang="0">
                  <a:pos x="4263" y="265"/>
                </a:cxn>
                <a:cxn ang="0">
                  <a:pos x="4315" y="265"/>
                </a:cxn>
                <a:cxn ang="0">
                  <a:pos x="4366" y="265"/>
                </a:cxn>
                <a:cxn ang="0">
                  <a:pos x="4416" y="265"/>
                </a:cxn>
                <a:cxn ang="0">
                  <a:pos x="4462" y="261"/>
                </a:cxn>
                <a:cxn ang="0">
                  <a:pos x="4502" y="256"/>
                </a:cxn>
                <a:cxn ang="0">
                  <a:pos x="4539" y="247"/>
                </a:cxn>
                <a:cxn ang="0">
                  <a:pos x="4568" y="235"/>
                </a:cxn>
                <a:cxn ang="0">
                  <a:pos x="4589" y="217"/>
                </a:cxn>
                <a:cxn ang="0">
                  <a:pos x="4603" y="201"/>
                </a:cxn>
                <a:cxn ang="0">
                  <a:pos x="4615" y="183"/>
                </a:cxn>
                <a:cxn ang="0">
                  <a:pos x="4629" y="166"/>
                </a:cxn>
                <a:cxn ang="0">
                  <a:pos x="4640" y="150"/>
                </a:cxn>
                <a:cxn ang="0">
                  <a:pos x="4648" y="136"/>
                </a:cxn>
                <a:cxn ang="0">
                  <a:pos x="4654" y="127"/>
                </a:cxn>
                <a:cxn ang="0">
                  <a:pos x="4655" y="123"/>
                </a:cxn>
                <a:cxn ang="0">
                  <a:pos x="4676" y="88"/>
                </a:cxn>
                <a:cxn ang="0">
                  <a:pos x="4703" y="62"/>
                </a:cxn>
                <a:cxn ang="0">
                  <a:pos x="4732" y="41"/>
                </a:cxn>
                <a:cxn ang="0">
                  <a:pos x="4762" y="25"/>
                </a:cxn>
                <a:cxn ang="0">
                  <a:pos x="4795" y="14"/>
                </a:cxn>
                <a:cxn ang="0">
                  <a:pos x="4825" y="7"/>
                </a:cxn>
                <a:cxn ang="0">
                  <a:pos x="4853" y="4"/>
                </a:cxn>
                <a:cxn ang="0">
                  <a:pos x="4877" y="2"/>
                </a:cxn>
                <a:cxn ang="0">
                  <a:pos x="4896" y="0"/>
                </a:cxn>
              </a:cxnLst>
              <a:rect l="0" t="0" r="r" b="b"/>
              <a:pathLst>
                <a:path w="5753" h="617">
                  <a:moveTo>
                    <a:pt x="4896" y="0"/>
                  </a:moveTo>
                  <a:lnTo>
                    <a:pt x="4909" y="2"/>
                  </a:lnTo>
                  <a:lnTo>
                    <a:pt x="4914" y="2"/>
                  </a:lnTo>
                  <a:lnTo>
                    <a:pt x="5753" y="2"/>
                  </a:lnTo>
                  <a:lnTo>
                    <a:pt x="5753" y="28"/>
                  </a:lnTo>
                  <a:lnTo>
                    <a:pt x="5741" y="617"/>
                  </a:lnTo>
                  <a:lnTo>
                    <a:pt x="0" y="617"/>
                  </a:lnTo>
                  <a:lnTo>
                    <a:pt x="0" y="265"/>
                  </a:lnTo>
                  <a:lnTo>
                    <a:pt x="4210" y="265"/>
                  </a:lnTo>
                  <a:lnTo>
                    <a:pt x="4263" y="265"/>
                  </a:lnTo>
                  <a:lnTo>
                    <a:pt x="4315" y="265"/>
                  </a:lnTo>
                  <a:lnTo>
                    <a:pt x="4366" y="265"/>
                  </a:lnTo>
                  <a:lnTo>
                    <a:pt x="4416" y="265"/>
                  </a:lnTo>
                  <a:lnTo>
                    <a:pt x="4462" y="261"/>
                  </a:lnTo>
                  <a:lnTo>
                    <a:pt x="4502" y="256"/>
                  </a:lnTo>
                  <a:lnTo>
                    <a:pt x="4539" y="247"/>
                  </a:lnTo>
                  <a:lnTo>
                    <a:pt x="4568" y="235"/>
                  </a:lnTo>
                  <a:lnTo>
                    <a:pt x="4589" y="217"/>
                  </a:lnTo>
                  <a:lnTo>
                    <a:pt x="4603" y="201"/>
                  </a:lnTo>
                  <a:lnTo>
                    <a:pt x="4615" y="183"/>
                  </a:lnTo>
                  <a:lnTo>
                    <a:pt x="4629" y="166"/>
                  </a:lnTo>
                  <a:lnTo>
                    <a:pt x="4640" y="150"/>
                  </a:lnTo>
                  <a:lnTo>
                    <a:pt x="4648" y="136"/>
                  </a:lnTo>
                  <a:lnTo>
                    <a:pt x="4654" y="127"/>
                  </a:lnTo>
                  <a:lnTo>
                    <a:pt x="4655" y="123"/>
                  </a:lnTo>
                  <a:lnTo>
                    <a:pt x="4676" y="88"/>
                  </a:lnTo>
                  <a:lnTo>
                    <a:pt x="4703" y="62"/>
                  </a:lnTo>
                  <a:lnTo>
                    <a:pt x="4732" y="41"/>
                  </a:lnTo>
                  <a:lnTo>
                    <a:pt x="4762" y="25"/>
                  </a:lnTo>
                  <a:lnTo>
                    <a:pt x="4795" y="14"/>
                  </a:lnTo>
                  <a:lnTo>
                    <a:pt x="4825" y="7"/>
                  </a:lnTo>
                  <a:lnTo>
                    <a:pt x="4853" y="4"/>
                  </a:lnTo>
                  <a:lnTo>
                    <a:pt x="4877" y="2"/>
                  </a:lnTo>
                  <a:lnTo>
                    <a:pt x="4896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270" y="1710"/>
              <a:ext cx="5753" cy="617"/>
            </a:xfrm>
            <a:custGeom>
              <a:avLst/>
              <a:gdLst/>
              <a:ahLst/>
              <a:cxnLst>
                <a:cxn ang="0">
                  <a:pos x="857" y="0"/>
                </a:cxn>
                <a:cxn ang="0">
                  <a:pos x="876" y="2"/>
                </a:cxn>
                <a:cxn ang="0">
                  <a:pos x="901" y="4"/>
                </a:cxn>
                <a:cxn ang="0">
                  <a:pos x="929" y="7"/>
                </a:cxn>
                <a:cxn ang="0">
                  <a:pos x="960" y="14"/>
                </a:cxn>
                <a:cxn ang="0">
                  <a:pos x="991" y="25"/>
                </a:cxn>
                <a:cxn ang="0">
                  <a:pos x="1023" y="41"/>
                </a:cxn>
                <a:cxn ang="0">
                  <a:pos x="1051" y="62"/>
                </a:cxn>
                <a:cxn ang="0">
                  <a:pos x="1077" y="88"/>
                </a:cxn>
                <a:cxn ang="0">
                  <a:pos x="1098" y="123"/>
                </a:cxn>
                <a:cxn ang="0">
                  <a:pos x="1100" y="127"/>
                </a:cxn>
                <a:cxn ang="0">
                  <a:pos x="1107" y="136"/>
                </a:cxn>
                <a:cxn ang="0">
                  <a:pos x="1114" y="150"/>
                </a:cxn>
                <a:cxn ang="0">
                  <a:pos x="1126" y="166"/>
                </a:cxn>
                <a:cxn ang="0">
                  <a:pos x="1138" y="183"/>
                </a:cxn>
                <a:cxn ang="0">
                  <a:pos x="1150" y="201"/>
                </a:cxn>
                <a:cxn ang="0">
                  <a:pos x="1164" y="217"/>
                </a:cxn>
                <a:cxn ang="0">
                  <a:pos x="1185" y="235"/>
                </a:cxn>
                <a:cxn ang="0">
                  <a:pos x="1215" y="247"/>
                </a:cxn>
                <a:cxn ang="0">
                  <a:pos x="1252" y="256"/>
                </a:cxn>
                <a:cxn ang="0">
                  <a:pos x="1293" y="261"/>
                </a:cxn>
                <a:cxn ang="0">
                  <a:pos x="1339" y="265"/>
                </a:cxn>
                <a:cxn ang="0">
                  <a:pos x="1388" y="265"/>
                </a:cxn>
                <a:cxn ang="0">
                  <a:pos x="1438" y="265"/>
                </a:cxn>
                <a:cxn ang="0">
                  <a:pos x="1491" y="265"/>
                </a:cxn>
                <a:cxn ang="0">
                  <a:pos x="1543" y="265"/>
                </a:cxn>
                <a:cxn ang="0">
                  <a:pos x="5753" y="265"/>
                </a:cxn>
                <a:cxn ang="0">
                  <a:pos x="5753" y="617"/>
                </a:cxn>
                <a:cxn ang="0">
                  <a:pos x="12" y="617"/>
                </a:cxn>
                <a:cxn ang="0">
                  <a:pos x="0" y="28"/>
                </a:cxn>
                <a:cxn ang="0">
                  <a:pos x="0" y="2"/>
                </a:cxn>
                <a:cxn ang="0">
                  <a:pos x="840" y="2"/>
                </a:cxn>
                <a:cxn ang="0">
                  <a:pos x="845" y="2"/>
                </a:cxn>
                <a:cxn ang="0">
                  <a:pos x="857" y="0"/>
                </a:cxn>
              </a:cxnLst>
              <a:rect l="0" t="0" r="r" b="b"/>
              <a:pathLst>
                <a:path w="5753" h="617">
                  <a:moveTo>
                    <a:pt x="857" y="0"/>
                  </a:moveTo>
                  <a:lnTo>
                    <a:pt x="876" y="2"/>
                  </a:lnTo>
                  <a:lnTo>
                    <a:pt x="901" y="4"/>
                  </a:lnTo>
                  <a:lnTo>
                    <a:pt x="929" y="7"/>
                  </a:lnTo>
                  <a:lnTo>
                    <a:pt x="960" y="14"/>
                  </a:lnTo>
                  <a:lnTo>
                    <a:pt x="991" y="25"/>
                  </a:lnTo>
                  <a:lnTo>
                    <a:pt x="1023" y="41"/>
                  </a:lnTo>
                  <a:lnTo>
                    <a:pt x="1051" y="62"/>
                  </a:lnTo>
                  <a:lnTo>
                    <a:pt x="1077" y="88"/>
                  </a:lnTo>
                  <a:lnTo>
                    <a:pt x="1098" y="123"/>
                  </a:lnTo>
                  <a:lnTo>
                    <a:pt x="1100" y="127"/>
                  </a:lnTo>
                  <a:lnTo>
                    <a:pt x="1107" y="136"/>
                  </a:lnTo>
                  <a:lnTo>
                    <a:pt x="1114" y="150"/>
                  </a:lnTo>
                  <a:lnTo>
                    <a:pt x="1126" y="166"/>
                  </a:lnTo>
                  <a:lnTo>
                    <a:pt x="1138" y="183"/>
                  </a:lnTo>
                  <a:lnTo>
                    <a:pt x="1150" y="201"/>
                  </a:lnTo>
                  <a:lnTo>
                    <a:pt x="1164" y="217"/>
                  </a:lnTo>
                  <a:lnTo>
                    <a:pt x="1185" y="235"/>
                  </a:lnTo>
                  <a:lnTo>
                    <a:pt x="1215" y="247"/>
                  </a:lnTo>
                  <a:lnTo>
                    <a:pt x="1252" y="256"/>
                  </a:lnTo>
                  <a:lnTo>
                    <a:pt x="1293" y="261"/>
                  </a:lnTo>
                  <a:lnTo>
                    <a:pt x="1339" y="265"/>
                  </a:lnTo>
                  <a:lnTo>
                    <a:pt x="1388" y="265"/>
                  </a:lnTo>
                  <a:lnTo>
                    <a:pt x="1438" y="265"/>
                  </a:lnTo>
                  <a:lnTo>
                    <a:pt x="1491" y="265"/>
                  </a:lnTo>
                  <a:lnTo>
                    <a:pt x="1543" y="265"/>
                  </a:lnTo>
                  <a:lnTo>
                    <a:pt x="5753" y="265"/>
                  </a:lnTo>
                  <a:lnTo>
                    <a:pt x="5753" y="617"/>
                  </a:lnTo>
                  <a:lnTo>
                    <a:pt x="12" y="617"/>
                  </a:lnTo>
                  <a:lnTo>
                    <a:pt x="0" y="28"/>
                  </a:lnTo>
                  <a:lnTo>
                    <a:pt x="0" y="2"/>
                  </a:lnTo>
                  <a:lnTo>
                    <a:pt x="840" y="2"/>
                  </a:lnTo>
                  <a:lnTo>
                    <a:pt x="845" y="2"/>
                  </a:lnTo>
                  <a:lnTo>
                    <a:pt x="857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270" y="2160"/>
              <a:ext cx="5741" cy="197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5846" y="1748"/>
              <a:ext cx="177" cy="609"/>
            </a:xfrm>
            <a:prstGeom prst="rect">
              <a:avLst/>
            </a:prstGeom>
            <a:grpFill/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2" name="직사각형 11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049404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6396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1cm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보다 작은 단위는 무엇일까요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0" name="직사각형 9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52776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prstClr val="white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24660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prstClr val="white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prstClr val="white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 userDrawn="1"/>
        </p:nvSpPr>
        <p:spPr>
          <a:xfrm>
            <a:off x="1280592" y="96143"/>
            <a:ext cx="396473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시간은 어떻게 더하고 뺄까요</a:t>
            </a:r>
            <a:r>
              <a:rPr lang="en-US" altLang="ko-KR" sz="1400" dirty="0" smtClean="0">
                <a:solidFill>
                  <a:prstClr val="white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</a:p>
        </p:txBody>
      </p:sp>
      <p:sp>
        <p:nvSpPr>
          <p:cNvPr id="19" name="직사각형 18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prstClr val="white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495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직사각형 12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ABCD03"/>
          </a:solidFill>
          <a:ln>
            <a:solidFill>
              <a:srgbClr val="ABCD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직사각형 6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1" name="Freeform 6"/>
          <p:cNvSpPr>
            <a:spLocks/>
          </p:cNvSpPr>
          <p:nvPr userDrawn="1"/>
        </p:nvSpPr>
        <p:spPr bwMode="auto">
          <a:xfrm>
            <a:off x="674694" y="404813"/>
            <a:ext cx="432000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5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6" name="Freeform 8"/>
          <p:cNvSpPr>
            <a:spLocks/>
          </p:cNvSpPr>
          <p:nvPr userDrawn="1"/>
        </p:nvSpPr>
        <p:spPr bwMode="auto">
          <a:xfrm>
            <a:off x="4978099" y="616743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280591" y="96143"/>
            <a:ext cx="55880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 시간은 어떻게 더하고 뺄까요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7" name="직사각형 16"/>
          <p:cNvSpPr/>
          <p:nvPr userDrawn="1"/>
        </p:nvSpPr>
        <p:spPr>
          <a:xfrm>
            <a:off x="1084908" y="35331"/>
            <a:ext cx="432048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0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-</a:t>
            </a:r>
            <a:r>
              <a:rPr lang="en-US" altLang="ko-KR" sz="2200" dirty="0" smtClean="0">
                <a:solidFill>
                  <a:schemeClr val="bg1"/>
                </a:solidFill>
                <a:latin typeface="나눔바른고딕" pitchFamily="50" charset="-127"/>
                <a:ea typeface="나눔바른고딕" pitchFamily="50" charset="-127"/>
              </a:rPr>
              <a:t> </a:t>
            </a:r>
            <a:endParaRPr lang="ko-KR" alt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280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246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15715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07726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7751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877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7420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674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err="1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수학익힘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0" y="0"/>
            <a:ext cx="9906000" cy="714356"/>
          </a:xfrm>
          <a:prstGeom prst="rect">
            <a:avLst/>
          </a:prstGeom>
          <a:solidFill>
            <a:srgbClr val="6FBA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7" name="Freeform 6"/>
          <p:cNvSpPr>
            <a:spLocks/>
          </p:cNvSpPr>
          <p:nvPr userDrawn="1"/>
        </p:nvSpPr>
        <p:spPr bwMode="auto">
          <a:xfrm>
            <a:off x="674694" y="404813"/>
            <a:ext cx="1992290" cy="439714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3161" y="0"/>
              </a:cxn>
              <a:cxn ang="0">
                <a:pos x="3180" y="2"/>
              </a:cxn>
              <a:cxn ang="0">
                <a:pos x="3197" y="6"/>
              </a:cxn>
              <a:cxn ang="0">
                <a:pos x="3210" y="14"/>
              </a:cxn>
              <a:cxn ang="0">
                <a:pos x="3221" y="22"/>
              </a:cxn>
              <a:cxn ang="0">
                <a:pos x="3230" y="33"/>
              </a:cxn>
              <a:cxn ang="0">
                <a:pos x="3236" y="43"/>
              </a:cxn>
              <a:cxn ang="0">
                <a:pos x="3240" y="54"/>
              </a:cxn>
              <a:cxn ang="0">
                <a:pos x="3243" y="64"/>
              </a:cxn>
              <a:cxn ang="0">
                <a:pos x="3245" y="72"/>
              </a:cxn>
              <a:cxn ang="0">
                <a:pos x="3247" y="80"/>
              </a:cxn>
              <a:cxn ang="0">
                <a:pos x="3247" y="397"/>
              </a:cxn>
              <a:cxn ang="0">
                <a:pos x="0" y="397"/>
              </a:cxn>
              <a:cxn ang="0">
                <a:pos x="0" y="86"/>
              </a:cxn>
              <a:cxn ang="0">
                <a:pos x="2" y="66"/>
              </a:cxn>
              <a:cxn ang="0">
                <a:pos x="6" y="49"/>
              </a:cxn>
              <a:cxn ang="0">
                <a:pos x="13" y="37"/>
              </a:cxn>
              <a:cxn ang="0">
                <a:pos x="22" y="25"/>
              </a:cxn>
              <a:cxn ang="0">
                <a:pos x="32" y="17"/>
              </a:cxn>
              <a:cxn ang="0">
                <a:pos x="42" y="11"/>
              </a:cxn>
              <a:cxn ang="0">
                <a:pos x="53" y="6"/>
              </a:cxn>
              <a:cxn ang="0">
                <a:pos x="63" y="3"/>
              </a:cxn>
              <a:cxn ang="0">
                <a:pos x="72" y="1"/>
              </a:cxn>
              <a:cxn ang="0">
                <a:pos x="79" y="0"/>
              </a:cxn>
            </a:cxnLst>
            <a:rect l="0" t="0" r="r" b="b"/>
            <a:pathLst>
              <a:path w="3247" h="397">
                <a:moveTo>
                  <a:pt x="79" y="0"/>
                </a:moveTo>
                <a:lnTo>
                  <a:pt x="3161" y="0"/>
                </a:lnTo>
                <a:lnTo>
                  <a:pt x="3180" y="2"/>
                </a:lnTo>
                <a:lnTo>
                  <a:pt x="3197" y="6"/>
                </a:lnTo>
                <a:lnTo>
                  <a:pt x="3210" y="14"/>
                </a:lnTo>
                <a:lnTo>
                  <a:pt x="3221" y="22"/>
                </a:lnTo>
                <a:lnTo>
                  <a:pt x="3230" y="33"/>
                </a:lnTo>
                <a:lnTo>
                  <a:pt x="3236" y="43"/>
                </a:lnTo>
                <a:lnTo>
                  <a:pt x="3240" y="54"/>
                </a:lnTo>
                <a:lnTo>
                  <a:pt x="3243" y="64"/>
                </a:lnTo>
                <a:lnTo>
                  <a:pt x="3245" y="72"/>
                </a:lnTo>
                <a:lnTo>
                  <a:pt x="3247" y="80"/>
                </a:lnTo>
                <a:lnTo>
                  <a:pt x="3247" y="397"/>
                </a:lnTo>
                <a:lnTo>
                  <a:pt x="0" y="397"/>
                </a:lnTo>
                <a:lnTo>
                  <a:pt x="0" y="86"/>
                </a:lnTo>
                <a:lnTo>
                  <a:pt x="2" y="66"/>
                </a:lnTo>
                <a:lnTo>
                  <a:pt x="6" y="49"/>
                </a:lnTo>
                <a:lnTo>
                  <a:pt x="13" y="37"/>
                </a:lnTo>
                <a:lnTo>
                  <a:pt x="22" y="25"/>
                </a:lnTo>
                <a:lnTo>
                  <a:pt x="32" y="17"/>
                </a:lnTo>
                <a:lnTo>
                  <a:pt x="42" y="11"/>
                </a:lnTo>
                <a:lnTo>
                  <a:pt x="53" y="6"/>
                </a:lnTo>
                <a:lnTo>
                  <a:pt x="63" y="3"/>
                </a:lnTo>
                <a:lnTo>
                  <a:pt x="72" y="1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solidFill>
                <a:srgbClr val="0066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8" name="Freeform 7"/>
          <p:cNvSpPr>
            <a:spLocks/>
          </p:cNvSpPr>
          <p:nvPr userDrawn="1"/>
        </p:nvSpPr>
        <p:spPr bwMode="auto">
          <a:xfrm>
            <a:off x="549282" y="612000"/>
            <a:ext cx="136525" cy="152400"/>
          </a:xfrm>
          <a:custGeom>
            <a:avLst/>
            <a:gdLst/>
            <a:ahLst/>
            <a:cxnLst>
              <a:cxn ang="0">
                <a:pos x="79" y="0"/>
              </a:cxn>
              <a:cxn ang="0">
                <a:pos x="86" y="0"/>
              </a:cxn>
              <a:cxn ang="0">
                <a:pos x="85" y="96"/>
              </a:cxn>
              <a:cxn ang="0">
                <a:pos x="0" y="95"/>
              </a:cxn>
              <a:cxn ang="0">
                <a:pos x="0" y="77"/>
              </a:cxn>
              <a:cxn ang="0">
                <a:pos x="21" y="75"/>
              </a:cxn>
              <a:cxn ang="0">
                <a:pos x="36" y="71"/>
              </a:cxn>
              <a:cxn ang="0">
                <a:pos x="50" y="64"/>
              </a:cxn>
              <a:cxn ang="0">
                <a:pos x="60" y="55"/>
              </a:cxn>
              <a:cxn ang="0">
                <a:pos x="67" y="45"/>
              </a:cxn>
              <a:cxn ang="0">
                <a:pos x="72" y="35"/>
              </a:cxn>
              <a:cxn ang="0">
                <a:pos x="75" y="24"/>
              </a:cxn>
              <a:cxn ang="0">
                <a:pos x="77" y="15"/>
              </a:cxn>
              <a:cxn ang="0">
                <a:pos x="79" y="7"/>
              </a:cxn>
              <a:cxn ang="0">
                <a:pos x="79" y="0"/>
              </a:cxn>
            </a:cxnLst>
            <a:rect l="0" t="0" r="r" b="b"/>
            <a:pathLst>
              <a:path w="86" h="96">
                <a:moveTo>
                  <a:pt x="79" y="0"/>
                </a:moveTo>
                <a:lnTo>
                  <a:pt x="86" y="0"/>
                </a:lnTo>
                <a:lnTo>
                  <a:pt x="85" y="96"/>
                </a:lnTo>
                <a:lnTo>
                  <a:pt x="0" y="95"/>
                </a:lnTo>
                <a:lnTo>
                  <a:pt x="0" y="77"/>
                </a:lnTo>
                <a:lnTo>
                  <a:pt x="21" y="75"/>
                </a:lnTo>
                <a:lnTo>
                  <a:pt x="36" y="71"/>
                </a:lnTo>
                <a:lnTo>
                  <a:pt x="50" y="64"/>
                </a:lnTo>
                <a:lnTo>
                  <a:pt x="60" y="55"/>
                </a:lnTo>
                <a:lnTo>
                  <a:pt x="67" y="45"/>
                </a:lnTo>
                <a:lnTo>
                  <a:pt x="72" y="35"/>
                </a:lnTo>
                <a:lnTo>
                  <a:pt x="75" y="24"/>
                </a:lnTo>
                <a:lnTo>
                  <a:pt x="77" y="15"/>
                </a:lnTo>
                <a:lnTo>
                  <a:pt x="79" y="7"/>
                </a:lnTo>
                <a:lnTo>
                  <a:pt x="79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9" name="Freeform 8"/>
          <p:cNvSpPr>
            <a:spLocks/>
          </p:cNvSpPr>
          <p:nvPr userDrawn="1"/>
        </p:nvSpPr>
        <p:spPr bwMode="auto">
          <a:xfrm>
            <a:off x="2646000" y="612000"/>
            <a:ext cx="136525" cy="152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8" y="0"/>
              </a:cxn>
              <a:cxn ang="0">
                <a:pos x="8" y="7"/>
              </a:cxn>
              <a:cxn ang="0">
                <a:pos x="9" y="15"/>
              </a:cxn>
              <a:cxn ang="0">
                <a:pos x="11" y="24"/>
              </a:cxn>
              <a:cxn ang="0">
                <a:pos x="14" y="35"/>
              </a:cxn>
              <a:cxn ang="0">
                <a:pos x="19" y="45"/>
              </a:cxn>
              <a:cxn ang="0">
                <a:pos x="26" y="55"/>
              </a:cxn>
              <a:cxn ang="0">
                <a:pos x="36" y="64"/>
              </a:cxn>
              <a:cxn ang="0">
                <a:pos x="50" y="71"/>
              </a:cxn>
              <a:cxn ang="0">
                <a:pos x="65" y="75"/>
              </a:cxn>
              <a:cxn ang="0">
                <a:pos x="86" y="77"/>
              </a:cxn>
              <a:cxn ang="0">
                <a:pos x="86" y="95"/>
              </a:cxn>
              <a:cxn ang="0">
                <a:pos x="1" y="96"/>
              </a:cxn>
              <a:cxn ang="0">
                <a:pos x="0" y="0"/>
              </a:cxn>
            </a:cxnLst>
            <a:rect l="0" t="0" r="r" b="b"/>
            <a:pathLst>
              <a:path w="86" h="96">
                <a:moveTo>
                  <a:pt x="0" y="0"/>
                </a:moveTo>
                <a:lnTo>
                  <a:pt x="8" y="0"/>
                </a:lnTo>
                <a:lnTo>
                  <a:pt x="8" y="7"/>
                </a:lnTo>
                <a:lnTo>
                  <a:pt x="9" y="15"/>
                </a:lnTo>
                <a:lnTo>
                  <a:pt x="11" y="24"/>
                </a:lnTo>
                <a:lnTo>
                  <a:pt x="14" y="35"/>
                </a:lnTo>
                <a:lnTo>
                  <a:pt x="19" y="45"/>
                </a:lnTo>
                <a:lnTo>
                  <a:pt x="26" y="55"/>
                </a:lnTo>
                <a:lnTo>
                  <a:pt x="36" y="64"/>
                </a:lnTo>
                <a:lnTo>
                  <a:pt x="50" y="71"/>
                </a:lnTo>
                <a:lnTo>
                  <a:pt x="65" y="75"/>
                </a:lnTo>
                <a:lnTo>
                  <a:pt x="86" y="77"/>
                </a:lnTo>
                <a:lnTo>
                  <a:pt x="86" y="95"/>
                </a:lnTo>
                <a:lnTo>
                  <a:pt x="1" y="96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631950" y="59272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2" name="TextBox 11"/>
          <p:cNvSpPr txBox="1"/>
          <p:nvPr userDrawn="1"/>
        </p:nvSpPr>
        <p:spPr>
          <a:xfrm>
            <a:off x="666720" y="357165"/>
            <a:ext cx="2000264" cy="446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006600"/>
                </a:solidFill>
                <a:latin typeface="나눔고딕 ExtraBold" pitchFamily="50" charset="-127"/>
                <a:ea typeface="나눔고딕 ExtraBold" pitchFamily="50" charset="-127"/>
              </a:rPr>
              <a:t>형성평가</a:t>
            </a:r>
            <a:endParaRPr lang="ko-KR" altLang="en-US" sz="2300" dirty="0">
              <a:solidFill>
                <a:srgbClr val="0066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13" name="직사각형 12"/>
          <p:cNvSpPr/>
          <p:nvPr userDrawn="1"/>
        </p:nvSpPr>
        <p:spPr>
          <a:xfrm>
            <a:off x="-25863" y="-214338"/>
            <a:ext cx="728084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2</a:t>
            </a:r>
            <a:endParaRPr lang="ko-KR" altLang="en-US" sz="7000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1116000" y="90000"/>
            <a:ext cx="3672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몇십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en-US" altLang="ko-KR" sz="1400" b="1" spc="-150" dirty="0" smtClean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× 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(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몇</a:t>
            </a:r>
            <a:r>
              <a:rPr lang="en-US" altLang="ko-KR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)</a:t>
            </a:r>
            <a:r>
              <a:rPr lang="ko-KR" altLang="en-US" sz="14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을 어떻게 구할까요 </a:t>
            </a:r>
            <a:endParaRPr lang="ko-KR" altLang="en-US" sz="14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72" r:id="rId4"/>
    <p:sldLayoutId id="2147483673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9F49FBD7-3363-4535-886E-63A0BAAA0683}" type="datetimeFigureOut">
              <a:rPr lang="ko-KR" altLang="en-US" smtClean="0"/>
              <a:pPr/>
              <a:t>2019-11-11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D37C99C-8037-4A34-AEAB-3BC40EECED11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0999297E-E0B6-40E7-8FFE-20FF352193CC}" type="datetimeFigureOut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2019-11-11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나눔고딕" pitchFamily="50" charset="-127"/>
                <a:ea typeface="나눔고딕" pitchFamily="50" charset="-127"/>
              </a:defRPr>
            </a:lvl1pPr>
          </a:lstStyle>
          <a:p>
            <a:fld id="{29EB2667-9C45-4472-8D4E-38E5EB6C4D48}" type="slidenum">
              <a:rPr lang="ko-KR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ko-KR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2402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나눔고딕" pitchFamily="50" charset="-127"/>
          <a:ea typeface="나눔고딕" pitchFamily="50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image" Target="../media/image2.emf"/><Relationship Id="rId7" Type="http://schemas.openxmlformats.org/officeDocument/2006/relationships/slide" Target="slide8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0.png"/><Relationship Id="rId7" Type="http://schemas.openxmlformats.org/officeDocument/2006/relationships/slide" Target="slide12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7.png"/><Relationship Id="rId7" Type="http://schemas.openxmlformats.org/officeDocument/2006/relationships/slide" Target="slide3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2.xml"/><Relationship Id="rId5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2.emf"/><Relationship Id="rId7" Type="http://schemas.openxmlformats.org/officeDocument/2006/relationships/slide" Target="slide1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8.xml"/><Relationship Id="rId5" Type="http://schemas.openxmlformats.org/officeDocument/2006/relationships/slide" Target="slide3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7.png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slide" Target="slide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12.xml"/><Relationship Id="rId5" Type="http://schemas.openxmlformats.org/officeDocument/2006/relationships/slide" Target="slide8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8.xml"/><Relationship Id="rId3" Type="http://schemas.openxmlformats.org/officeDocument/2006/relationships/image" Target="../media/image6.png"/><Relationship Id="rId7" Type="http://schemas.openxmlformats.org/officeDocument/2006/relationships/slide" Target="slide2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10" Type="http://schemas.openxmlformats.org/officeDocument/2006/relationships/slide" Target="slide1.xml"/><Relationship Id="rId4" Type="http://schemas.openxmlformats.org/officeDocument/2006/relationships/image" Target="../media/image5.png"/><Relationship Id="rId9" Type="http://schemas.openxmlformats.org/officeDocument/2006/relationships/slide" Target="slide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6.png"/><Relationship Id="rId7" Type="http://schemas.openxmlformats.org/officeDocument/2006/relationships/slide" Target="slide1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6" Type="http://schemas.openxmlformats.org/officeDocument/2006/relationships/slide" Target="slide8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.xml"/><Relationship Id="rId3" Type="http://schemas.openxmlformats.org/officeDocument/2006/relationships/image" Target="../media/image11.png"/><Relationship Id="rId7" Type="http://schemas.openxmlformats.org/officeDocument/2006/relationships/slide" Target="slide12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그림 63" descr="표지 선 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09596" y="928670"/>
            <a:ext cx="1534531" cy="1156285"/>
          </a:xfrm>
          <a:prstGeom prst="rect">
            <a:avLst/>
          </a:prstGeom>
        </p:spPr>
      </p:pic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7" name="타원 16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7" name="모서리가 둥근 직사각형 56"/>
          <p:cNvSpPr/>
          <p:nvPr/>
        </p:nvSpPr>
        <p:spPr>
          <a:xfrm>
            <a:off x="827584" y="476672"/>
            <a:ext cx="462947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1115616" y="548680"/>
            <a:ext cx="45574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길이와 시간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 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98~99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 , 『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수학 익힘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』 66~67</a:t>
            </a:r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쪽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59" name="타원 58"/>
          <p:cNvSpPr/>
          <p:nvPr/>
        </p:nvSpPr>
        <p:spPr>
          <a:xfrm>
            <a:off x="395536" y="332656"/>
            <a:ext cx="720080" cy="720080"/>
          </a:xfrm>
          <a:prstGeom prst="ellipse">
            <a:avLst/>
          </a:prstGeom>
          <a:solidFill>
            <a:schemeClr val="bg1">
              <a:lumMod val="95000"/>
            </a:schemeClr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428596" y="302105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5</a:t>
            </a:r>
            <a:endParaRPr lang="ko-KR" altLang="en-US" sz="4400" dirty="0">
              <a:solidFill>
                <a:srgbClr val="E94829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28" name="그룹 27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29" name="타원 2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0" name="이등변 삼각형 29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제목 1"/>
          <p:cNvSpPr txBox="1">
            <a:spLocks/>
          </p:cNvSpPr>
          <p:nvPr/>
        </p:nvSpPr>
        <p:spPr>
          <a:xfrm>
            <a:off x="3652385" y="2863569"/>
            <a:ext cx="5072098" cy="1388857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시간은 어떻게 더하고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뺄까요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  <a:cs typeface="+mj-cs"/>
              </a:rPr>
              <a:t>(1)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pic>
        <p:nvPicPr>
          <p:cNvPr id="33" name="그림 32" descr="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5" name="타원 34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8" name="타원 37">
            <a:hlinkClick r:id="rId8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3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2963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뺄셈 방법 알아보기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10479" r="7282" b="71817"/>
          <a:stretch/>
        </p:blipFill>
        <p:spPr>
          <a:xfrm>
            <a:off x="923112" y="1351129"/>
            <a:ext cx="8055033" cy="2306900"/>
          </a:xfrm>
          <a:prstGeom prst="rect">
            <a:avLst/>
          </a:prstGeom>
        </p:spPr>
      </p:pic>
      <p:sp>
        <p:nvSpPr>
          <p:cNvPr id="22" name="모서리가 둥근 직사각형 21"/>
          <p:cNvSpPr/>
          <p:nvPr/>
        </p:nvSpPr>
        <p:spPr>
          <a:xfrm>
            <a:off x="892175" y="4315658"/>
            <a:ext cx="8123238" cy="1561267"/>
          </a:xfrm>
          <a:prstGeom prst="roundRect">
            <a:avLst>
              <a:gd name="adj" fmla="val 994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4" name="그룹 23"/>
          <p:cNvGrpSpPr/>
          <p:nvPr/>
        </p:nvGrpSpPr>
        <p:grpSpPr>
          <a:xfrm>
            <a:off x="975942" y="3461371"/>
            <a:ext cx="8049024" cy="769441"/>
            <a:chOff x="633737" y="3858328"/>
            <a:chExt cx="8049024" cy="769441"/>
          </a:xfrm>
        </p:grpSpPr>
        <p:sp>
          <p:nvSpPr>
            <p:cNvPr id="25" name="TextBox 19"/>
            <p:cNvSpPr txBox="1">
              <a:spLocks noChangeArrowheads="1"/>
            </p:cNvSpPr>
            <p:nvPr/>
          </p:nvSpPr>
          <p:spPr bwMode="auto">
            <a:xfrm>
              <a:off x="771800" y="3858328"/>
              <a:ext cx="791096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기차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시간표를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보고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,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서울에서 부산까지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이동하는 데 걸린 시간을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어떻게 알 수 있나요?</a:t>
              </a:r>
            </a:p>
          </p:txBody>
        </p:sp>
        <p:sp>
          <p:nvSpPr>
            <p:cNvPr id="26" name="Freeform 14"/>
            <p:cNvSpPr>
              <a:spLocks/>
            </p:cNvSpPr>
            <p:nvPr/>
          </p:nvSpPr>
          <p:spPr bwMode="auto">
            <a:xfrm>
              <a:off x="633737" y="3988525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926614" y="4375033"/>
            <a:ext cx="80340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기차가 서울에서 출발한 시각은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19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분이고</a:t>
            </a:r>
            <a:r>
              <a:rPr lang="en-US" altLang="ko-KR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</a:t>
            </a:r>
            <a:r>
              <a:rPr lang="ko-KR" altLang="en-US" sz="2200" b="1" spc="-15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부산에 도착한 시각은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21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분입니다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따라서 두 시각 사이의 시간을 구합니다</a:t>
            </a:r>
            <a:r>
              <a:rPr lang="en-US" altLang="ko-KR" sz="2200" b="1" spc="-15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부산에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도착한 시각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21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분에서 서울에서 출발한 시각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19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 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10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분을 빼면 알 수 있습니다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pic>
        <p:nvPicPr>
          <p:cNvPr id="27" name="그림 2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6135" y="488753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타원 20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452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01" t="30822" r="30833" b="51645"/>
          <a:stretch/>
        </p:blipFill>
        <p:spPr>
          <a:xfrm>
            <a:off x="2537765" y="2069548"/>
            <a:ext cx="4892635" cy="2284537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5188087" y="3692595"/>
            <a:ext cx="555039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285148" y="2220746"/>
            <a:ext cx="555039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82486" y="1538038"/>
            <a:ext cx="2957117" cy="430887"/>
            <a:chOff x="4304928" y="1579812"/>
            <a:chExt cx="2957117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4454866" y="1579812"/>
              <a:ext cx="28071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식으로 계산해 보세요.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04928" y="171882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0" name="그림 29" descr="4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666720" y="410956"/>
            <a:ext cx="42963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뺄셈 방법 알아보기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89076" y="22782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" name="그림 48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93160" y="227822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98902" y="37455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그림 5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275" y="374558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" name="TextBox 44"/>
          <p:cNvSpPr txBox="1"/>
          <p:nvPr/>
        </p:nvSpPr>
        <p:spPr>
          <a:xfrm>
            <a:off x="5370468" y="2220745"/>
            <a:ext cx="8389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4295985" y="3692595"/>
            <a:ext cx="389063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2" name="모서리가 둥근 직사각형 51"/>
          <p:cNvSpPr/>
          <p:nvPr/>
        </p:nvSpPr>
        <p:spPr>
          <a:xfrm>
            <a:off x="880299" y="5179662"/>
            <a:ext cx="813279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962238" y="5198218"/>
            <a:ext cx="55454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시는 시끼리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분은 분끼리 뺍니다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576" y="520490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" name="그룹 58"/>
          <p:cNvGrpSpPr/>
          <p:nvPr/>
        </p:nvGrpSpPr>
        <p:grpSpPr>
          <a:xfrm>
            <a:off x="990636" y="4601869"/>
            <a:ext cx="8069955" cy="430887"/>
            <a:chOff x="4304928" y="2698675"/>
            <a:chExt cx="8069955" cy="430887"/>
          </a:xfrm>
        </p:grpSpPr>
        <p:sp>
          <p:nvSpPr>
            <p:cNvPr id="60" name="TextBox 19"/>
            <p:cNvSpPr txBox="1">
              <a:spLocks noChangeArrowheads="1"/>
            </p:cNvSpPr>
            <p:nvPr/>
          </p:nvSpPr>
          <p:spPr bwMode="auto">
            <a:xfrm>
              <a:off x="4502366" y="2698675"/>
              <a:ext cx="78725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60" dirty="0" smtClean="0">
                  <a:latin typeface="나눔고딕"/>
                  <a:ea typeface="나눔고딕"/>
                  <a:sym typeface="Wingdings"/>
                </a:rPr>
                <a:t>시간의 차는 </a:t>
              </a:r>
              <a:r>
                <a:rPr lang="ko-KR" altLang="en-US" sz="2200" b="1" spc="-60" dirty="0">
                  <a:latin typeface="나눔고딕"/>
                  <a:ea typeface="나눔고딕"/>
                  <a:sym typeface="Wingdings"/>
                </a:rPr>
                <a:t>어떻게 구하나요</a:t>
              </a:r>
              <a:r>
                <a:rPr lang="en-US" altLang="ko-KR" sz="2200" b="1" spc="-60" dirty="0">
                  <a:latin typeface="나눔고딕"/>
                  <a:ea typeface="나눔고딕"/>
                  <a:sym typeface="Wingdings"/>
                </a:rPr>
                <a:t>?</a:t>
              </a:r>
            </a:p>
          </p:txBody>
        </p:sp>
        <p:sp>
          <p:nvSpPr>
            <p:cNvPr id="61" name="Freeform 14"/>
            <p:cNvSpPr>
              <a:spLocks/>
            </p:cNvSpPr>
            <p:nvPr/>
          </p:nvSpPr>
          <p:spPr bwMode="auto">
            <a:xfrm>
              <a:off x="4304928" y="285198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타원 31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5" name="타원 34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5958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46" grpId="0"/>
      <p:bldP spid="45" grpId="0"/>
      <p:bldP spid="47" grpId="0"/>
      <p:bldP spid="52" grpId="0" animBg="1"/>
      <p:bldP spid="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4" name="TextBox 33"/>
          <p:cNvSpPr txBox="1"/>
          <p:nvPr/>
        </p:nvSpPr>
        <p:spPr>
          <a:xfrm>
            <a:off x="1127748" y="5425614"/>
            <a:ext cx="696548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buClr>
                <a:schemeClr val="accent2">
                  <a:lumMod val="75000"/>
                </a:schemeClr>
              </a:buClr>
              <a:defRPr lang="ko-KR" altLang="en-US"/>
            </a:pPr>
            <a:r>
              <a:rPr lang="ko-KR" altLang="en-US" sz="2200" b="1" dirty="0" smtClean="0">
                <a:latin typeface="나눔명조 ExtraBold" panose="02020603020101020101" pitchFamily="18" charset="-127"/>
                <a:ea typeface="나눔명조 ExtraBold" panose="02020603020101020101" pitchFamily="18" charset="-127"/>
                <a:sym typeface="Wingdings"/>
              </a:rPr>
              <a:t>12시 </a:t>
            </a:r>
            <a:r>
              <a:rPr lang="en-US" altLang="ko-KR" sz="2200" b="1" dirty="0" smtClean="0">
                <a:latin typeface="나눔명조 ExtraBold" panose="02020603020101020101" pitchFamily="18" charset="-127"/>
                <a:ea typeface="나눔명조 ExtraBold" panose="02020603020101020101" pitchFamily="18" charset="-127"/>
                <a:sym typeface="Wingdings"/>
              </a:rPr>
              <a:t>5</a:t>
            </a:r>
            <a:r>
              <a:rPr lang="ko-KR" altLang="en-US" sz="2200" b="1" dirty="0" smtClean="0">
                <a:latin typeface="나눔명조 ExtraBold" panose="02020603020101020101" pitchFamily="18" charset="-127"/>
                <a:ea typeface="나눔명조 ExtraBold" panose="02020603020101020101" pitchFamily="18" charset="-127"/>
                <a:sym typeface="Wingdings"/>
              </a:rPr>
              <a:t>분 </a:t>
            </a:r>
            <a:r>
              <a:rPr lang="en-US" altLang="ko-KR" sz="2200" b="1" dirty="0" smtClean="0">
                <a:latin typeface="나눔명조 ExtraBold" panose="02020603020101020101" pitchFamily="18" charset="-127"/>
                <a:ea typeface="나눔명조 ExtraBold" panose="02020603020101020101" pitchFamily="18" charset="-127"/>
                <a:sym typeface="Wingdings"/>
              </a:rPr>
              <a:t>1</a:t>
            </a:r>
            <a:r>
              <a:rPr lang="ko-KR" altLang="en-US" sz="2200" b="1" dirty="0" smtClean="0">
                <a:latin typeface="나눔명조 ExtraBold" panose="02020603020101020101" pitchFamily="18" charset="-127"/>
                <a:ea typeface="나눔명조 ExtraBold" panose="02020603020101020101" pitchFamily="18" charset="-127"/>
                <a:sym typeface="Wingdings"/>
              </a:rPr>
              <a:t>0초 </a:t>
            </a:r>
            <a:r>
              <a:rPr lang="en-US" altLang="ko-KR" sz="2200" b="1" dirty="0" smtClean="0">
                <a:latin typeface="나눔명조 ExtraBold" panose="02020603020101020101" pitchFamily="18" charset="-127"/>
                <a:ea typeface="나눔명조 ExtraBold" panose="02020603020101020101" pitchFamily="18" charset="-127"/>
                <a:sym typeface="Wingdings"/>
              </a:rPr>
              <a:t>+</a:t>
            </a:r>
            <a:r>
              <a:rPr lang="ko-KR" altLang="en-US" sz="2200" b="1" dirty="0" smtClean="0">
                <a:latin typeface="나눔명조 ExtraBold" panose="02020603020101020101" pitchFamily="18" charset="-127"/>
                <a:ea typeface="나눔명조 ExtraBold" panose="02020603020101020101" pitchFamily="18" charset="-127"/>
                <a:sym typeface="Wingdings"/>
              </a:rPr>
              <a:t> 21분 45초=</a:t>
            </a:r>
            <a:endParaRPr lang="ko-KR" altLang="en-US" sz="2200" b="1" dirty="0">
              <a:latin typeface="나눔명조 ExtraBold" panose="02020603020101020101" pitchFamily="18" charset="-127"/>
              <a:ea typeface="나눔명조 ExtraBold" panose="02020603020101020101" pitchFamily="18" charset="-127"/>
              <a:sym typeface="Wingding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84718" y="4899736"/>
            <a:ext cx="2957117" cy="430887"/>
            <a:chOff x="452640" y="4912765"/>
            <a:chExt cx="2957117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602578" y="4912765"/>
              <a:ext cx="2807179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식으로 계산해 보세요.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452640" y="506520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모서리가 둥근 직사각형 54"/>
          <p:cNvSpPr/>
          <p:nvPr/>
        </p:nvSpPr>
        <p:spPr>
          <a:xfrm>
            <a:off x="882768" y="4010119"/>
            <a:ext cx="8117232" cy="785584"/>
          </a:xfrm>
          <a:prstGeom prst="roundRect">
            <a:avLst>
              <a:gd name="adj" fmla="val 11100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2" name="그룹 1"/>
          <p:cNvGrpSpPr/>
          <p:nvPr/>
        </p:nvGrpSpPr>
        <p:grpSpPr>
          <a:xfrm>
            <a:off x="991083" y="3137795"/>
            <a:ext cx="8189950" cy="769441"/>
            <a:chOff x="452639" y="1935228"/>
            <a:chExt cx="8189950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602578" y="1935228"/>
              <a:ext cx="8040011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indent="0" defTabSz="844008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54BA"/>
                </a:buClr>
                <a:buNone/>
                <a:defRPr lang="ko-KR" altLang="en-US"/>
              </a:pPr>
              <a:r>
                <a:rPr lang="ko-KR" altLang="en-US" sz="2200" b="1" spc="-100" dirty="0" smtClean="0">
                  <a:latin typeface="나눔고딕"/>
                  <a:ea typeface="나눔고딕"/>
                  <a:sym typeface="Wingdings"/>
                </a:rPr>
                <a:t>오빠는 </a:t>
              </a:r>
              <a:r>
                <a:rPr lang="en-US" altLang="ko-KR" sz="2200" b="1" spc="-100" dirty="0" smtClean="0">
                  <a:latin typeface="나눔고딕"/>
                  <a:ea typeface="나눔고딕"/>
                  <a:sym typeface="Wingdings"/>
                </a:rPr>
                <a:t>12</a:t>
              </a:r>
              <a:r>
                <a:rPr lang="ko-KR" altLang="en-US" sz="2200" b="1" spc="-100" dirty="0" smtClean="0">
                  <a:latin typeface="나눔고딕"/>
                  <a:ea typeface="나눔고딕"/>
                  <a:sym typeface="Wingdings"/>
                </a:rPr>
                <a:t>시 </a:t>
              </a:r>
              <a:r>
                <a:rPr lang="en-US" altLang="ko-KR" sz="2200" b="1" spc="-100" dirty="0" smtClean="0">
                  <a:latin typeface="나눔고딕"/>
                  <a:ea typeface="나눔고딕"/>
                  <a:sym typeface="Wingdings"/>
                </a:rPr>
                <a:t>5</a:t>
              </a:r>
              <a:r>
                <a:rPr lang="ko-KR" altLang="en-US" sz="2200" b="1" spc="-100" dirty="0" smtClean="0">
                  <a:latin typeface="나눔고딕"/>
                  <a:ea typeface="나눔고딕"/>
                  <a:sym typeface="Wingdings"/>
                </a:rPr>
                <a:t>분 </a:t>
              </a:r>
              <a:r>
                <a:rPr lang="en-US" altLang="ko-KR" sz="2200" b="1" spc="-100" dirty="0" smtClean="0">
                  <a:latin typeface="나눔고딕"/>
                  <a:ea typeface="나눔고딕"/>
                  <a:sym typeface="Wingdings"/>
                </a:rPr>
                <a:t>10</a:t>
              </a:r>
              <a:r>
                <a:rPr lang="ko-KR" altLang="en-US" sz="2200" b="1" spc="-100" dirty="0" smtClean="0">
                  <a:latin typeface="나눔고딕"/>
                  <a:ea typeface="나눔고딕"/>
                  <a:sym typeface="Wingdings"/>
                </a:rPr>
                <a:t>초부터 「나는야 명탐정」을 보았습니다</a:t>
              </a:r>
              <a:r>
                <a:rPr lang="en-US" altLang="ko-KR" sz="2200" b="1" spc="-100" dirty="0" smtClean="0"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spc="-100" dirty="0" smtClean="0">
                  <a:latin typeface="나눔고딕"/>
                  <a:ea typeface="나눔고딕"/>
                  <a:sym typeface="Wingdings"/>
                </a:rPr>
                <a:t>만화 영화가 끝난 시각을 어떻게 알 수 있나요</a:t>
              </a:r>
              <a:r>
                <a:rPr lang="en-US" altLang="ko-KR" sz="2200" b="1" spc="-100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spc="-100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52639" y="207886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956919" y="4018191"/>
            <a:ext cx="801650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lvl="0" indent="-179388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만화 영화를 보기 시작한 시각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12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초에 만화 영화의 재생 시간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21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 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45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초를 더합니다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pic>
        <p:nvPicPr>
          <p:cNvPr id="30" name="그림 29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666720" y="410956"/>
            <a:ext cx="42963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덧셈과 뺄셈 계산하기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39" name="그룹 38"/>
          <p:cNvGrpSpPr/>
          <p:nvPr/>
        </p:nvGrpSpPr>
        <p:grpSpPr>
          <a:xfrm>
            <a:off x="887488" y="1514166"/>
            <a:ext cx="8207100" cy="430887"/>
            <a:chOff x="3803670" y="1734824"/>
            <a:chExt cx="8207100" cy="430887"/>
          </a:xfrm>
        </p:grpSpPr>
        <p:sp>
          <p:nvSpPr>
            <p:cNvPr id="40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795923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50" dirty="0" smtClean="0">
                  <a:latin typeface="나눔고딕"/>
                  <a:ea typeface="나눔고딕"/>
                  <a:sym typeface="Wingdings"/>
                </a:rPr>
                <a:t>지혜와 오빠는 만화 영화를 한 편씩 보았습니다</a:t>
              </a:r>
              <a:r>
                <a:rPr lang="en-US" altLang="ko-KR" sz="2200" b="1" spc="-50" dirty="0" smtClean="0"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spc="-50" dirty="0" smtClean="0">
                  <a:latin typeface="나눔고딕"/>
                  <a:ea typeface="나눔고딕"/>
                  <a:sym typeface="Wingdings"/>
                </a:rPr>
                <a:t>물음에 답해 봅시다</a:t>
              </a:r>
              <a:r>
                <a:rPr lang="en-US" altLang="ko-KR" sz="2200" b="1" spc="-50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spc="-50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41" name="그룹 40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43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4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42" name="그림 4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3266" y="419415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64681" r="9551" b="24176"/>
          <a:stretch/>
        </p:blipFill>
        <p:spPr>
          <a:xfrm>
            <a:off x="969729" y="1788984"/>
            <a:ext cx="8003697" cy="1451942"/>
          </a:xfrm>
          <a:prstGeom prst="rect">
            <a:avLst/>
          </a:prstGeom>
        </p:spPr>
      </p:pic>
      <p:pic>
        <p:nvPicPr>
          <p:cNvPr id="45" name="그림 44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95" t="62381" r="20227" b="33573"/>
          <a:stretch/>
        </p:blipFill>
        <p:spPr>
          <a:xfrm>
            <a:off x="4687698" y="5372449"/>
            <a:ext cx="2775239" cy="527050"/>
          </a:xfrm>
          <a:prstGeom prst="rect">
            <a:avLst/>
          </a:prstGeom>
        </p:spPr>
      </p:pic>
      <p:sp>
        <p:nvSpPr>
          <p:cNvPr id="46" name="TextBox 45"/>
          <p:cNvSpPr txBox="1"/>
          <p:nvPr/>
        </p:nvSpPr>
        <p:spPr>
          <a:xfrm>
            <a:off x="4720237" y="5413900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616438" y="5413900"/>
            <a:ext cx="56437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16159" y="5413900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51" name="그림 50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3717" y="54616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13917" y="54616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그림 4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0505" y="54616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타원 36">
            <a:hlinkClick r:id="rId6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0" name="타원 59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2" name="타원 61">
            <a:hlinkClick r:id="rId9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0902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25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500"/>
                            </p:stCondLst>
                            <p:childTnLst>
                              <p:par>
                                <p:cTn id="8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55" grpId="0" animBg="1"/>
      <p:bldP spid="57" grpId="0"/>
      <p:bldP spid="46" grpId="0"/>
      <p:bldP spid="47" grpId="0"/>
      <p:bldP spid="4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모서리가 둥근 직사각형 31"/>
          <p:cNvSpPr/>
          <p:nvPr/>
        </p:nvSpPr>
        <p:spPr>
          <a:xfrm>
            <a:off x="878210" y="5083360"/>
            <a:ext cx="8123238" cy="792461"/>
          </a:xfrm>
          <a:prstGeom prst="roundRect">
            <a:avLst>
              <a:gd name="adj" fmla="val 13799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91556" y="5094870"/>
            <a:ext cx="815290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18000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지혜는 17분 20초 동안 만화 영화를 보았습니다. 재생 시간이 </a:t>
            </a:r>
            <a:r>
              <a:rPr lang="en-US" altLang="ko-KR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17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 </a:t>
            </a:r>
            <a:r>
              <a:rPr lang="en-US" altLang="ko-KR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20</a:t>
            </a:r>
            <a:r>
              <a:rPr lang="ko-KR" altLang="en-US" sz="2200" b="1" spc="-5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초인 만화 영화는 「꼬마 여우의 모험」입니다.</a:t>
            </a:r>
            <a:endParaRPr lang="ko-KR" altLang="en-US" sz="2200" b="1" spc="-50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sp>
        <p:nvSpPr>
          <p:cNvPr id="38" name="모서리가 둥근 직사각형 37"/>
          <p:cNvSpPr/>
          <p:nvPr/>
        </p:nvSpPr>
        <p:spPr>
          <a:xfrm>
            <a:off x="878209" y="3527533"/>
            <a:ext cx="8123238" cy="793008"/>
          </a:xfrm>
          <a:prstGeom prst="roundRect">
            <a:avLst>
              <a:gd name="adj" fmla="val 1345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91556" y="3563540"/>
            <a:ext cx="82217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180000" algn="just">
              <a:buClr>
                <a:schemeClr val="accent2">
                  <a:lumMod val="75000"/>
                </a:schemeClr>
              </a:buClr>
              <a:buFont typeface="Arial" pitchFamily="34" charset="0"/>
              <a:buChar char="•"/>
              <a:defRPr lang="ko-KR" altLang="en-US"/>
            </a:pPr>
            <a:r>
              <a:rPr lang="ko-KR" altLang="en-US" sz="2200" b="1" spc="-1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12시 </a:t>
            </a:r>
            <a:r>
              <a:rPr lang="en-US" altLang="ko-KR" sz="2200" b="1" spc="-1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57</a:t>
            </a:r>
            <a:r>
              <a:rPr lang="ko-KR" altLang="en-US" sz="2200" b="1" spc="-1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 </a:t>
            </a:r>
            <a:r>
              <a:rPr lang="ko-KR" altLang="en-US" sz="2200" b="1" spc="-1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30초에서 12시 </a:t>
            </a:r>
            <a:r>
              <a:rPr lang="en-US" altLang="ko-KR" sz="2200" b="1" spc="-1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40</a:t>
            </a:r>
            <a:r>
              <a:rPr lang="ko-KR" altLang="en-US" sz="2200" b="1" spc="-1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 </a:t>
            </a:r>
            <a:r>
              <a:rPr lang="ko-KR" altLang="en-US" sz="2200" b="1" spc="-1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10초를 빼면 지혜가 </a:t>
            </a:r>
            <a:r>
              <a:rPr lang="ko-KR" altLang="en-US" sz="2200" b="1" spc="-10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만화 영화를 </a:t>
            </a:r>
            <a:r>
              <a:rPr lang="ko-KR" altLang="en-US" sz="2200" b="1" spc="-10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본 시간을 알 수 있습니다. 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89144" y="2713235"/>
            <a:ext cx="8026270" cy="769441"/>
            <a:chOff x="653234" y="2702154"/>
            <a:chExt cx="8026270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803172" y="2702154"/>
              <a:ext cx="787633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indent="0" algn="just" defTabSz="844008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3454BA"/>
                </a:buClr>
                <a:buNone/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지혜가 본 만화 영화는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12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40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분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10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초에 시작하여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12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57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분 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30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초에 끝났습니다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지혜가 본 만화 영화는 무엇인가요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653234" y="284272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89144" y="4583458"/>
            <a:ext cx="5591759" cy="430887"/>
            <a:chOff x="653234" y="4481941"/>
            <a:chExt cx="5591759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821713" y="4481941"/>
              <a:ext cx="542328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지혜가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무슨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만화 영화를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봤는지 알아보세요.</a:t>
              </a: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653234" y="4634384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0" name="그림 29" descr="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666720" y="410956"/>
            <a:ext cx="42963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단위의 시간의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뺄셈 방법 알아보기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710" y="3750793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1711" y="5270834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그림 34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3" t="64681" r="9551" b="24176"/>
          <a:stretch/>
        </p:blipFill>
        <p:spPr>
          <a:xfrm>
            <a:off x="969729" y="1290686"/>
            <a:ext cx="8003697" cy="1451942"/>
          </a:xfrm>
          <a:prstGeom prst="rect">
            <a:avLst/>
          </a:prstGeom>
        </p:spPr>
      </p:pic>
      <p:sp>
        <p:nvSpPr>
          <p:cNvPr id="27" name="타원 26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타원 30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6" name="타원 35">
            <a:hlinkClick r:id="rId7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8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1145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4" grpId="0"/>
      <p:bldP spid="38" grpId="0" animBg="1"/>
      <p:bldP spid="4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그룹 8"/>
          <p:cNvGrpSpPr/>
          <p:nvPr/>
        </p:nvGrpSpPr>
        <p:grpSpPr>
          <a:xfrm>
            <a:off x="3232823" y="5112305"/>
            <a:ext cx="4594406" cy="474459"/>
            <a:chOff x="2752688" y="5112305"/>
            <a:chExt cx="4594406" cy="474459"/>
          </a:xfrm>
        </p:grpSpPr>
        <p:sp>
          <p:nvSpPr>
            <p:cNvPr id="54" name="모서리가 둥근 직사각형 53"/>
            <p:cNvSpPr/>
            <p:nvPr/>
          </p:nvSpPr>
          <p:spPr>
            <a:xfrm>
              <a:off x="5393345" y="5112305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9" name="모서리가 둥근 직사각형 48"/>
            <p:cNvSpPr/>
            <p:nvPr/>
          </p:nvSpPr>
          <p:spPr>
            <a:xfrm>
              <a:off x="3946002" y="5112305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0" name="모서리가 둥근 직사각형 49"/>
            <p:cNvSpPr/>
            <p:nvPr/>
          </p:nvSpPr>
          <p:spPr>
            <a:xfrm>
              <a:off x="2752688" y="5112305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62" name="직사각형 61"/>
            <p:cNvSpPr/>
            <p:nvPr/>
          </p:nvSpPr>
          <p:spPr>
            <a:xfrm>
              <a:off x="3166226" y="5155877"/>
              <a:ext cx="418086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간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     </a:t>
              </a:r>
              <a:r>
                <a:rPr lang="ko-KR" altLang="en-US" sz="2200" b="1" spc="8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      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" name="직사각형 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1. </a:t>
            </a:r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계산해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보세요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8" name="직사각형 57"/>
          <p:cNvSpPr/>
          <p:nvPr/>
        </p:nvSpPr>
        <p:spPr>
          <a:xfrm>
            <a:off x="5884769" y="5106277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48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3" name="그룹 2"/>
          <p:cNvGrpSpPr/>
          <p:nvPr/>
        </p:nvGrpSpPr>
        <p:grpSpPr>
          <a:xfrm>
            <a:off x="2437356" y="2062023"/>
            <a:ext cx="4611093" cy="905115"/>
            <a:chOff x="1957221" y="2062023"/>
            <a:chExt cx="4611093" cy="905115"/>
          </a:xfrm>
        </p:grpSpPr>
        <p:sp>
          <p:nvSpPr>
            <p:cNvPr id="42" name="직사각형 41"/>
            <p:cNvSpPr/>
            <p:nvPr/>
          </p:nvSpPr>
          <p:spPr>
            <a:xfrm>
              <a:off x="2807164" y="2062023"/>
              <a:ext cx="364680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       </a:t>
              </a:r>
              <a:r>
                <a:rPr lang="ko-KR" altLang="en-US" sz="2200" b="1" spc="-15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35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15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just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시간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10</a:t>
              </a:r>
              <a:r>
                <a:rPr lang="en-US" altLang="ko-KR" sz="2200" b="1" spc="42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spc="-24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</a:t>
              </a:r>
              <a:r>
                <a:rPr lang="ko-KR" altLang="en-US" sz="2200" b="1" spc="2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13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33" name="직사각형 32"/>
            <p:cNvSpPr/>
            <p:nvPr/>
          </p:nvSpPr>
          <p:spPr>
            <a:xfrm>
              <a:off x="2341284" y="2383439"/>
              <a:ext cx="34268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+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5" name="직선 연결선 4"/>
            <p:cNvCxnSpPr/>
            <p:nvPr/>
          </p:nvCxnSpPr>
          <p:spPr>
            <a:xfrm>
              <a:off x="1957221" y="2967138"/>
              <a:ext cx="461109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그룹 7"/>
          <p:cNvGrpSpPr/>
          <p:nvPr/>
        </p:nvGrpSpPr>
        <p:grpSpPr>
          <a:xfrm>
            <a:off x="3232823" y="3086317"/>
            <a:ext cx="3815627" cy="439276"/>
            <a:chOff x="2752688" y="3086317"/>
            <a:chExt cx="3815627" cy="439276"/>
          </a:xfrm>
        </p:grpSpPr>
        <p:sp>
          <p:nvSpPr>
            <p:cNvPr id="34" name="직사각형 33"/>
            <p:cNvSpPr/>
            <p:nvPr/>
          </p:nvSpPr>
          <p:spPr>
            <a:xfrm>
              <a:off x="3160431" y="3094706"/>
              <a:ext cx="3407884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         </a:t>
              </a:r>
              <a:r>
                <a:rPr lang="ko-KR" altLang="en-US" sz="2200" b="1" spc="8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        초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2" name="모서리가 둥근 직사각형 21"/>
            <p:cNvSpPr/>
            <p:nvPr/>
          </p:nvSpPr>
          <p:spPr>
            <a:xfrm>
              <a:off x="3946002" y="3086317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2" name="모서리가 둥근 직사각형 31"/>
            <p:cNvSpPr/>
            <p:nvPr/>
          </p:nvSpPr>
          <p:spPr>
            <a:xfrm>
              <a:off x="2752688" y="3086317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9" name="모서리가 둥근 직사각형 38"/>
            <p:cNvSpPr/>
            <p:nvPr/>
          </p:nvSpPr>
          <p:spPr>
            <a:xfrm>
              <a:off x="5393345" y="3086317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40" name="직사각형 39"/>
          <p:cNvSpPr/>
          <p:nvPr/>
        </p:nvSpPr>
        <p:spPr>
          <a:xfrm>
            <a:off x="3257754" y="3069000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1" name="직사각형 40"/>
          <p:cNvSpPr/>
          <p:nvPr/>
        </p:nvSpPr>
        <p:spPr>
          <a:xfrm>
            <a:off x="4446332" y="3057711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45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5" name="직사각형 44"/>
          <p:cNvSpPr/>
          <p:nvPr/>
        </p:nvSpPr>
        <p:spPr>
          <a:xfrm>
            <a:off x="5895402" y="3057711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28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2437356" y="4088011"/>
            <a:ext cx="4611093" cy="905115"/>
            <a:chOff x="1957221" y="4088011"/>
            <a:chExt cx="4611093" cy="905115"/>
          </a:xfrm>
        </p:grpSpPr>
        <p:sp>
          <p:nvSpPr>
            <p:cNvPr id="48" name="직사각형 47"/>
            <p:cNvSpPr/>
            <p:nvPr/>
          </p:nvSpPr>
          <p:spPr>
            <a:xfrm>
              <a:off x="2807164" y="4088011"/>
              <a:ext cx="3572372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</a:t>
              </a:r>
              <a:r>
                <a:rPr lang="ko-KR" altLang="en-US" sz="2200" b="1" dirty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간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25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23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        </a:t>
              </a:r>
              <a:endPara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시간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26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25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1" name="직사각형 50"/>
            <p:cNvSpPr/>
            <p:nvPr/>
          </p:nvSpPr>
          <p:spPr>
            <a:xfrm>
              <a:off x="2341284" y="4409427"/>
              <a:ext cx="34268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+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52" name="직선 연결선 51"/>
            <p:cNvCxnSpPr/>
            <p:nvPr/>
          </p:nvCxnSpPr>
          <p:spPr>
            <a:xfrm>
              <a:off x="1957221" y="4993126"/>
              <a:ext cx="461109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직사각형 54"/>
          <p:cNvSpPr/>
          <p:nvPr/>
        </p:nvSpPr>
        <p:spPr>
          <a:xfrm>
            <a:off x="3258340" y="5105691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7" name="직사각형 56"/>
          <p:cNvSpPr/>
          <p:nvPr/>
        </p:nvSpPr>
        <p:spPr>
          <a:xfrm>
            <a:off x="4457621" y="5106277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51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직사각형 34"/>
          <p:cNvSpPr/>
          <p:nvPr/>
        </p:nvSpPr>
        <p:spPr>
          <a:xfrm>
            <a:off x="1807830" y="2030381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(1)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6" name="직사각형 35"/>
          <p:cNvSpPr/>
          <p:nvPr/>
        </p:nvSpPr>
        <p:spPr>
          <a:xfrm>
            <a:off x="1807830" y="4088011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(2)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61" name="그림 6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83871" y="51646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9149" y="51646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" name="그림 59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965" y="516466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7907" y="31306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그림 4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53965" y="31306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3238" y="313065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7" name="그룹 36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38" name="타원 37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3" name="이등변 삼각형 4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4" name="그룹 4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9" name="타원 5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3" name="이등변 삼각형 62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2663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75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8" grpId="0"/>
      <p:bldP spid="40" grpId="0"/>
      <p:bldP spid="41" grpId="0"/>
      <p:bldP spid="45" grpId="0"/>
      <p:bldP spid="55" grpId="0"/>
      <p:bldP spid="57" grpId="0"/>
      <p:bldP spid="35" grpId="0"/>
      <p:bldP spid="3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3085810" y="2837255"/>
            <a:ext cx="427788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(                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시간</a:t>
            </a:r>
            <a:r>
              <a:rPr lang="en-US" altLang="ko-KR" sz="2200" b="1" dirty="0" smtClean="0">
                <a:latin typeface="나눔고딕" pitchFamily="50" charset="-127"/>
                <a:ea typeface="나눔고딕" pitchFamily="50" charset="-127"/>
              </a:rPr>
              <a:t>   (                </a:t>
            </a:r>
            <a:r>
              <a:rPr lang="en-US" altLang="ko-KR" sz="2200" b="1" dirty="0">
                <a:latin typeface="나눔고딕" pitchFamily="50" charset="-127"/>
                <a:ea typeface="나눔고딕" pitchFamily="50" charset="-127"/>
              </a:rPr>
              <a:t>)</a:t>
            </a:r>
            <a:r>
              <a:rPr lang="ko-KR" altLang="en-US" sz="2200" b="1" dirty="0"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dirty="0" smtClean="0">
                <a:latin typeface="나눔고딕" pitchFamily="50" charset="-127"/>
                <a:ea typeface="나눔고딕" pitchFamily="50" charset="-127"/>
              </a:rPr>
              <a:t>분 </a:t>
            </a:r>
            <a:endParaRPr lang="ko-KR" altLang="en-US" sz="2200" b="1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3" name="직사각형 12"/>
          <p:cNvSpPr/>
          <p:nvPr/>
        </p:nvSpPr>
        <p:spPr>
          <a:xfrm>
            <a:off x="5543905" y="2842442"/>
            <a:ext cx="12639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35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" name="직사각형 1"/>
          <p:cNvSpPr/>
          <p:nvPr/>
        </p:nvSpPr>
        <p:spPr>
          <a:xfrm>
            <a:off x="875715" y="1412776"/>
            <a:ext cx="813334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03288" indent="-903288" algn="just"/>
            <a:r>
              <a:rPr lang="ko-KR" altLang="en-US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준기는 어제는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시간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20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분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오늘은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시간 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15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분 동안 운동했습니다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준기가 어제와 오늘 운동한 시간은 몇 시간 몇 분인가요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?</a:t>
            </a:r>
            <a:endParaRPr lang="en-US" altLang="ko-KR" sz="2200" b="1" dirty="0">
              <a:solidFill>
                <a:prstClr val="black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3276019" y="2842442"/>
            <a:ext cx="1263919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rgbClr val="C0504D">
                    <a:lumMod val="75000"/>
                  </a:srgbClr>
                </a:solidFill>
                <a:latin typeface="나눔고딕" pitchFamily="50" charset="-127"/>
                <a:ea typeface="나눔고딕" pitchFamily="50" charset="-127"/>
              </a:rPr>
              <a:t>2</a:t>
            </a:r>
            <a:endParaRPr lang="ko-KR" altLang="en-US" sz="2200" b="1" dirty="0">
              <a:solidFill>
                <a:srgbClr val="C0504D">
                  <a:lumMod val="75000"/>
                </a:srgb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906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>
              <a:solidFill>
                <a:prstClr val="black"/>
              </a:solidFill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0445" y="28770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그림 1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495" y="287708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0" name="그룹 9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4381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3" grpId="0"/>
      <p:bldP spid="2" grpId="0"/>
      <p:bldP spid="2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/>
          <p:cNvSpPr/>
          <p:nvPr/>
        </p:nvSpPr>
        <p:spPr>
          <a:xfrm>
            <a:off x="875715" y="1412776"/>
            <a:ext cx="8133347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문제 </a:t>
            </a:r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3. </a:t>
            </a:r>
            <a:r>
              <a:rPr lang="ko-KR" altLang="en-US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계산해 보세요</a:t>
            </a:r>
            <a:r>
              <a: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.</a:t>
            </a:r>
          </a:p>
        </p:txBody>
      </p:sp>
      <p:grpSp>
        <p:nvGrpSpPr>
          <p:cNvPr id="4" name="그룹 3"/>
          <p:cNvGrpSpPr/>
          <p:nvPr/>
        </p:nvGrpSpPr>
        <p:grpSpPr>
          <a:xfrm>
            <a:off x="3213729" y="5125874"/>
            <a:ext cx="3675454" cy="474459"/>
            <a:chOff x="2757244" y="5125874"/>
            <a:chExt cx="3675454" cy="474459"/>
          </a:xfrm>
        </p:grpSpPr>
        <p:sp>
          <p:nvSpPr>
            <p:cNvPr id="45" name="모서리가 둥근 직사각형 44"/>
            <p:cNvSpPr/>
            <p:nvPr/>
          </p:nvSpPr>
          <p:spPr>
            <a:xfrm>
              <a:off x="3953816" y="5133821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8" name="모서리가 둥근 직사각형 37"/>
            <p:cNvSpPr/>
            <p:nvPr/>
          </p:nvSpPr>
          <p:spPr>
            <a:xfrm>
              <a:off x="2757244" y="5125874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46" name="모서리가 둥근 직사각형 45"/>
            <p:cNvSpPr/>
            <p:nvPr/>
          </p:nvSpPr>
          <p:spPr>
            <a:xfrm>
              <a:off x="5374530" y="5133821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직사각형 18"/>
            <p:cNvSpPr/>
            <p:nvPr/>
          </p:nvSpPr>
          <p:spPr>
            <a:xfrm>
              <a:off x="3170782" y="5169446"/>
              <a:ext cx="3261916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         </a:t>
              </a:r>
              <a:r>
                <a:rPr lang="ko-KR" altLang="en-US" sz="2200" b="1" spc="8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        초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" name="그룹 4"/>
          <p:cNvGrpSpPr/>
          <p:nvPr/>
        </p:nvGrpSpPr>
        <p:grpSpPr>
          <a:xfrm>
            <a:off x="2418262" y="2075592"/>
            <a:ext cx="4611093" cy="905115"/>
            <a:chOff x="1961777" y="2075592"/>
            <a:chExt cx="4611093" cy="905115"/>
          </a:xfrm>
        </p:grpSpPr>
        <p:sp>
          <p:nvSpPr>
            <p:cNvPr id="24" name="직사각형 23"/>
            <p:cNvSpPr/>
            <p:nvPr/>
          </p:nvSpPr>
          <p:spPr>
            <a:xfrm>
              <a:off x="2811720" y="2075592"/>
              <a:ext cx="3761150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       </a:t>
              </a:r>
              <a:r>
                <a:rPr lang="ko-KR" altLang="en-US" sz="2200" b="1" spc="-15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45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50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pPr algn="just"/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시간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20</a:t>
              </a:r>
              <a:r>
                <a:rPr lang="en-US" altLang="ko-KR" sz="2200" b="1" spc="42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spc="-24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</a:t>
              </a:r>
              <a:r>
                <a:rPr lang="ko-KR" altLang="en-US" sz="2200" b="1" spc="20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17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28" name="직선 연결선 27"/>
            <p:cNvCxnSpPr/>
            <p:nvPr/>
          </p:nvCxnSpPr>
          <p:spPr>
            <a:xfrm>
              <a:off x="1961777" y="2980707"/>
              <a:ext cx="461109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직사각형 26"/>
            <p:cNvSpPr/>
            <p:nvPr/>
          </p:nvSpPr>
          <p:spPr>
            <a:xfrm>
              <a:off x="2345840" y="2432633"/>
              <a:ext cx="34268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 smtClean="0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  <a:endParaRPr lang="en-US" altLang="ko-KR" sz="2200" b="1" dirty="0">
                <a:solidFill>
                  <a:prstClr val="black"/>
                </a:solidFill>
                <a:latin typeface="나눔바른고딕" panose="020B0603020101020101" pitchFamily="50" charset="-127"/>
                <a:ea typeface="나눔바른고딕" panose="020B0603020101020101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3213729" y="3099886"/>
            <a:ext cx="3675454" cy="439276"/>
            <a:chOff x="2757244" y="3099886"/>
            <a:chExt cx="3675454" cy="439276"/>
          </a:xfrm>
        </p:grpSpPr>
        <p:sp>
          <p:nvSpPr>
            <p:cNvPr id="29" name="직사각형 28"/>
            <p:cNvSpPr/>
            <p:nvPr/>
          </p:nvSpPr>
          <p:spPr>
            <a:xfrm>
              <a:off x="3170781" y="3108275"/>
              <a:ext cx="3261917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         </a:t>
              </a:r>
              <a:r>
                <a:rPr lang="ko-KR" altLang="en-US" sz="2200" b="1" spc="8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        초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25" name="모서리가 둥근 직사각형 24"/>
            <p:cNvSpPr/>
            <p:nvPr/>
          </p:nvSpPr>
          <p:spPr>
            <a:xfrm>
              <a:off x="3950558" y="3099886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6" name="모서리가 둥근 직사각형 25"/>
            <p:cNvSpPr/>
            <p:nvPr/>
          </p:nvSpPr>
          <p:spPr>
            <a:xfrm>
              <a:off x="2757244" y="3099886"/>
              <a:ext cx="428628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30" name="모서리가 둥근 직사각형 29"/>
            <p:cNvSpPr/>
            <p:nvPr/>
          </p:nvSpPr>
          <p:spPr>
            <a:xfrm>
              <a:off x="5397901" y="3099886"/>
              <a:ext cx="561582" cy="42862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31" name="직사각형 30"/>
          <p:cNvSpPr/>
          <p:nvPr/>
        </p:nvSpPr>
        <p:spPr>
          <a:xfrm>
            <a:off x="3249949" y="3093858"/>
            <a:ext cx="35618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7618" y="31442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직사각형 32"/>
          <p:cNvSpPr/>
          <p:nvPr/>
        </p:nvSpPr>
        <p:spPr>
          <a:xfrm>
            <a:off x="4415949" y="3105147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5876964" y="3093858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33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5" name="그림 3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871" y="31442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그림 35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410" y="314422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그룹 5"/>
          <p:cNvGrpSpPr/>
          <p:nvPr/>
        </p:nvGrpSpPr>
        <p:grpSpPr>
          <a:xfrm>
            <a:off x="2418262" y="4101580"/>
            <a:ext cx="4611093" cy="905115"/>
            <a:chOff x="1961777" y="4101580"/>
            <a:chExt cx="4611093" cy="905115"/>
          </a:xfrm>
        </p:grpSpPr>
        <p:sp>
          <p:nvSpPr>
            <p:cNvPr id="37" name="직사각형 36"/>
            <p:cNvSpPr/>
            <p:nvPr/>
          </p:nvSpPr>
          <p:spPr>
            <a:xfrm>
              <a:off x="2811719" y="4101580"/>
              <a:ext cx="3620979" cy="7694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7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   </a:t>
              </a:r>
              <a:r>
                <a:rPr lang="ko-KR" altLang="en-US" sz="2200" b="1" spc="140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36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48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        </a:t>
              </a:r>
              <a:endPara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  <a:p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시간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20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분        </a:t>
              </a:r>
              <a:r>
                <a:rPr lang="en-US" altLang="ko-KR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13  </a:t>
              </a:r>
              <a:r>
                <a:rPr lang="ko-KR" altLang="en-US" sz="2200" b="1" dirty="0" smtClean="0">
                  <a:solidFill>
                    <a:prstClr val="black"/>
                  </a:solidFill>
                  <a:latin typeface="나눔고딕" pitchFamily="50" charset="-127"/>
                  <a:ea typeface="나눔고딕" pitchFamily="50" charset="-127"/>
                </a:rPr>
                <a:t>초</a:t>
              </a:r>
              <a:endParaRPr lang="en-US" altLang="ko-KR" sz="2200" b="1" dirty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endParaRPr>
            </a:p>
          </p:txBody>
        </p:sp>
        <p:cxnSp>
          <p:nvCxnSpPr>
            <p:cNvPr id="40" name="직선 연결선 39"/>
            <p:cNvCxnSpPr/>
            <p:nvPr/>
          </p:nvCxnSpPr>
          <p:spPr>
            <a:xfrm>
              <a:off x="1961777" y="5006695"/>
              <a:ext cx="4611093" cy="0"/>
            </a:xfrm>
            <a:prstGeom prst="line">
              <a:avLst/>
            </a:prstGeom>
            <a:ln w="2222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직사각형 38"/>
            <p:cNvSpPr/>
            <p:nvPr/>
          </p:nvSpPr>
          <p:spPr>
            <a:xfrm>
              <a:off x="2345840" y="4458621"/>
              <a:ext cx="342688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altLang="ko-KR" sz="2200" b="1" dirty="0">
                  <a:solidFill>
                    <a:prstClr val="black"/>
                  </a:solidFill>
                  <a:latin typeface="나눔바른고딕" panose="020B0603020101020101" pitchFamily="50" charset="-127"/>
                  <a:ea typeface="나눔바른고딕" panose="020B0603020101020101" pitchFamily="50" charset="-127"/>
                </a:rPr>
                <a:t>-</a:t>
              </a:r>
            </a:p>
          </p:txBody>
        </p:sp>
      </p:grpSp>
      <p:sp>
        <p:nvSpPr>
          <p:cNvPr id="42" name="직사각형 41"/>
          <p:cNvSpPr/>
          <p:nvPr/>
        </p:nvSpPr>
        <p:spPr>
          <a:xfrm>
            <a:off x="5854386" y="5119846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35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7" name="직사각형 46"/>
          <p:cNvSpPr/>
          <p:nvPr/>
        </p:nvSpPr>
        <p:spPr>
          <a:xfrm>
            <a:off x="4426273" y="5131135"/>
            <a:ext cx="527709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8" name="직사각형 47"/>
          <p:cNvSpPr/>
          <p:nvPr/>
        </p:nvSpPr>
        <p:spPr>
          <a:xfrm>
            <a:off x="3214013" y="5108557"/>
            <a:ext cx="42454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6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68790" y="51828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그림 42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34871" y="51828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그림 4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75410" y="5182820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" name="직사각형 48"/>
          <p:cNvSpPr/>
          <p:nvPr/>
        </p:nvSpPr>
        <p:spPr>
          <a:xfrm>
            <a:off x="1807830" y="2030381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(1)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50" name="직사각형 49"/>
          <p:cNvSpPr/>
          <p:nvPr/>
        </p:nvSpPr>
        <p:spPr>
          <a:xfrm>
            <a:off x="1807830" y="4088011"/>
            <a:ext cx="561372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200" b="1" dirty="0" smtClean="0">
                <a:solidFill>
                  <a:prstClr val="black"/>
                </a:solidFill>
                <a:latin typeface="나눔고딕" pitchFamily="50" charset="-127"/>
                <a:ea typeface="나눔고딕" pitchFamily="50" charset="-127"/>
              </a:rPr>
              <a:t>(2)</a:t>
            </a:r>
            <a:endParaRPr lang="ko-KR" altLang="en-US" sz="2200" b="1" dirty="0">
              <a:solidFill>
                <a:srgbClr val="FF0000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grpSp>
        <p:nvGrpSpPr>
          <p:cNvPr id="51" name="그룹 50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52" name="타원 51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3" name="이등변 삼각형 52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54" name="그룹 53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55" name="타원 54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6" name="이등변 삼각형 55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2287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5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500"/>
                            </p:stCondLst>
                            <p:childTnLst>
                              <p:par>
                                <p:cTn id="8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31" grpId="0"/>
      <p:bldP spid="33" grpId="0"/>
      <p:bldP spid="34" grpId="0"/>
      <p:bldP spid="42" grpId="0"/>
      <p:bldP spid="47" grpId="0"/>
      <p:bldP spid="48" grpId="0"/>
      <p:bldP spid="49" grpId="0"/>
      <p:bldP spid="5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3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4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9" name="그림 8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sp>
        <p:nvSpPr>
          <p:cNvPr id="10" name="제목 1"/>
          <p:cNvSpPr txBox="1">
            <a:spLocks/>
          </p:cNvSpPr>
          <p:nvPr/>
        </p:nvSpPr>
        <p:spPr>
          <a:xfrm>
            <a:off x="3588586" y="2908524"/>
            <a:ext cx="5912121" cy="162163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시간은 어떻게 더하고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뺄까요</a:t>
            </a:r>
            <a:r>
              <a:rPr kumimoji="0" lang="en-US" altLang="ko-KR" sz="3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나눔고딕 ExtraBold" pitchFamily="50" charset="-127"/>
                <a:ea typeface="나눔고딕 ExtraBold" pitchFamily="50" charset="-127"/>
                <a:cs typeface="+mj-cs"/>
              </a:rPr>
              <a:t>(2</a:t>
            </a:r>
            <a:r>
              <a:rPr lang="en-US" altLang="ko-KR" sz="3600" dirty="0">
                <a:latin typeface="나눔고딕 ExtraBold" pitchFamily="50" charset="-127"/>
                <a:ea typeface="나눔고딕 ExtraBold" pitchFamily="50" charset="-127"/>
                <a:cs typeface="+mj-cs"/>
              </a:rPr>
              <a:t>)</a:t>
            </a:r>
            <a:endParaRPr kumimoji="0" lang="en-US" altLang="ko-KR" sz="36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나눔고딕 ExtraBold" pitchFamily="50" charset="-127"/>
              <a:ea typeface="나눔고딕 ExtraBold" pitchFamily="50" charset="-127"/>
              <a:cs typeface="+mj-cs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43042" y="3143248"/>
            <a:ext cx="1357322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ko-KR" sz="3600" dirty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7</a:t>
            </a:r>
            <a:r>
              <a:rPr lang="ko-KR" altLang="en-US" sz="3600" dirty="0" err="1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sz="36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259632" y="1700808"/>
            <a:ext cx="3600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 smtClean="0">
                <a:solidFill>
                  <a:srgbClr val="6FBA2C"/>
                </a:solidFill>
                <a:latin typeface="나눔고딕 ExtraBold" pitchFamily="50" charset="-127"/>
                <a:ea typeface="나눔고딕 ExtraBold" pitchFamily="50" charset="-127"/>
              </a:rPr>
              <a:t>다음 시간에 배울 내용 알아보기</a:t>
            </a:r>
            <a:endParaRPr lang="ko-KR" altLang="en-US" sz="2000" dirty="0">
              <a:solidFill>
                <a:srgbClr val="6FBA2C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69" name="그룹 68"/>
          <p:cNvGrpSpPr/>
          <p:nvPr/>
        </p:nvGrpSpPr>
        <p:grpSpPr>
          <a:xfrm>
            <a:off x="8382024" y="6192000"/>
            <a:ext cx="428628" cy="428628"/>
            <a:chOff x="6701949" y="6250801"/>
            <a:chExt cx="428628" cy="428628"/>
          </a:xfrm>
        </p:grpSpPr>
        <p:sp>
          <p:nvSpPr>
            <p:cNvPr id="70" name="타원 69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1" name="이등변 삼각형 70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27" name="모서리가 둥근 직사각형 26"/>
          <p:cNvSpPr/>
          <p:nvPr/>
        </p:nvSpPr>
        <p:spPr>
          <a:xfrm>
            <a:off x="395536" y="476672"/>
            <a:ext cx="3621360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8" name="모서리가 둥근 직사각형 27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29" name="직사각형 28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388604" y="548680"/>
            <a:ext cx="2628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시간은 어떻게 더하고 뺄까요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2" name="그림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원  외부 점선 .eps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26000" y="2178000"/>
            <a:ext cx="2572441" cy="2584603"/>
          </a:xfrm>
          <a:prstGeom prst="rect">
            <a:avLst/>
          </a:prstGeom>
        </p:spPr>
      </p:pic>
      <p:grpSp>
        <p:nvGrpSpPr>
          <p:cNvPr id="3" name="Group 851"/>
          <p:cNvGrpSpPr>
            <a:grpSpLocks noChangeAspect="1"/>
          </p:cNvGrpSpPr>
          <p:nvPr/>
        </p:nvGrpSpPr>
        <p:grpSpPr bwMode="auto">
          <a:xfrm>
            <a:off x="1285852" y="2428868"/>
            <a:ext cx="2071688" cy="2076450"/>
            <a:chOff x="810" y="1572"/>
            <a:chExt cx="1305" cy="1308"/>
          </a:xfrm>
        </p:grpSpPr>
        <p:sp>
          <p:nvSpPr>
            <p:cNvPr id="4" name="AutoShape 850"/>
            <p:cNvSpPr>
              <a:spLocks noChangeAspect="1" noChangeArrowheads="1" noTextEdit="1"/>
            </p:cNvSpPr>
            <p:nvPr/>
          </p:nvSpPr>
          <p:spPr bwMode="auto">
            <a:xfrm>
              <a:off x="810" y="1572"/>
              <a:ext cx="1305" cy="13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5" name="Freeform 853"/>
            <p:cNvSpPr>
              <a:spLocks/>
            </p:cNvSpPr>
            <p:nvPr/>
          </p:nvSpPr>
          <p:spPr bwMode="auto">
            <a:xfrm>
              <a:off x="990" y="1576"/>
              <a:ext cx="1121" cy="1124"/>
            </a:xfrm>
            <a:custGeom>
              <a:avLst/>
              <a:gdLst/>
              <a:ahLst/>
              <a:cxnLst>
                <a:cxn ang="0">
                  <a:pos x="470" y="0"/>
                </a:cxn>
                <a:cxn ang="0">
                  <a:pos x="510" y="2"/>
                </a:cxn>
                <a:cxn ang="0">
                  <a:pos x="549" y="5"/>
                </a:cxn>
                <a:cxn ang="0">
                  <a:pos x="587" y="11"/>
                </a:cxn>
                <a:cxn ang="0">
                  <a:pos x="625" y="19"/>
                </a:cxn>
                <a:cxn ang="0">
                  <a:pos x="661" y="29"/>
                </a:cxn>
                <a:cxn ang="0">
                  <a:pos x="697" y="41"/>
                </a:cxn>
                <a:cxn ang="0">
                  <a:pos x="732" y="55"/>
                </a:cxn>
                <a:cxn ang="0">
                  <a:pos x="766" y="72"/>
                </a:cxn>
                <a:cxn ang="0">
                  <a:pos x="799" y="90"/>
                </a:cxn>
                <a:cxn ang="0">
                  <a:pos x="830" y="109"/>
                </a:cxn>
                <a:cxn ang="0">
                  <a:pos x="860" y="131"/>
                </a:cxn>
                <a:cxn ang="0">
                  <a:pos x="889" y="154"/>
                </a:cxn>
                <a:cxn ang="0">
                  <a:pos x="917" y="178"/>
                </a:cxn>
                <a:cxn ang="0">
                  <a:pos x="943" y="205"/>
                </a:cxn>
                <a:cxn ang="0">
                  <a:pos x="968" y="232"/>
                </a:cxn>
                <a:cxn ang="0">
                  <a:pos x="991" y="261"/>
                </a:cxn>
                <a:cxn ang="0">
                  <a:pos x="1012" y="292"/>
                </a:cxn>
                <a:cxn ang="0">
                  <a:pos x="1032" y="324"/>
                </a:cxn>
                <a:cxn ang="0">
                  <a:pos x="1050" y="356"/>
                </a:cxn>
                <a:cxn ang="0">
                  <a:pos x="1066" y="390"/>
                </a:cxn>
                <a:cxn ang="0">
                  <a:pos x="1080" y="425"/>
                </a:cxn>
                <a:cxn ang="0">
                  <a:pos x="1092" y="461"/>
                </a:cxn>
                <a:cxn ang="0">
                  <a:pos x="1102" y="498"/>
                </a:cxn>
                <a:cxn ang="0">
                  <a:pos x="1110" y="535"/>
                </a:cxn>
                <a:cxn ang="0">
                  <a:pos x="1116" y="574"/>
                </a:cxn>
                <a:cxn ang="0">
                  <a:pos x="1120" y="613"/>
                </a:cxn>
                <a:cxn ang="0">
                  <a:pos x="1121" y="652"/>
                </a:cxn>
                <a:cxn ang="0">
                  <a:pos x="1120" y="692"/>
                </a:cxn>
                <a:cxn ang="0">
                  <a:pos x="1116" y="731"/>
                </a:cxn>
                <a:cxn ang="0">
                  <a:pos x="1110" y="769"/>
                </a:cxn>
                <a:cxn ang="0">
                  <a:pos x="1103" y="806"/>
                </a:cxn>
                <a:cxn ang="0">
                  <a:pos x="1093" y="843"/>
                </a:cxn>
                <a:cxn ang="0">
                  <a:pos x="1081" y="878"/>
                </a:cxn>
                <a:cxn ang="0">
                  <a:pos x="1067" y="913"/>
                </a:cxn>
                <a:cxn ang="0">
                  <a:pos x="1051" y="947"/>
                </a:cxn>
                <a:cxn ang="0">
                  <a:pos x="1033" y="979"/>
                </a:cxn>
                <a:cxn ang="0">
                  <a:pos x="1014" y="1011"/>
                </a:cxn>
                <a:cxn ang="0">
                  <a:pos x="993" y="1041"/>
                </a:cxn>
                <a:cxn ang="0">
                  <a:pos x="970" y="1070"/>
                </a:cxn>
                <a:cxn ang="0">
                  <a:pos x="945" y="1098"/>
                </a:cxn>
                <a:cxn ang="0">
                  <a:pos x="919" y="1124"/>
                </a:cxn>
                <a:cxn ang="0">
                  <a:pos x="0" y="202"/>
                </a:cxn>
                <a:cxn ang="0">
                  <a:pos x="26" y="176"/>
                </a:cxn>
                <a:cxn ang="0">
                  <a:pos x="54" y="152"/>
                </a:cxn>
                <a:cxn ang="0">
                  <a:pos x="83" y="129"/>
                </a:cxn>
                <a:cxn ang="0">
                  <a:pos x="113" y="108"/>
                </a:cxn>
                <a:cxn ang="0">
                  <a:pos x="144" y="88"/>
                </a:cxn>
                <a:cxn ang="0">
                  <a:pos x="177" y="71"/>
                </a:cxn>
                <a:cxn ang="0">
                  <a:pos x="210" y="55"/>
                </a:cxn>
                <a:cxn ang="0">
                  <a:pos x="245" y="41"/>
                </a:cxn>
                <a:cxn ang="0">
                  <a:pos x="280" y="29"/>
                </a:cxn>
                <a:cxn ang="0">
                  <a:pos x="317" y="19"/>
                </a:cxn>
                <a:cxn ang="0">
                  <a:pos x="354" y="11"/>
                </a:cxn>
                <a:cxn ang="0">
                  <a:pos x="392" y="5"/>
                </a:cxn>
                <a:cxn ang="0">
                  <a:pos x="431" y="2"/>
                </a:cxn>
                <a:cxn ang="0">
                  <a:pos x="470" y="0"/>
                </a:cxn>
              </a:cxnLst>
              <a:rect l="0" t="0" r="r" b="b"/>
              <a:pathLst>
                <a:path w="1121" h="1124">
                  <a:moveTo>
                    <a:pt x="470" y="0"/>
                  </a:moveTo>
                  <a:lnTo>
                    <a:pt x="510" y="2"/>
                  </a:lnTo>
                  <a:lnTo>
                    <a:pt x="549" y="5"/>
                  </a:lnTo>
                  <a:lnTo>
                    <a:pt x="587" y="11"/>
                  </a:lnTo>
                  <a:lnTo>
                    <a:pt x="625" y="19"/>
                  </a:lnTo>
                  <a:lnTo>
                    <a:pt x="661" y="29"/>
                  </a:lnTo>
                  <a:lnTo>
                    <a:pt x="697" y="41"/>
                  </a:lnTo>
                  <a:lnTo>
                    <a:pt x="732" y="55"/>
                  </a:lnTo>
                  <a:lnTo>
                    <a:pt x="766" y="72"/>
                  </a:lnTo>
                  <a:lnTo>
                    <a:pt x="799" y="90"/>
                  </a:lnTo>
                  <a:lnTo>
                    <a:pt x="830" y="109"/>
                  </a:lnTo>
                  <a:lnTo>
                    <a:pt x="860" y="131"/>
                  </a:lnTo>
                  <a:lnTo>
                    <a:pt x="889" y="154"/>
                  </a:lnTo>
                  <a:lnTo>
                    <a:pt x="917" y="178"/>
                  </a:lnTo>
                  <a:lnTo>
                    <a:pt x="943" y="205"/>
                  </a:lnTo>
                  <a:lnTo>
                    <a:pt x="968" y="232"/>
                  </a:lnTo>
                  <a:lnTo>
                    <a:pt x="991" y="261"/>
                  </a:lnTo>
                  <a:lnTo>
                    <a:pt x="1012" y="292"/>
                  </a:lnTo>
                  <a:lnTo>
                    <a:pt x="1032" y="324"/>
                  </a:lnTo>
                  <a:lnTo>
                    <a:pt x="1050" y="356"/>
                  </a:lnTo>
                  <a:lnTo>
                    <a:pt x="1066" y="390"/>
                  </a:lnTo>
                  <a:lnTo>
                    <a:pt x="1080" y="425"/>
                  </a:lnTo>
                  <a:lnTo>
                    <a:pt x="1092" y="461"/>
                  </a:lnTo>
                  <a:lnTo>
                    <a:pt x="1102" y="498"/>
                  </a:lnTo>
                  <a:lnTo>
                    <a:pt x="1110" y="535"/>
                  </a:lnTo>
                  <a:lnTo>
                    <a:pt x="1116" y="574"/>
                  </a:lnTo>
                  <a:lnTo>
                    <a:pt x="1120" y="613"/>
                  </a:lnTo>
                  <a:lnTo>
                    <a:pt x="1121" y="652"/>
                  </a:lnTo>
                  <a:lnTo>
                    <a:pt x="1120" y="692"/>
                  </a:lnTo>
                  <a:lnTo>
                    <a:pt x="1116" y="731"/>
                  </a:lnTo>
                  <a:lnTo>
                    <a:pt x="1110" y="769"/>
                  </a:lnTo>
                  <a:lnTo>
                    <a:pt x="1103" y="806"/>
                  </a:lnTo>
                  <a:lnTo>
                    <a:pt x="1093" y="843"/>
                  </a:lnTo>
                  <a:lnTo>
                    <a:pt x="1081" y="878"/>
                  </a:lnTo>
                  <a:lnTo>
                    <a:pt x="1067" y="913"/>
                  </a:lnTo>
                  <a:lnTo>
                    <a:pt x="1051" y="947"/>
                  </a:lnTo>
                  <a:lnTo>
                    <a:pt x="1033" y="979"/>
                  </a:lnTo>
                  <a:lnTo>
                    <a:pt x="1014" y="1011"/>
                  </a:lnTo>
                  <a:lnTo>
                    <a:pt x="993" y="1041"/>
                  </a:lnTo>
                  <a:lnTo>
                    <a:pt x="970" y="1070"/>
                  </a:lnTo>
                  <a:lnTo>
                    <a:pt x="945" y="1098"/>
                  </a:lnTo>
                  <a:lnTo>
                    <a:pt x="919" y="1124"/>
                  </a:lnTo>
                  <a:lnTo>
                    <a:pt x="0" y="202"/>
                  </a:lnTo>
                  <a:lnTo>
                    <a:pt x="26" y="176"/>
                  </a:lnTo>
                  <a:lnTo>
                    <a:pt x="54" y="152"/>
                  </a:lnTo>
                  <a:lnTo>
                    <a:pt x="83" y="129"/>
                  </a:lnTo>
                  <a:lnTo>
                    <a:pt x="113" y="108"/>
                  </a:lnTo>
                  <a:lnTo>
                    <a:pt x="144" y="88"/>
                  </a:lnTo>
                  <a:lnTo>
                    <a:pt x="177" y="71"/>
                  </a:lnTo>
                  <a:lnTo>
                    <a:pt x="210" y="55"/>
                  </a:lnTo>
                  <a:lnTo>
                    <a:pt x="245" y="41"/>
                  </a:lnTo>
                  <a:lnTo>
                    <a:pt x="280" y="29"/>
                  </a:lnTo>
                  <a:lnTo>
                    <a:pt x="317" y="19"/>
                  </a:lnTo>
                  <a:lnTo>
                    <a:pt x="354" y="11"/>
                  </a:lnTo>
                  <a:lnTo>
                    <a:pt x="392" y="5"/>
                  </a:lnTo>
                  <a:lnTo>
                    <a:pt x="431" y="2"/>
                  </a:lnTo>
                  <a:lnTo>
                    <a:pt x="470" y="0"/>
                  </a:lnTo>
                  <a:close/>
                </a:path>
              </a:pathLst>
            </a:custGeom>
            <a:solidFill>
              <a:srgbClr val="EFEFEF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6" name="Freeform 854"/>
            <p:cNvSpPr>
              <a:spLocks/>
            </p:cNvSpPr>
            <p:nvPr/>
          </p:nvSpPr>
          <p:spPr bwMode="auto">
            <a:xfrm>
              <a:off x="810" y="1778"/>
              <a:ext cx="1099" cy="1102"/>
            </a:xfrm>
            <a:custGeom>
              <a:avLst/>
              <a:gdLst/>
              <a:ahLst/>
              <a:cxnLst>
                <a:cxn ang="0">
                  <a:pos x="180" y="0"/>
                </a:cxn>
                <a:cxn ang="0">
                  <a:pos x="1099" y="922"/>
                </a:cxn>
                <a:cxn ang="0">
                  <a:pos x="1072" y="947"/>
                </a:cxn>
                <a:cxn ang="0">
                  <a:pos x="1043" y="970"/>
                </a:cxn>
                <a:cxn ang="0">
                  <a:pos x="1012" y="992"/>
                </a:cxn>
                <a:cxn ang="0">
                  <a:pos x="981" y="1012"/>
                </a:cxn>
                <a:cxn ang="0">
                  <a:pos x="948" y="1030"/>
                </a:cxn>
                <a:cxn ang="0">
                  <a:pos x="914" y="1046"/>
                </a:cxn>
                <a:cxn ang="0">
                  <a:pos x="879" y="1061"/>
                </a:cxn>
                <a:cxn ang="0">
                  <a:pos x="843" y="1073"/>
                </a:cxn>
                <a:cxn ang="0">
                  <a:pos x="806" y="1083"/>
                </a:cxn>
                <a:cxn ang="0">
                  <a:pos x="768" y="1091"/>
                </a:cxn>
                <a:cxn ang="0">
                  <a:pos x="729" y="1097"/>
                </a:cxn>
                <a:cxn ang="0">
                  <a:pos x="690" y="1101"/>
                </a:cxn>
                <a:cxn ang="0">
                  <a:pos x="650" y="1102"/>
                </a:cxn>
                <a:cxn ang="0">
                  <a:pos x="611" y="1101"/>
                </a:cxn>
                <a:cxn ang="0">
                  <a:pos x="572" y="1097"/>
                </a:cxn>
                <a:cxn ang="0">
                  <a:pos x="533" y="1092"/>
                </a:cxn>
                <a:cxn ang="0">
                  <a:pos x="496" y="1083"/>
                </a:cxn>
                <a:cxn ang="0">
                  <a:pos x="459" y="1074"/>
                </a:cxn>
                <a:cxn ang="0">
                  <a:pos x="423" y="1061"/>
                </a:cxn>
                <a:cxn ang="0">
                  <a:pos x="388" y="1047"/>
                </a:cxn>
                <a:cxn ang="0">
                  <a:pos x="355" y="1031"/>
                </a:cxn>
                <a:cxn ang="0">
                  <a:pos x="322" y="1013"/>
                </a:cxn>
                <a:cxn ang="0">
                  <a:pos x="291" y="993"/>
                </a:cxn>
                <a:cxn ang="0">
                  <a:pos x="260" y="972"/>
                </a:cxn>
                <a:cxn ang="0">
                  <a:pos x="231" y="949"/>
                </a:cxn>
                <a:cxn ang="0">
                  <a:pos x="204" y="924"/>
                </a:cxn>
                <a:cxn ang="0">
                  <a:pos x="178" y="898"/>
                </a:cxn>
                <a:cxn ang="0">
                  <a:pos x="153" y="870"/>
                </a:cxn>
                <a:cxn ang="0">
                  <a:pos x="130" y="841"/>
                </a:cxn>
                <a:cxn ang="0">
                  <a:pos x="108" y="811"/>
                </a:cxn>
                <a:cxn ang="0">
                  <a:pos x="89" y="779"/>
                </a:cxn>
                <a:cxn ang="0">
                  <a:pos x="71" y="746"/>
                </a:cxn>
                <a:cxn ang="0">
                  <a:pos x="55" y="713"/>
                </a:cxn>
                <a:cxn ang="0">
                  <a:pos x="41" y="678"/>
                </a:cxn>
                <a:cxn ang="0">
                  <a:pos x="28" y="642"/>
                </a:cxn>
                <a:cxn ang="0">
                  <a:pos x="19" y="605"/>
                </a:cxn>
                <a:cxn ang="0">
                  <a:pos x="10" y="568"/>
                </a:cxn>
                <a:cxn ang="0">
                  <a:pos x="5" y="529"/>
                </a:cxn>
                <a:cxn ang="0">
                  <a:pos x="1" y="490"/>
                </a:cxn>
                <a:cxn ang="0">
                  <a:pos x="0" y="450"/>
                </a:cxn>
                <a:cxn ang="0">
                  <a:pos x="1" y="410"/>
                </a:cxn>
                <a:cxn ang="0">
                  <a:pos x="5" y="371"/>
                </a:cxn>
                <a:cxn ang="0">
                  <a:pos x="11" y="332"/>
                </a:cxn>
                <a:cxn ang="0">
                  <a:pos x="19" y="294"/>
                </a:cxn>
                <a:cxn ang="0">
                  <a:pos x="29" y="258"/>
                </a:cxn>
                <a:cxn ang="0">
                  <a:pos x="41" y="221"/>
                </a:cxn>
                <a:cxn ang="0">
                  <a:pos x="56" y="186"/>
                </a:cxn>
                <a:cxn ang="0">
                  <a:pos x="72" y="152"/>
                </a:cxn>
                <a:cxn ang="0">
                  <a:pos x="90" y="119"/>
                </a:cxn>
                <a:cxn ang="0">
                  <a:pos x="110" y="87"/>
                </a:cxn>
                <a:cxn ang="0">
                  <a:pos x="132" y="57"/>
                </a:cxn>
                <a:cxn ang="0">
                  <a:pos x="155" y="28"/>
                </a:cxn>
                <a:cxn ang="0">
                  <a:pos x="180" y="0"/>
                </a:cxn>
              </a:cxnLst>
              <a:rect l="0" t="0" r="r" b="b"/>
              <a:pathLst>
                <a:path w="1099" h="1102">
                  <a:moveTo>
                    <a:pt x="180" y="0"/>
                  </a:moveTo>
                  <a:lnTo>
                    <a:pt x="1099" y="922"/>
                  </a:lnTo>
                  <a:lnTo>
                    <a:pt x="1072" y="947"/>
                  </a:lnTo>
                  <a:lnTo>
                    <a:pt x="1043" y="970"/>
                  </a:lnTo>
                  <a:lnTo>
                    <a:pt x="1012" y="992"/>
                  </a:lnTo>
                  <a:lnTo>
                    <a:pt x="981" y="1012"/>
                  </a:lnTo>
                  <a:lnTo>
                    <a:pt x="948" y="1030"/>
                  </a:lnTo>
                  <a:lnTo>
                    <a:pt x="914" y="1046"/>
                  </a:lnTo>
                  <a:lnTo>
                    <a:pt x="879" y="1061"/>
                  </a:lnTo>
                  <a:lnTo>
                    <a:pt x="843" y="1073"/>
                  </a:lnTo>
                  <a:lnTo>
                    <a:pt x="806" y="1083"/>
                  </a:lnTo>
                  <a:lnTo>
                    <a:pt x="768" y="1091"/>
                  </a:lnTo>
                  <a:lnTo>
                    <a:pt x="729" y="1097"/>
                  </a:lnTo>
                  <a:lnTo>
                    <a:pt x="690" y="1101"/>
                  </a:lnTo>
                  <a:lnTo>
                    <a:pt x="650" y="1102"/>
                  </a:lnTo>
                  <a:lnTo>
                    <a:pt x="611" y="1101"/>
                  </a:lnTo>
                  <a:lnTo>
                    <a:pt x="572" y="1097"/>
                  </a:lnTo>
                  <a:lnTo>
                    <a:pt x="533" y="1092"/>
                  </a:lnTo>
                  <a:lnTo>
                    <a:pt x="496" y="1083"/>
                  </a:lnTo>
                  <a:lnTo>
                    <a:pt x="459" y="1074"/>
                  </a:lnTo>
                  <a:lnTo>
                    <a:pt x="423" y="1061"/>
                  </a:lnTo>
                  <a:lnTo>
                    <a:pt x="388" y="1047"/>
                  </a:lnTo>
                  <a:lnTo>
                    <a:pt x="355" y="1031"/>
                  </a:lnTo>
                  <a:lnTo>
                    <a:pt x="322" y="1013"/>
                  </a:lnTo>
                  <a:lnTo>
                    <a:pt x="291" y="993"/>
                  </a:lnTo>
                  <a:lnTo>
                    <a:pt x="260" y="972"/>
                  </a:lnTo>
                  <a:lnTo>
                    <a:pt x="231" y="949"/>
                  </a:lnTo>
                  <a:lnTo>
                    <a:pt x="204" y="924"/>
                  </a:lnTo>
                  <a:lnTo>
                    <a:pt x="178" y="898"/>
                  </a:lnTo>
                  <a:lnTo>
                    <a:pt x="153" y="870"/>
                  </a:lnTo>
                  <a:lnTo>
                    <a:pt x="130" y="841"/>
                  </a:lnTo>
                  <a:lnTo>
                    <a:pt x="108" y="811"/>
                  </a:lnTo>
                  <a:lnTo>
                    <a:pt x="89" y="779"/>
                  </a:lnTo>
                  <a:lnTo>
                    <a:pt x="71" y="746"/>
                  </a:lnTo>
                  <a:lnTo>
                    <a:pt x="55" y="713"/>
                  </a:lnTo>
                  <a:lnTo>
                    <a:pt x="41" y="678"/>
                  </a:lnTo>
                  <a:lnTo>
                    <a:pt x="28" y="642"/>
                  </a:lnTo>
                  <a:lnTo>
                    <a:pt x="19" y="605"/>
                  </a:lnTo>
                  <a:lnTo>
                    <a:pt x="10" y="568"/>
                  </a:lnTo>
                  <a:lnTo>
                    <a:pt x="5" y="529"/>
                  </a:lnTo>
                  <a:lnTo>
                    <a:pt x="1" y="490"/>
                  </a:lnTo>
                  <a:lnTo>
                    <a:pt x="0" y="450"/>
                  </a:lnTo>
                  <a:lnTo>
                    <a:pt x="1" y="410"/>
                  </a:lnTo>
                  <a:lnTo>
                    <a:pt x="5" y="371"/>
                  </a:lnTo>
                  <a:lnTo>
                    <a:pt x="11" y="332"/>
                  </a:lnTo>
                  <a:lnTo>
                    <a:pt x="19" y="294"/>
                  </a:lnTo>
                  <a:lnTo>
                    <a:pt x="29" y="258"/>
                  </a:lnTo>
                  <a:lnTo>
                    <a:pt x="41" y="221"/>
                  </a:lnTo>
                  <a:lnTo>
                    <a:pt x="56" y="186"/>
                  </a:lnTo>
                  <a:lnTo>
                    <a:pt x="72" y="152"/>
                  </a:lnTo>
                  <a:lnTo>
                    <a:pt x="90" y="119"/>
                  </a:lnTo>
                  <a:lnTo>
                    <a:pt x="110" y="87"/>
                  </a:lnTo>
                  <a:lnTo>
                    <a:pt x="132" y="57"/>
                  </a:lnTo>
                  <a:lnTo>
                    <a:pt x="155" y="28"/>
                  </a:lnTo>
                  <a:lnTo>
                    <a:pt x="180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" name="Freeform 855"/>
            <p:cNvSpPr>
              <a:spLocks/>
            </p:cNvSpPr>
            <p:nvPr/>
          </p:nvSpPr>
          <p:spPr bwMode="auto">
            <a:xfrm>
              <a:off x="971" y="1764"/>
              <a:ext cx="118" cy="117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0" y="1"/>
                </a:cxn>
                <a:cxn ang="0">
                  <a:pos x="82" y="4"/>
                </a:cxn>
                <a:cxn ang="0">
                  <a:pos x="91" y="9"/>
                </a:cxn>
                <a:cxn ang="0">
                  <a:pos x="100" y="17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6" y="47"/>
                </a:cxn>
                <a:cxn ang="0">
                  <a:pos x="118" y="58"/>
                </a:cxn>
                <a:cxn ang="0">
                  <a:pos x="116" y="70"/>
                </a:cxn>
                <a:cxn ang="0">
                  <a:pos x="113" y="81"/>
                </a:cxn>
                <a:cxn ang="0">
                  <a:pos x="108" y="91"/>
                </a:cxn>
                <a:cxn ang="0">
                  <a:pos x="100" y="100"/>
                </a:cxn>
                <a:cxn ang="0">
                  <a:pos x="91" y="107"/>
                </a:cxn>
                <a:cxn ang="0">
                  <a:pos x="82" y="113"/>
                </a:cxn>
                <a:cxn ang="0">
                  <a:pos x="70" y="116"/>
                </a:cxn>
                <a:cxn ang="0">
                  <a:pos x="59" y="117"/>
                </a:cxn>
                <a:cxn ang="0">
                  <a:pos x="47" y="116"/>
                </a:cxn>
                <a:cxn ang="0">
                  <a:pos x="36" y="113"/>
                </a:cxn>
                <a:cxn ang="0">
                  <a:pos x="26" y="107"/>
                </a:cxn>
                <a:cxn ang="0">
                  <a:pos x="17" y="100"/>
                </a:cxn>
                <a:cxn ang="0">
                  <a:pos x="10" y="91"/>
                </a:cxn>
                <a:cxn ang="0">
                  <a:pos x="5" y="81"/>
                </a:cxn>
                <a:cxn ang="0">
                  <a:pos x="1" y="70"/>
                </a:cxn>
                <a:cxn ang="0">
                  <a:pos x="0" y="58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0" y="26"/>
                </a:cxn>
                <a:cxn ang="0">
                  <a:pos x="17" y="17"/>
                </a:cxn>
                <a:cxn ang="0">
                  <a:pos x="26" y="9"/>
                </a:cxn>
                <a:cxn ang="0">
                  <a:pos x="36" y="4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7">
                  <a:moveTo>
                    <a:pt x="59" y="0"/>
                  </a:moveTo>
                  <a:lnTo>
                    <a:pt x="70" y="1"/>
                  </a:lnTo>
                  <a:lnTo>
                    <a:pt x="82" y="4"/>
                  </a:lnTo>
                  <a:lnTo>
                    <a:pt x="91" y="9"/>
                  </a:lnTo>
                  <a:lnTo>
                    <a:pt x="100" y="17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6" y="47"/>
                  </a:lnTo>
                  <a:lnTo>
                    <a:pt x="118" y="58"/>
                  </a:lnTo>
                  <a:lnTo>
                    <a:pt x="116" y="70"/>
                  </a:lnTo>
                  <a:lnTo>
                    <a:pt x="113" y="81"/>
                  </a:lnTo>
                  <a:lnTo>
                    <a:pt x="108" y="91"/>
                  </a:lnTo>
                  <a:lnTo>
                    <a:pt x="100" y="100"/>
                  </a:lnTo>
                  <a:lnTo>
                    <a:pt x="91" y="107"/>
                  </a:lnTo>
                  <a:lnTo>
                    <a:pt x="82" y="113"/>
                  </a:lnTo>
                  <a:lnTo>
                    <a:pt x="70" y="116"/>
                  </a:lnTo>
                  <a:lnTo>
                    <a:pt x="59" y="117"/>
                  </a:lnTo>
                  <a:lnTo>
                    <a:pt x="47" y="116"/>
                  </a:lnTo>
                  <a:lnTo>
                    <a:pt x="36" y="113"/>
                  </a:lnTo>
                  <a:lnTo>
                    <a:pt x="26" y="107"/>
                  </a:lnTo>
                  <a:lnTo>
                    <a:pt x="17" y="100"/>
                  </a:lnTo>
                  <a:lnTo>
                    <a:pt x="10" y="91"/>
                  </a:lnTo>
                  <a:lnTo>
                    <a:pt x="5" y="81"/>
                  </a:lnTo>
                  <a:lnTo>
                    <a:pt x="1" y="70"/>
                  </a:lnTo>
                  <a:lnTo>
                    <a:pt x="0" y="58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0" y="26"/>
                  </a:lnTo>
                  <a:lnTo>
                    <a:pt x="17" y="17"/>
                  </a:lnTo>
                  <a:lnTo>
                    <a:pt x="26" y="9"/>
                  </a:lnTo>
                  <a:lnTo>
                    <a:pt x="36" y="4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" name="Freeform 856"/>
            <p:cNvSpPr>
              <a:spLocks/>
            </p:cNvSpPr>
            <p:nvPr/>
          </p:nvSpPr>
          <p:spPr bwMode="auto">
            <a:xfrm>
              <a:off x="1813" y="2596"/>
              <a:ext cx="118" cy="118"/>
            </a:xfrm>
            <a:custGeom>
              <a:avLst/>
              <a:gdLst/>
              <a:ahLst/>
              <a:cxnLst>
                <a:cxn ang="0">
                  <a:pos x="59" y="0"/>
                </a:cxn>
                <a:cxn ang="0">
                  <a:pos x="71" y="1"/>
                </a:cxn>
                <a:cxn ang="0">
                  <a:pos x="82" y="5"/>
                </a:cxn>
                <a:cxn ang="0">
                  <a:pos x="92" y="11"/>
                </a:cxn>
                <a:cxn ang="0">
                  <a:pos x="101" y="18"/>
                </a:cxn>
                <a:cxn ang="0">
                  <a:pos x="108" y="26"/>
                </a:cxn>
                <a:cxn ang="0">
                  <a:pos x="113" y="36"/>
                </a:cxn>
                <a:cxn ang="0">
                  <a:pos x="117" y="47"/>
                </a:cxn>
                <a:cxn ang="0">
                  <a:pos x="118" y="59"/>
                </a:cxn>
                <a:cxn ang="0">
                  <a:pos x="117" y="71"/>
                </a:cxn>
                <a:cxn ang="0">
                  <a:pos x="113" y="82"/>
                </a:cxn>
                <a:cxn ang="0">
                  <a:pos x="108" y="92"/>
                </a:cxn>
                <a:cxn ang="0">
                  <a:pos x="101" y="101"/>
                </a:cxn>
                <a:cxn ang="0">
                  <a:pos x="92" y="108"/>
                </a:cxn>
                <a:cxn ang="0">
                  <a:pos x="82" y="114"/>
                </a:cxn>
                <a:cxn ang="0">
                  <a:pos x="71" y="117"/>
                </a:cxn>
                <a:cxn ang="0">
                  <a:pos x="59" y="118"/>
                </a:cxn>
                <a:cxn ang="0">
                  <a:pos x="47" y="117"/>
                </a:cxn>
                <a:cxn ang="0">
                  <a:pos x="36" y="114"/>
                </a:cxn>
                <a:cxn ang="0">
                  <a:pos x="26" y="108"/>
                </a:cxn>
                <a:cxn ang="0">
                  <a:pos x="18" y="101"/>
                </a:cxn>
                <a:cxn ang="0">
                  <a:pos x="11" y="92"/>
                </a:cxn>
                <a:cxn ang="0">
                  <a:pos x="5" y="82"/>
                </a:cxn>
                <a:cxn ang="0">
                  <a:pos x="1" y="71"/>
                </a:cxn>
                <a:cxn ang="0">
                  <a:pos x="0" y="59"/>
                </a:cxn>
                <a:cxn ang="0">
                  <a:pos x="1" y="47"/>
                </a:cxn>
                <a:cxn ang="0">
                  <a:pos x="5" y="36"/>
                </a:cxn>
                <a:cxn ang="0">
                  <a:pos x="11" y="26"/>
                </a:cxn>
                <a:cxn ang="0">
                  <a:pos x="18" y="18"/>
                </a:cxn>
                <a:cxn ang="0">
                  <a:pos x="26" y="11"/>
                </a:cxn>
                <a:cxn ang="0">
                  <a:pos x="36" y="5"/>
                </a:cxn>
                <a:cxn ang="0">
                  <a:pos x="47" y="1"/>
                </a:cxn>
                <a:cxn ang="0">
                  <a:pos x="59" y="0"/>
                </a:cxn>
              </a:cxnLst>
              <a:rect l="0" t="0" r="r" b="b"/>
              <a:pathLst>
                <a:path w="118" h="118">
                  <a:moveTo>
                    <a:pt x="59" y="0"/>
                  </a:moveTo>
                  <a:lnTo>
                    <a:pt x="71" y="1"/>
                  </a:lnTo>
                  <a:lnTo>
                    <a:pt x="82" y="5"/>
                  </a:lnTo>
                  <a:lnTo>
                    <a:pt x="92" y="11"/>
                  </a:lnTo>
                  <a:lnTo>
                    <a:pt x="101" y="18"/>
                  </a:lnTo>
                  <a:lnTo>
                    <a:pt x="108" y="26"/>
                  </a:lnTo>
                  <a:lnTo>
                    <a:pt x="113" y="36"/>
                  </a:lnTo>
                  <a:lnTo>
                    <a:pt x="117" y="47"/>
                  </a:lnTo>
                  <a:lnTo>
                    <a:pt x="118" y="59"/>
                  </a:lnTo>
                  <a:lnTo>
                    <a:pt x="117" y="71"/>
                  </a:lnTo>
                  <a:lnTo>
                    <a:pt x="113" y="82"/>
                  </a:lnTo>
                  <a:lnTo>
                    <a:pt x="108" y="92"/>
                  </a:lnTo>
                  <a:lnTo>
                    <a:pt x="101" y="101"/>
                  </a:lnTo>
                  <a:lnTo>
                    <a:pt x="92" y="108"/>
                  </a:lnTo>
                  <a:lnTo>
                    <a:pt x="82" y="114"/>
                  </a:lnTo>
                  <a:lnTo>
                    <a:pt x="71" y="117"/>
                  </a:lnTo>
                  <a:lnTo>
                    <a:pt x="59" y="118"/>
                  </a:lnTo>
                  <a:lnTo>
                    <a:pt x="47" y="117"/>
                  </a:lnTo>
                  <a:lnTo>
                    <a:pt x="36" y="114"/>
                  </a:lnTo>
                  <a:lnTo>
                    <a:pt x="26" y="108"/>
                  </a:lnTo>
                  <a:lnTo>
                    <a:pt x="18" y="101"/>
                  </a:lnTo>
                  <a:lnTo>
                    <a:pt x="11" y="92"/>
                  </a:lnTo>
                  <a:lnTo>
                    <a:pt x="5" y="82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1" y="47"/>
                  </a:lnTo>
                  <a:lnTo>
                    <a:pt x="5" y="36"/>
                  </a:lnTo>
                  <a:lnTo>
                    <a:pt x="11" y="26"/>
                  </a:lnTo>
                  <a:lnTo>
                    <a:pt x="18" y="18"/>
                  </a:lnTo>
                  <a:lnTo>
                    <a:pt x="26" y="11"/>
                  </a:lnTo>
                  <a:lnTo>
                    <a:pt x="36" y="5"/>
                  </a:lnTo>
                  <a:lnTo>
                    <a:pt x="47" y="1"/>
                  </a:lnTo>
                  <a:lnTo>
                    <a:pt x="59" y="0"/>
                  </a:lnTo>
                  <a:close/>
                </a:path>
              </a:pathLst>
            </a:custGeom>
            <a:solidFill>
              <a:srgbClr val="C0DD98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9" name="Freeform 857"/>
            <p:cNvSpPr>
              <a:spLocks/>
            </p:cNvSpPr>
            <p:nvPr/>
          </p:nvSpPr>
          <p:spPr bwMode="auto">
            <a:xfrm>
              <a:off x="920" y="1687"/>
              <a:ext cx="1080" cy="1082"/>
            </a:xfrm>
            <a:custGeom>
              <a:avLst/>
              <a:gdLst/>
              <a:ahLst/>
              <a:cxnLst>
                <a:cxn ang="0">
                  <a:pos x="577" y="2"/>
                </a:cxn>
                <a:cxn ang="0">
                  <a:pos x="649" y="11"/>
                </a:cxn>
                <a:cxn ang="0">
                  <a:pos x="718" y="30"/>
                </a:cxn>
                <a:cxn ang="0">
                  <a:pos x="782" y="58"/>
                </a:cxn>
                <a:cxn ang="0">
                  <a:pos x="842" y="93"/>
                </a:cxn>
                <a:cxn ang="0">
                  <a:pos x="897" y="135"/>
                </a:cxn>
                <a:cxn ang="0">
                  <a:pos x="946" y="184"/>
                </a:cxn>
                <a:cxn ang="0">
                  <a:pos x="988" y="239"/>
                </a:cxn>
                <a:cxn ang="0">
                  <a:pos x="1023" y="299"/>
                </a:cxn>
                <a:cxn ang="0">
                  <a:pos x="1050" y="364"/>
                </a:cxn>
                <a:cxn ang="0">
                  <a:pos x="1069" y="432"/>
                </a:cxn>
                <a:cxn ang="0">
                  <a:pos x="1079" y="504"/>
                </a:cxn>
                <a:cxn ang="0">
                  <a:pos x="1079" y="579"/>
                </a:cxn>
                <a:cxn ang="0">
                  <a:pos x="1069" y="650"/>
                </a:cxn>
                <a:cxn ang="0">
                  <a:pos x="1050" y="719"/>
                </a:cxn>
                <a:cxn ang="0">
                  <a:pos x="1023" y="784"/>
                </a:cxn>
                <a:cxn ang="0">
                  <a:pos x="988" y="844"/>
                </a:cxn>
                <a:cxn ang="0">
                  <a:pos x="946" y="899"/>
                </a:cxn>
                <a:cxn ang="0">
                  <a:pos x="897" y="948"/>
                </a:cxn>
                <a:cxn ang="0">
                  <a:pos x="842" y="990"/>
                </a:cxn>
                <a:cxn ang="0">
                  <a:pos x="782" y="1025"/>
                </a:cxn>
                <a:cxn ang="0">
                  <a:pos x="718" y="1052"/>
                </a:cxn>
                <a:cxn ang="0">
                  <a:pos x="649" y="1071"/>
                </a:cxn>
                <a:cxn ang="0">
                  <a:pos x="577" y="1081"/>
                </a:cxn>
                <a:cxn ang="0">
                  <a:pos x="504" y="1081"/>
                </a:cxn>
                <a:cxn ang="0">
                  <a:pos x="432" y="1071"/>
                </a:cxn>
                <a:cxn ang="0">
                  <a:pos x="363" y="1052"/>
                </a:cxn>
                <a:cxn ang="0">
                  <a:pos x="299" y="1025"/>
                </a:cxn>
                <a:cxn ang="0">
                  <a:pos x="239" y="990"/>
                </a:cxn>
                <a:cxn ang="0">
                  <a:pos x="184" y="948"/>
                </a:cxn>
                <a:cxn ang="0">
                  <a:pos x="135" y="899"/>
                </a:cxn>
                <a:cxn ang="0">
                  <a:pos x="93" y="844"/>
                </a:cxn>
                <a:cxn ang="0">
                  <a:pos x="58" y="784"/>
                </a:cxn>
                <a:cxn ang="0">
                  <a:pos x="30" y="719"/>
                </a:cxn>
                <a:cxn ang="0">
                  <a:pos x="11" y="650"/>
                </a:cxn>
                <a:cxn ang="0">
                  <a:pos x="2" y="579"/>
                </a:cxn>
                <a:cxn ang="0">
                  <a:pos x="2" y="504"/>
                </a:cxn>
                <a:cxn ang="0">
                  <a:pos x="11" y="432"/>
                </a:cxn>
                <a:cxn ang="0">
                  <a:pos x="30" y="364"/>
                </a:cxn>
                <a:cxn ang="0">
                  <a:pos x="58" y="299"/>
                </a:cxn>
                <a:cxn ang="0">
                  <a:pos x="93" y="239"/>
                </a:cxn>
                <a:cxn ang="0">
                  <a:pos x="135" y="184"/>
                </a:cxn>
                <a:cxn ang="0">
                  <a:pos x="184" y="135"/>
                </a:cxn>
                <a:cxn ang="0">
                  <a:pos x="239" y="93"/>
                </a:cxn>
                <a:cxn ang="0">
                  <a:pos x="299" y="58"/>
                </a:cxn>
                <a:cxn ang="0">
                  <a:pos x="363" y="30"/>
                </a:cxn>
                <a:cxn ang="0">
                  <a:pos x="432" y="11"/>
                </a:cxn>
                <a:cxn ang="0">
                  <a:pos x="504" y="2"/>
                </a:cxn>
              </a:cxnLst>
              <a:rect l="0" t="0" r="r" b="b"/>
              <a:pathLst>
                <a:path w="1080" h="1082">
                  <a:moveTo>
                    <a:pt x="540" y="0"/>
                  </a:moveTo>
                  <a:lnTo>
                    <a:pt x="577" y="2"/>
                  </a:lnTo>
                  <a:lnTo>
                    <a:pt x="614" y="5"/>
                  </a:lnTo>
                  <a:lnTo>
                    <a:pt x="649" y="11"/>
                  </a:lnTo>
                  <a:lnTo>
                    <a:pt x="684" y="19"/>
                  </a:lnTo>
                  <a:lnTo>
                    <a:pt x="718" y="30"/>
                  </a:lnTo>
                  <a:lnTo>
                    <a:pt x="750" y="43"/>
                  </a:lnTo>
                  <a:lnTo>
                    <a:pt x="782" y="58"/>
                  </a:lnTo>
                  <a:lnTo>
                    <a:pt x="813" y="74"/>
                  </a:lnTo>
                  <a:lnTo>
                    <a:pt x="842" y="93"/>
                  </a:lnTo>
                  <a:lnTo>
                    <a:pt x="870" y="113"/>
                  </a:lnTo>
                  <a:lnTo>
                    <a:pt x="897" y="135"/>
                  </a:lnTo>
                  <a:lnTo>
                    <a:pt x="922" y="159"/>
                  </a:lnTo>
                  <a:lnTo>
                    <a:pt x="946" y="184"/>
                  </a:lnTo>
                  <a:lnTo>
                    <a:pt x="968" y="211"/>
                  </a:lnTo>
                  <a:lnTo>
                    <a:pt x="988" y="239"/>
                  </a:lnTo>
                  <a:lnTo>
                    <a:pt x="1006" y="268"/>
                  </a:lnTo>
                  <a:lnTo>
                    <a:pt x="1023" y="299"/>
                  </a:lnTo>
                  <a:lnTo>
                    <a:pt x="1038" y="331"/>
                  </a:lnTo>
                  <a:lnTo>
                    <a:pt x="1050" y="364"/>
                  </a:lnTo>
                  <a:lnTo>
                    <a:pt x="1061" y="397"/>
                  </a:lnTo>
                  <a:lnTo>
                    <a:pt x="1069" y="432"/>
                  </a:lnTo>
                  <a:lnTo>
                    <a:pt x="1075" y="468"/>
                  </a:lnTo>
                  <a:lnTo>
                    <a:pt x="1079" y="504"/>
                  </a:lnTo>
                  <a:lnTo>
                    <a:pt x="1080" y="541"/>
                  </a:lnTo>
                  <a:lnTo>
                    <a:pt x="1079" y="579"/>
                  </a:lnTo>
                  <a:lnTo>
                    <a:pt x="1075" y="615"/>
                  </a:lnTo>
                  <a:lnTo>
                    <a:pt x="1069" y="650"/>
                  </a:lnTo>
                  <a:lnTo>
                    <a:pt x="1061" y="685"/>
                  </a:lnTo>
                  <a:lnTo>
                    <a:pt x="1050" y="719"/>
                  </a:lnTo>
                  <a:lnTo>
                    <a:pt x="1038" y="752"/>
                  </a:lnTo>
                  <a:lnTo>
                    <a:pt x="1023" y="784"/>
                  </a:lnTo>
                  <a:lnTo>
                    <a:pt x="1006" y="814"/>
                  </a:lnTo>
                  <a:lnTo>
                    <a:pt x="988" y="844"/>
                  </a:lnTo>
                  <a:lnTo>
                    <a:pt x="968" y="872"/>
                  </a:lnTo>
                  <a:lnTo>
                    <a:pt x="946" y="899"/>
                  </a:lnTo>
                  <a:lnTo>
                    <a:pt x="922" y="924"/>
                  </a:lnTo>
                  <a:lnTo>
                    <a:pt x="897" y="948"/>
                  </a:lnTo>
                  <a:lnTo>
                    <a:pt x="870" y="969"/>
                  </a:lnTo>
                  <a:lnTo>
                    <a:pt x="842" y="990"/>
                  </a:lnTo>
                  <a:lnTo>
                    <a:pt x="813" y="1008"/>
                  </a:lnTo>
                  <a:lnTo>
                    <a:pt x="782" y="1025"/>
                  </a:lnTo>
                  <a:lnTo>
                    <a:pt x="750" y="1040"/>
                  </a:lnTo>
                  <a:lnTo>
                    <a:pt x="718" y="1052"/>
                  </a:lnTo>
                  <a:lnTo>
                    <a:pt x="684" y="1063"/>
                  </a:lnTo>
                  <a:lnTo>
                    <a:pt x="649" y="1071"/>
                  </a:lnTo>
                  <a:lnTo>
                    <a:pt x="614" y="1077"/>
                  </a:lnTo>
                  <a:lnTo>
                    <a:pt x="577" y="1081"/>
                  </a:lnTo>
                  <a:lnTo>
                    <a:pt x="540" y="1082"/>
                  </a:lnTo>
                  <a:lnTo>
                    <a:pt x="504" y="1081"/>
                  </a:lnTo>
                  <a:lnTo>
                    <a:pt x="467" y="1077"/>
                  </a:lnTo>
                  <a:lnTo>
                    <a:pt x="432" y="1071"/>
                  </a:lnTo>
                  <a:lnTo>
                    <a:pt x="397" y="1063"/>
                  </a:lnTo>
                  <a:lnTo>
                    <a:pt x="363" y="1052"/>
                  </a:lnTo>
                  <a:lnTo>
                    <a:pt x="330" y="1040"/>
                  </a:lnTo>
                  <a:lnTo>
                    <a:pt x="299" y="1025"/>
                  </a:lnTo>
                  <a:lnTo>
                    <a:pt x="268" y="1008"/>
                  </a:lnTo>
                  <a:lnTo>
                    <a:pt x="239" y="990"/>
                  </a:lnTo>
                  <a:lnTo>
                    <a:pt x="210" y="969"/>
                  </a:lnTo>
                  <a:lnTo>
                    <a:pt x="184" y="948"/>
                  </a:lnTo>
                  <a:lnTo>
                    <a:pt x="159" y="924"/>
                  </a:lnTo>
                  <a:lnTo>
                    <a:pt x="135" y="899"/>
                  </a:lnTo>
                  <a:lnTo>
                    <a:pt x="113" y="872"/>
                  </a:lnTo>
                  <a:lnTo>
                    <a:pt x="93" y="844"/>
                  </a:lnTo>
                  <a:lnTo>
                    <a:pt x="74" y="814"/>
                  </a:lnTo>
                  <a:lnTo>
                    <a:pt x="58" y="784"/>
                  </a:lnTo>
                  <a:lnTo>
                    <a:pt x="43" y="752"/>
                  </a:lnTo>
                  <a:lnTo>
                    <a:pt x="30" y="719"/>
                  </a:lnTo>
                  <a:lnTo>
                    <a:pt x="20" y="685"/>
                  </a:lnTo>
                  <a:lnTo>
                    <a:pt x="11" y="650"/>
                  </a:lnTo>
                  <a:lnTo>
                    <a:pt x="6" y="615"/>
                  </a:lnTo>
                  <a:lnTo>
                    <a:pt x="2" y="579"/>
                  </a:lnTo>
                  <a:lnTo>
                    <a:pt x="0" y="541"/>
                  </a:lnTo>
                  <a:lnTo>
                    <a:pt x="2" y="504"/>
                  </a:lnTo>
                  <a:lnTo>
                    <a:pt x="6" y="468"/>
                  </a:lnTo>
                  <a:lnTo>
                    <a:pt x="11" y="432"/>
                  </a:lnTo>
                  <a:lnTo>
                    <a:pt x="20" y="397"/>
                  </a:lnTo>
                  <a:lnTo>
                    <a:pt x="30" y="364"/>
                  </a:lnTo>
                  <a:lnTo>
                    <a:pt x="43" y="331"/>
                  </a:lnTo>
                  <a:lnTo>
                    <a:pt x="58" y="299"/>
                  </a:lnTo>
                  <a:lnTo>
                    <a:pt x="74" y="268"/>
                  </a:lnTo>
                  <a:lnTo>
                    <a:pt x="93" y="239"/>
                  </a:lnTo>
                  <a:lnTo>
                    <a:pt x="113" y="211"/>
                  </a:lnTo>
                  <a:lnTo>
                    <a:pt x="135" y="184"/>
                  </a:lnTo>
                  <a:lnTo>
                    <a:pt x="159" y="159"/>
                  </a:lnTo>
                  <a:lnTo>
                    <a:pt x="184" y="135"/>
                  </a:lnTo>
                  <a:lnTo>
                    <a:pt x="210" y="113"/>
                  </a:lnTo>
                  <a:lnTo>
                    <a:pt x="239" y="93"/>
                  </a:lnTo>
                  <a:lnTo>
                    <a:pt x="268" y="74"/>
                  </a:lnTo>
                  <a:lnTo>
                    <a:pt x="299" y="58"/>
                  </a:lnTo>
                  <a:lnTo>
                    <a:pt x="330" y="43"/>
                  </a:lnTo>
                  <a:lnTo>
                    <a:pt x="363" y="30"/>
                  </a:lnTo>
                  <a:lnTo>
                    <a:pt x="397" y="19"/>
                  </a:lnTo>
                  <a:lnTo>
                    <a:pt x="432" y="11"/>
                  </a:lnTo>
                  <a:lnTo>
                    <a:pt x="467" y="5"/>
                  </a:lnTo>
                  <a:lnTo>
                    <a:pt x="504" y="2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rgbClr val="6FBA2C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10" name="타원 9"/>
          <p:cNvSpPr/>
          <p:nvPr/>
        </p:nvSpPr>
        <p:spPr>
          <a:xfrm>
            <a:off x="1494000" y="2646000"/>
            <a:ext cx="1663892" cy="1663892"/>
          </a:xfrm>
          <a:prstGeom prst="ellipse">
            <a:avLst/>
          </a:prstGeom>
          <a:solidFill>
            <a:srgbClr val="6FBA2C"/>
          </a:solidFill>
          <a:ln>
            <a:solidFill>
              <a:srgbClr val="6FBA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latin typeface="나눔고딕" pitchFamily="50" charset="-127"/>
                <a:ea typeface="나눔고딕" pitchFamily="50" charset="-127"/>
              </a:rPr>
              <a:t> </a:t>
            </a:r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11" name="제목 1"/>
          <p:cNvSpPr txBox="1">
            <a:spLocks/>
          </p:cNvSpPr>
          <p:nvPr/>
        </p:nvSpPr>
        <p:spPr>
          <a:xfrm>
            <a:off x="3696543" y="2343626"/>
            <a:ext cx="5312851" cy="229171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just">
              <a:spcBef>
                <a:spcPct val="0"/>
              </a:spcBef>
              <a:defRPr/>
            </a:pP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시간의 덧셈과 뺄셈을</a:t>
            </a:r>
            <a:endParaRPr lang="en-US" altLang="ko-KR" sz="3600" dirty="0" smtClean="0">
              <a:latin typeface="나눔고딕 ExtraBold" pitchFamily="50" charset="-127"/>
              <a:ea typeface="나눔고딕 ExtraBold" pitchFamily="50" charset="-127"/>
            </a:endParaRPr>
          </a:p>
          <a:p>
            <a:pPr lvl="0" algn="just">
              <a:spcBef>
                <a:spcPct val="0"/>
              </a:spcBef>
              <a:defRPr/>
            </a:pPr>
            <a:r>
              <a:rPr lang="ko-KR" altLang="en-US" sz="3600" spc="-150" dirty="0" smtClean="0">
                <a:latin typeface="나눔고딕 ExtraBold" pitchFamily="50" charset="-127"/>
                <a:ea typeface="나눔고딕 ExtraBold" pitchFamily="50" charset="-127"/>
              </a:rPr>
              <a:t>계산하는 방법을 알고</a:t>
            </a:r>
            <a:r>
              <a:rPr lang="en-US" altLang="ko-KR" sz="3600" spc="-150" dirty="0" smtClean="0">
                <a:latin typeface="나눔고딕 ExtraBold" pitchFamily="50" charset="-127"/>
                <a:ea typeface="나눔고딕 ExtraBold" pitchFamily="50" charset="-127"/>
              </a:rPr>
              <a:t>,</a:t>
            </a:r>
          </a:p>
          <a:p>
            <a:pPr lvl="0" algn="just">
              <a:spcBef>
                <a:spcPct val="0"/>
              </a:spcBef>
              <a:defRPr/>
            </a:pPr>
            <a:r>
              <a:rPr lang="ko-KR" altLang="en-US" sz="3600" spc="-150" dirty="0" smtClean="0">
                <a:latin typeface="나눔고딕 ExtraBold" pitchFamily="50" charset="-127"/>
                <a:ea typeface="나눔고딕 ExtraBold" pitchFamily="50" charset="-127"/>
              </a:rPr>
              <a:t>정확하게 </a:t>
            </a:r>
            <a:r>
              <a:rPr lang="ko-KR" altLang="en-US" sz="3600" dirty="0" smtClean="0">
                <a:latin typeface="나눔고딕 ExtraBold" pitchFamily="50" charset="-127"/>
                <a:ea typeface="나눔고딕 ExtraBold" pitchFamily="50" charset="-127"/>
              </a:rPr>
              <a:t>계산해 보아요</a:t>
            </a:r>
            <a:r>
              <a:rPr lang="en-US" altLang="ko-KR" sz="3600" dirty="0" smtClean="0">
                <a:latin typeface="나눔고딕 ExtraBold" pitchFamily="50" charset="-127"/>
                <a:ea typeface="나눔고딕 ExtraBold" pitchFamily="50" charset="-127"/>
              </a:rPr>
              <a:t>.</a:t>
            </a:r>
            <a:endParaRPr lang="ko-KR" altLang="en-US" sz="36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13" name="그룹 12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14" name="타원 13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5" name="이등변 삼각형 14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16" name="그룹 15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17" name="타원 16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18" name="이등변 삼각형 17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2" name="모서리가 둥근 직사각형 31"/>
          <p:cNvSpPr/>
          <p:nvPr/>
        </p:nvSpPr>
        <p:spPr>
          <a:xfrm>
            <a:off x="395535" y="476672"/>
            <a:ext cx="3708291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3" name="모서리가 둥근 직사각형 32"/>
          <p:cNvSpPr/>
          <p:nvPr/>
        </p:nvSpPr>
        <p:spPr>
          <a:xfrm>
            <a:off x="395536" y="476672"/>
            <a:ext cx="1008112" cy="432048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E1DDD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 smtClean="0">
                <a:solidFill>
                  <a:schemeClr val="bg1"/>
                </a:solidFill>
                <a:latin typeface="나눔고딕" pitchFamily="50" charset="-127"/>
                <a:ea typeface="나눔고딕" pitchFamily="50" charset="-127"/>
              </a:rPr>
              <a:t>                  </a:t>
            </a:r>
            <a:endParaRPr lang="ko-KR" altLang="en-US" dirty="0">
              <a:solidFill>
                <a:schemeClr val="bg1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467544" y="476672"/>
            <a:ext cx="37061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2400" dirty="0" smtClean="0">
                <a:solidFill>
                  <a:srgbClr val="E94829"/>
                </a:solidFill>
                <a:latin typeface="나눔고딕 ExtraBold" pitchFamily="50" charset="-127"/>
                <a:ea typeface="나눔고딕 ExtraBold" pitchFamily="50" charset="-127"/>
              </a:rPr>
              <a:t>6</a:t>
            </a:r>
            <a:endParaRPr lang="ko-KR" altLang="en-US" sz="2400" dirty="0">
              <a:solidFill>
                <a:srgbClr val="E94829"/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83568" y="539388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 err="1" smtClean="0">
                <a:latin typeface="나눔고딕 ExtraBold" pitchFamily="50" charset="-127"/>
                <a:ea typeface="나눔고딕 ExtraBold" pitchFamily="50" charset="-127"/>
              </a:rPr>
              <a:t>차시</a:t>
            </a:r>
            <a:endParaRPr lang="ko-KR" altLang="en-US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388604" y="548680"/>
            <a:ext cx="26282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고딕 ExtraBold" pitchFamily="50" charset="-127"/>
                <a:ea typeface="나눔고딕 ExtraBold" pitchFamily="50" charset="-127"/>
              </a:rPr>
              <a:t>시간은 어떻게 더하고 뺄까요</a:t>
            </a:r>
            <a:r>
              <a:rPr lang="en-US" altLang="ko-KR" sz="1400" dirty="0" smtClean="0">
                <a:latin typeface="나눔고딕 ExtraBold" pitchFamily="50" charset="-127"/>
                <a:ea typeface="나눔고딕 ExtraBold" pitchFamily="50" charset="-127"/>
              </a:rPr>
              <a:t>(1)</a:t>
            </a:r>
            <a:endParaRPr lang="ko-KR" altLang="en-US" sz="1400" dirty="0"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37" name="그림 36" descr="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1634585" y="2803527"/>
            <a:ext cx="1357322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학습</a:t>
            </a:r>
            <a:endParaRPr lang="en-US" altLang="ko-KR" sz="4000" dirty="0" smtClean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4000" dirty="0" smtClean="0">
                <a:solidFill>
                  <a:schemeClr val="bg1"/>
                </a:solidFill>
                <a:latin typeface="나눔고딕 ExtraBold" pitchFamily="50" charset="-127"/>
                <a:ea typeface="나눔고딕 ExtraBold" pitchFamily="50" charset="-127"/>
              </a:rPr>
              <a:t>문제</a:t>
            </a:r>
            <a:endParaRPr lang="ko-KR" altLang="en-US" sz="4000" dirty="0">
              <a:solidFill>
                <a:schemeClr val="bg1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sp>
        <p:nvSpPr>
          <p:cNvPr id="38" name="타원 37">
            <a:hlinkClick r:id="rId5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9" name="타원 38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타원 39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1" name="타원 40">
            <a:hlinkClick r:id="rId8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3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14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시간의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덧셈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91149" y="4553481"/>
            <a:ext cx="3990257" cy="430887"/>
            <a:chOff x="3512840" y="1052736"/>
            <a:chExt cx="3990257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3671089" y="1052736"/>
              <a:ext cx="3832008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지혜는 무엇을 하고 있나요?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512840" y="120517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8" name="모서리가 둥근 직사각형 37"/>
          <p:cNvSpPr/>
          <p:nvPr/>
        </p:nvSpPr>
        <p:spPr>
          <a:xfrm>
            <a:off x="892175" y="5106790"/>
            <a:ext cx="8123237" cy="445568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65023" y="5114878"/>
            <a:ext cx="5096265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듣고 싶은 음악을 고르고 있습니다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pic>
        <p:nvPicPr>
          <p:cNvPr id="32" name="그림 3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4" name="그림 3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t="17661" r="12335" b="64045"/>
          <a:stretch/>
        </p:blipFill>
        <p:spPr>
          <a:xfrm>
            <a:off x="1484789" y="2011495"/>
            <a:ext cx="7147996" cy="2383755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675" y="5120818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9" name="그룹 38"/>
          <p:cNvGrpSpPr/>
          <p:nvPr/>
        </p:nvGrpSpPr>
        <p:grpSpPr>
          <a:xfrm>
            <a:off x="887488" y="1548033"/>
            <a:ext cx="5485201" cy="430887"/>
            <a:chOff x="3803670" y="1734824"/>
            <a:chExt cx="5485201" cy="430887"/>
          </a:xfrm>
        </p:grpSpPr>
        <p:sp>
          <p:nvSpPr>
            <p:cNvPr id="42" name="TextBox 19"/>
            <p:cNvSpPr txBox="1">
              <a:spLocks noChangeArrowheads="1"/>
            </p:cNvSpPr>
            <p:nvPr/>
          </p:nvSpPr>
          <p:spPr bwMode="auto">
            <a:xfrm>
              <a:off x="4051540" y="1734824"/>
              <a:ext cx="5237331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지혜가 음악을 듣고 난 시각을 알아 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43" name="그룹 42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44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5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타원 28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314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</a:t>
            </a:r>
            <a:r>
              <a:rPr lang="en-US" altLang="ko-KR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단위 시간의 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덧셈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2" name="그림 31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31" name="모서리가 둥근 직사각형 30"/>
          <p:cNvSpPr/>
          <p:nvPr/>
        </p:nvSpPr>
        <p:spPr>
          <a:xfrm>
            <a:off x="872681" y="4103799"/>
            <a:ext cx="8136713" cy="1563108"/>
          </a:xfrm>
          <a:prstGeom prst="roundRect">
            <a:avLst>
              <a:gd name="adj" fmla="val 7992"/>
            </a:avLst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62239" y="4162078"/>
            <a:ext cx="803409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spc="6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음악의 종류에는 동요</a:t>
            </a:r>
            <a:r>
              <a:rPr lang="en-US" altLang="ko-KR" sz="2200" b="1" spc="6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spc="6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만화 영화 주제가</a:t>
            </a:r>
            <a:r>
              <a:rPr lang="en-US" altLang="ko-KR" sz="2200" b="1" spc="6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spc="6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피아노 </a:t>
            </a:r>
            <a:r>
              <a:rPr lang="ko-KR" altLang="en-US" sz="2200" b="1" spc="60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연주곡이</a:t>
            </a:r>
            <a:r>
              <a:rPr lang="ko-KR" altLang="en-US" sz="2200" b="1" spc="6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</a:t>
            </a:r>
            <a:r>
              <a:rPr lang="ko-KR" altLang="en-US" sz="2200" b="1" spc="60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있습니다</a:t>
            </a:r>
            <a:r>
              <a:rPr lang="en-US" altLang="ko-KR" sz="2200" b="1" spc="60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 </a:t>
            </a:r>
          </a:p>
          <a:p>
            <a:pPr marL="179388" indent="-179388" algn="just">
              <a:buFont typeface="Arial" pitchFamily="34" charset="0"/>
              <a:buChar char="•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피아노 </a:t>
            </a:r>
            <a:r>
              <a:rPr lang="ko-KR" altLang="en-US" sz="2200" b="1" dirty="0" err="1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연주곡의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 재생 시간이 가장 길고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,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만화 영화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주제가의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재생 시간이 가장 짧습니다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grpSp>
        <p:nvGrpSpPr>
          <p:cNvPr id="42" name="그룹 41"/>
          <p:cNvGrpSpPr/>
          <p:nvPr/>
        </p:nvGrpSpPr>
        <p:grpSpPr>
          <a:xfrm>
            <a:off x="990492" y="3530723"/>
            <a:ext cx="7270961" cy="430887"/>
            <a:chOff x="3512840" y="2217647"/>
            <a:chExt cx="7270961" cy="430887"/>
          </a:xfrm>
        </p:grpSpPr>
        <p:sp>
          <p:nvSpPr>
            <p:cNvPr id="43" name="TextBox 19"/>
            <p:cNvSpPr txBox="1">
              <a:spLocks noChangeArrowheads="1"/>
            </p:cNvSpPr>
            <p:nvPr/>
          </p:nvSpPr>
          <p:spPr bwMode="auto">
            <a:xfrm>
              <a:off x="3671089" y="2217647"/>
              <a:ext cx="7112712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음악 </a:t>
              </a:r>
              <a:r>
                <a:rPr lang="ko-KR" altLang="en-US" sz="2200" b="1" dirty="0" err="1">
                  <a:latin typeface="나눔고딕" pitchFamily="50" charset="-127"/>
                  <a:ea typeface="나눔고딕" pitchFamily="50" charset="-127"/>
                  <a:sym typeface="Wingdings"/>
                </a:rPr>
                <a:t>목록표를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  <a:sym typeface="Wingdings"/>
                </a:rPr>
                <a:t> 보고 알 수 있는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것은 무엇인가요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  <a:sym typeface="Wingdings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44" name="Freeform 14"/>
            <p:cNvSpPr>
              <a:spLocks/>
            </p:cNvSpPr>
            <p:nvPr/>
          </p:nvSpPr>
          <p:spPr bwMode="auto">
            <a:xfrm>
              <a:off x="3512840" y="2374880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5" name="그림 4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52919" y="467659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그림 23"/>
          <p:cNvPicPr preferRelativeResize="0"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0" t="17661" r="12335" b="64045"/>
          <a:stretch/>
        </p:blipFill>
        <p:spPr>
          <a:xfrm>
            <a:off x="1484789" y="1106537"/>
            <a:ext cx="7147996" cy="2383755"/>
          </a:xfrm>
          <a:prstGeom prst="rect">
            <a:avLst/>
          </a:prstGeom>
        </p:spPr>
      </p:pic>
      <p:sp>
        <p:nvSpPr>
          <p:cNvPr id="21" name="타원 20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타원 22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타원 26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8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4908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892175" y="2299950"/>
            <a:ext cx="8117220" cy="81508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2" name="그룹 1"/>
          <p:cNvGrpSpPr/>
          <p:nvPr/>
        </p:nvGrpSpPr>
        <p:grpSpPr>
          <a:xfrm>
            <a:off x="996679" y="1460858"/>
            <a:ext cx="8135446" cy="769441"/>
            <a:chOff x="3677092" y="1226842"/>
            <a:chExt cx="8135446" cy="769441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3822278" y="1226842"/>
              <a:ext cx="7990260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지혜는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동요를 먼저 들었습니다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동요가 끝난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시각을 어떻게 알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수 있나요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?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677092" y="1371012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785299" y="2322773"/>
            <a:ext cx="822409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180000">
              <a:buFont typeface="Arial" pitchFamily="34" charset="0"/>
              <a:buChar char="•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동요를 듣기 시작한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시각에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동요의 재생 시간을 더하면 될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것 같습니다</a:t>
            </a:r>
            <a:r>
              <a:rPr lang="en-US" altLang="ko-KR" sz="2200" b="1" dirty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66720" y="410956"/>
            <a:ext cx="4314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덧셈 방법 알아보기</a:t>
            </a:r>
          </a:p>
        </p:txBody>
      </p:sp>
      <p:pic>
        <p:nvPicPr>
          <p:cNvPr id="40" name="그림 39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62667" y="249873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" name="타원 31">
            <a:hlinkClick r:id="rId4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5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7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339413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repeatCount="3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그림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16" t="75743" r="28705" b="18907"/>
          <a:stretch/>
        </p:blipFill>
        <p:spPr>
          <a:xfrm>
            <a:off x="2524944" y="4724400"/>
            <a:ext cx="4286250" cy="742950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876" t="67500" r="21244" b="24394"/>
          <a:stretch/>
        </p:blipFill>
        <p:spPr>
          <a:xfrm>
            <a:off x="1683887" y="4322764"/>
            <a:ext cx="6262687" cy="1125536"/>
          </a:xfrm>
          <a:prstGeom prst="rect">
            <a:avLst/>
          </a:prstGeom>
        </p:spPr>
      </p:pic>
      <p:pic>
        <p:nvPicPr>
          <p:cNvPr id="39" name="그림 3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45" t="45546" r="57212" b="41111"/>
          <a:stretch/>
        </p:blipFill>
        <p:spPr>
          <a:xfrm>
            <a:off x="2401043" y="2668207"/>
            <a:ext cx="1739734" cy="1739735"/>
          </a:xfrm>
          <a:prstGeom prst="rect">
            <a:avLst/>
          </a:prstGeom>
        </p:spPr>
      </p:pic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39529" y="1484313"/>
            <a:ext cx="8075884" cy="769441"/>
            <a:chOff x="3677092" y="3065398"/>
            <a:chExt cx="8075884" cy="769441"/>
          </a:xfrm>
        </p:grpSpPr>
        <p:sp>
          <p:nvSpPr>
            <p:cNvPr id="102" name="TextBox 19"/>
            <p:cNvSpPr txBox="1">
              <a:spLocks noChangeArrowheads="1"/>
            </p:cNvSpPr>
            <p:nvPr/>
          </p:nvSpPr>
          <p:spPr bwMode="auto">
            <a:xfrm>
              <a:off x="3815154" y="3065398"/>
              <a:ext cx="7937822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동요를 듣기 시작한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시각에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동요의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재생 시간이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지난 시각을 </a:t>
              </a:r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나타내어 </a:t>
              </a:r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보세요</a:t>
              </a:r>
              <a:r>
                <a:rPr lang="en-US" altLang="ko-KR" sz="2200" b="1" dirty="0">
                  <a:latin typeface="나눔고딕" pitchFamily="50" charset="-127"/>
                  <a:ea typeface="나눔고딕" pitchFamily="50" charset="-127"/>
                </a:rPr>
                <a:t>.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103" name="Freeform 14"/>
            <p:cNvSpPr>
              <a:spLocks/>
            </p:cNvSpPr>
            <p:nvPr/>
          </p:nvSpPr>
          <p:spPr bwMode="auto">
            <a:xfrm>
              <a:off x="3677092" y="319412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66720" y="410956"/>
            <a:ext cx="4314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덧셈 방법 알아보기</a:t>
            </a:r>
          </a:p>
        </p:txBody>
      </p:sp>
      <p:pic>
        <p:nvPicPr>
          <p:cNvPr id="5" name="그림 4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163" t="41704" r="53969" b="55475"/>
          <a:stretch/>
        </p:blipFill>
        <p:spPr>
          <a:xfrm>
            <a:off x="1844622" y="2300412"/>
            <a:ext cx="2625072" cy="367796"/>
          </a:xfrm>
          <a:prstGeom prst="rect">
            <a:avLst/>
          </a:prstGeom>
        </p:spPr>
      </p:pic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2" t="76364" r="14644" b="6686"/>
          <a:stretch/>
        </p:blipFill>
        <p:spPr>
          <a:xfrm>
            <a:off x="5871486" y="2654609"/>
            <a:ext cx="1739734" cy="1753333"/>
          </a:xfrm>
          <a:prstGeom prst="rect">
            <a:avLst/>
          </a:prstGeom>
        </p:spPr>
      </p:pic>
      <p:pic>
        <p:nvPicPr>
          <p:cNvPr id="43" name="그림 42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282" t="45546" r="39575" b="41111"/>
          <a:stretch/>
        </p:blipFill>
        <p:spPr>
          <a:xfrm>
            <a:off x="4211887" y="2668207"/>
            <a:ext cx="1739734" cy="1739735"/>
          </a:xfrm>
          <a:prstGeom prst="rect">
            <a:avLst/>
          </a:prstGeom>
        </p:spPr>
      </p:pic>
      <p:pic>
        <p:nvPicPr>
          <p:cNvPr id="44" name="그림 43"/>
          <p:cNvPicPr preferRelativeResize="0"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02" t="80393" r="4046" b="6686"/>
          <a:stretch/>
        </p:blipFill>
        <p:spPr>
          <a:xfrm>
            <a:off x="6533119" y="3059514"/>
            <a:ext cx="671767" cy="1336553"/>
          </a:xfrm>
          <a:prstGeom prst="rect">
            <a:avLst/>
          </a:prstGeom>
        </p:spPr>
      </p:pic>
      <p:pic>
        <p:nvPicPr>
          <p:cNvPr id="33" name="그림 32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6984" y="337269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그림 28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636" t="41704" r="23220" b="55475"/>
          <a:stretch/>
        </p:blipFill>
        <p:spPr>
          <a:xfrm>
            <a:off x="5871486" y="2300412"/>
            <a:ext cx="1739734" cy="367796"/>
          </a:xfrm>
          <a:prstGeom prst="rect">
            <a:avLst/>
          </a:prstGeom>
        </p:spPr>
      </p:pic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7" name="타원 36">
            <a:hlinkClick r:id="rId8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9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6" name="타원 45">
            <a:hlinkClick r:id="rId10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31" name="그룹 30"/>
          <p:cNvGrpSpPr/>
          <p:nvPr/>
        </p:nvGrpSpPr>
        <p:grpSpPr>
          <a:xfrm>
            <a:off x="892175" y="5457001"/>
            <a:ext cx="8131936" cy="430887"/>
            <a:chOff x="3677092" y="3065398"/>
            <a:chExt cx="8131936" cy="430887"/>
          </a:xfrm>
        </p:grpSpPr>
        <p:sp>
          <p:nvSpPr>
            <p:cNvPr id="34" name="TextBox 19"/>
            <p:cNvSpPr txBox="1">
              <a:spLocks noChangeArrowheads="1"/>
            </p:cNvSpPr>
            <p:nvPr/>
          </p:nvSpPr>
          <p:spPr bwMode="auto">
            <a:xfrm>
              <a:off x="3815154" y="3065398"/>
              <a:ext cx="799387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 smtClean="0">
                  <a:latin typeface="나눔고딕" pitchFamily="50" charset="-127"/>
                  <a:ea typeface="나눔고딕" pitchFamily="50" charset="-127"/>
                </a:rPr>
                <a:t>동요가 끝난 시각을 구해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3677092" y="3194129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48" name="그림 47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62562" y="4957077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0294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7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5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75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4" name="그룹 3"/>
          <p:cNvGrpSpPr/>
          <p:nvPr/>
        </p:nvGrpSpPr>
        <p:grpSpPr>
          <a:xfrm>
            <a:off x="984804" y="1518864"/>
            <a:ext cx="2976469" cy="430887"/>
            <a:chOff x="3677092" y="3970012"/>
            <a:chExt cx="2976469" cy="430887"/>
          </a:xfrm>
        </p:grpSpPr>
        <p:sp>
          <p:nvSpPr>
            <p:cNvPr id="28" name="TextBox 19"/>
            <p:cNvSpPr txBox="1">
              <a:spLocks noChangeArrowheads="1"/>
            </p:cNvSpPr>
            <p:nvPr/>
          </p:nvSpPr>
          <p:spPr bwMode="auto">
            <a:xfrm>
              <a:off x="3845847" y="3970012"/>
              <a:ext cx="2807714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ko-KR" altLang="en-US" sz="2200" b="1" dirty="0">
                  <a:latin typeface="나눔고딕" pitchFamily="50" charset="-127"/>
                  <a:ea typeface="나눔고딕" pitchFamily="50" charset="-127"/>
                </a:rPr>
                <a:t>식으로 계산해 보세요</a:t>
              </a:r>
              <a:r>
                <a:rPr lang="en-US" altLang="ko-KR" sz="2200" b="1" dirty="0" smtClean="0">
                  <a:latin typeface="나눔고딕" pitchFamily="50" charset="-127"/>
                  <a:ea typeface="나눔고딕" pitchFamily="50" charset="-127"/>
                </a:rPr>
                <a:t>. </a:t>
              </a:r>
              <a:endParaRPr lang="ko-KR" altLang="en-US" sz="2200" b="1" dirty="0">
                <a:latin typeface="나눔고딕" pitchFamily="50" charset="-127"/>
                <a:ea typeface="나눔고딕" pitchFamily="50" charset="-127"/>
                <a:sym typeface="Wingdings"/>
              </a:endParaRPr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3677092" y="4123606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sz="2200" b="1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35" name="그림 34" descr="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sp>
        <p:nvSpPr>
          <p:cNvPr id="51" name="TextBox 50"/>
          <p:cNvSpPr txBox="1"/>
          <p:nvPr/>
        </p:nvSpPr>
        <p:spPr>
          <a:xfrm>
            <a:off x="666720" y="410956"/>
            <a:ext cx="431468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초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 시간의</a:t>
            </a:r>
            <a:endParaRPr lang="en-US" altLang="ko-KR" sz="2300" dirty="0" smtClean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덧셈 방법 알아보기</a:t>
            </a:r>
            <a:endParaRPr lang="ko-KR" altLang="en-US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</p:txBody>
      </p:sp>
      <p:pic>
        <p:nvPicPr>
          <p:cNvPr id="6" name="그림 5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36" t="61472" r="20415" b="19264"/>
          <a:stretch/>
        </p:blipFill>
        <p:spPr>
          <a:xfrm>
            <a:off x="1919990" y="2130871"/>
            <a:ext cx="5843849" cy="2510147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5040196" y="2287817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936397" y="2287817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6824829" y="2287817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749857" y="3883870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11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646058" y="3883870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22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5545779" y="3883870"/>
            <a:ext cx="564372" cy="439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</a:rPr>
              <a:t>30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</a:endParaRPr>
          </a:p>
        </p:txBody>
      </p:sp>
      <p:pic>
        <p:nvPicPr>
          <p:cNvPr id="33" name="그림 3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42925" y="23322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7" name="그림 4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7662" y="39482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그림 47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72880" y="39482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그림 51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7076" y="3948299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그림 52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4309" y="23322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그림 53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33220" y="2332246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모서리가 둥근 직사각형 37"/>
          <p:cNvSpPr/>
          <p:nvPr/>
        </p:nvSpPr>
        <p:spPr>
          <a:xfrm>
            <a:off x="880299" y="5388704"/>
            <a:ext cx="8132791" cy="468000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2200" dirty="0">
              <a:latin typeface="나눔고딕" pitchFamily="50" charset="-127"/>
              <a:ea typeface="나눔고딕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62238" y="5407260"/>
            <a:ext cx="55454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시는 시끼리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분은 분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, 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초는 초끼리 더합니다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 pitchFamily="50" charset="-127"/>
                <a:ea typeface="나눔고딕" pitchFamily="50" charset="-127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 pitchFamily="50" charset="-127"/>
              <a:ea typeface="나눔고딕" pitchFamily="50" charset="-127"/>
              <a:sym typeface="Wingdings"/>
            </a:endParaRPr>
          </a:p>
        </p:txBody>
      </p:sp>
      <p:pic>
        <p:nvPicPr>
          <p:cNvPr id="41" name="그림 40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58576" y="5424581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5" name="그룹 44"/>
          <p:cNvGrpSpPr/>
          <p:nvPr/>
        </p:nvGrpSpPr>
        <p:grpSpPr>
          <a:xfrm>
            <a:off x="990636" y="4810911"/>
            <a:ext cx="8038056" cy="430887"/>
            <a:chOff x="4304928" y="2698675"/>
            <a:chExt cx="8038056" cy="430887"/>
          </a:xfrm>
        </p:grpSpPr>
        <p:sp>
          <p:nvSpPr>
            <p:cNvPr id="46" name="TextBox 19"/>
            <p:cNvSpPr txBox="1">
              <a:spLocks noChangeArrowheads="1"/>
            </p:cNvSpPr>
            <p:nvPr/>
          </p:nvSpPr>
          <p:spPr bwMode="auto">
            <a:xfrm>
              <a:off x="4470467" y="2698675"/>
              <a:ext cx="787251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algn="just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spc="-60" dirty="0" smtClean="0">
                  <a:latin typeface="나눔고딕"/>
                  <a:ea typeface="나눔고딕"/>
                  <a:sym typeface="Wingdings"/>
                </a:rPr>
                <a:t>시간의 합은 어떻게 구하나요</a:t>
              </a:r>
              <a:r>
                <a:rPr lang="en-US" altLang="ko-KR" sz="2200" b="1" spc="-60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en-US" altLang="ko-KR" sz="2200" b="1" spc="-60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4304928" y="285198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36" name="타원 35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2" name="타원 41">
            <a:hlinkClick r:id="rId6" action="ppaction://hlinksldjump"/>
          </p:cNvPr>
          <p:cNvSpPr/>
          <p:nvPr/>
        </p:nvSpPr>
        <p:spPr>
          <a:xfrm>
            <a:off x="8830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타원 48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0" name="타원 49">
            <a:hlinkClick r:id="rId8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14281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500"/>
                            </p:stCondLst>
                            <p:childTnLst>
                              <p:par>
                                <p:cTn id="1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/>
      <p:bldP spid="34" grpId="0"/>
      <p:bldP spid="39" grpId="0"/>
      <p:bldP spid="43" grpId="0"/>
      <p:bldP spid="44" grpId="0"/>
      <p:bldP spid="38" grpId="0" animBg="1"/>
      <p:bldP spid="4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모서리가 둥근 직사각형 37"/>
          <p:cNvSpPr/>
          <p:nvPr/>
        </p:nvSpPr>
        <p:spPr>
          <a:xfrm>
            <a:off x="892175" y="5009146"/>
            <a:ext cx="8123237" cy="858145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935930" y="5053498"/>
            <a:ext cx="757630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19시 10분입니다. 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오후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7시 10분입니다.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66720" y="410956"/>
            <a:ext cx="42963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 단위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뺄셈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방법 알아보기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3" name="그룹 2"/>
          <p:cNvGrpSpPr/>
          <p:nvPr/>
        </p:nvGrpSpPr>
        <p:grpSpPr>
          <a:xfrm>
            <a:off x="997886" y="4448641"/>
            <a:ext cx="8018277" cy="430887"/>
            <a:chOff x="4304928" y="1154937"/>
            <a:chExt cx="8018277" cy="430887"/>
          </a:xfrm>
        </p:grpSpPr>
        <p:sp>
          <p:nvSpPr>
            <p:cNvPr id="58" name="TextBox 19"/>
            <p:cNvSpPr txBox="1">
              <a:spLocks noChangeArrowheads="1"/>
            </p:cNvSpPr>
            <p:nvPr/>
          </p:nvSpPr>
          <p:spPr bwMode="auto">
            <a:xfrm>
              <a:off x="4463015" y="1154937"/>
              <a:ext cx="7860190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30716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기차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시간표를 살펴보세요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. 서울에서 </a:t>
              </a: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출발한 시각은 언제인가요?</a:t>
              </a:r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4304928" y="1316768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grpSp>
        <p:nvGrpSpPr>
          <p:cNvPr id="28" name="그룹 27"/>
          <p:cNvGrpSpPr/>
          <p:nvPr/>
        </p:nvGrpSpPr>
        <p:grpSpPr>
          <a:xfrm>
            <a:off x="887488" y="1507955"/>
            <a:ext cx="8293545" cy="769441"/>
            <a:chOff x="3803670" y="1734824"/>
            <a:chExt cx="8293545" cy="769441"/>
          </a:xfrm>
        </p:grpSpPr>
        <p:sp>
          <p:nvSpPr>
            <p:cNvPr id="35" name="TextBox 19"/>
            <p:cNvSpPr txBox="1">
              <a:spLocks noChangeArrowheads="1"/>
            </p:cNvSpPr>
            <p:nvPr/>
          </p:nvSpPr>
          <p:spPr bwMode="auto">
            <a:xfrm>
              <a:off x="4051541" y="1734824"/>
              <a:ext cx="8045674" cy="7694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lvl="0" defTabSz="844008" latinLnBrk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기차 시간표를 보고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,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 기차를 타고 서울에서 다른 지역까지 이동하는 데 걸리는 시간을 알아봅시다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.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grpSp>
          <p:nvGrpSpPr>
            <p:cNvPr id="37" name="그룹 36"/>
            <p:cNvGrpSpPr/>
            <p:nvPr/>
          </p:nvGrpSpPr>
          <p:grpSpPr>
            <a:xfrm>
              <a:off x="3803670" y="1842565"/>
              <a:ext cx="219266" cy="218283"/>
              <a:chOff x="-572047" y="4429132"/>
              <a:chExt cx="291025" cy="289721"/>
            </a:xfrm>
          </p:grpSpPr>
          <p:sp>
            <p:nvSpPr>
              <p:cNvPr id="39" name="Freeform 14"/>
              <p:cNvSpPr>
                <a:spLocks/>
              </p:cNvSpPr>
              <p:nvPr/>
            </p:nvSpPr>
            <p:spPr bwMode="auto">
              <a:xfrm>
                <a:off x="-504842" y="4496337"/>
                <a:ext cx="194452" cy="193147"/>
              </a:xfrm>
              <a:custGeom>
                <a:avLst/>
                <a:gdLst/>
                <a:ahLst/>
                <a:cxnLst>
                  <a:cxn ang="0">
                    <a:pos x="94" y="0"/>
                  </a:cxn>
                  <a:cxn ang="0">
                    <a:pos x="105" y="1"/>
                  </a:cxn>
                  <a:cxn ang="0">
                    <a:pos x="115" y="3"/>
                  </a:cxn>
                  <a:cxn ang="0">
                    <a:pos x="122" y="6"/>
                  </a:cxn>
                  <a:cxn ang="0">
                    <a:pos x="129" y="11"/>
                  </a:cxn>
                  <a:cxn ang="0">
                    <a:pos x="134" y="16"/>
                  </a:cxn>
                  <a:cxn ang="0">
                    <a:pos x="139" y="21"/>
                  </a:cxn>
                  <a:cxn ang="0">
                    <a:pos x="142" y="27"/>
                  </a:cxn>
                  <a:cxn ang="0">
                    <a:pos x="145" y="33"/>
                  </a:cxn>
                  <a:cxn ang="0">
                    <a:pos x="146" y="38"/>
                  </a:cxn>
                  <a:cxn ang="0">
                    <a:pos x="148" y="44"/>
                  </a:cxn>
                  <a:cxn ang="0">
                    <a:pos x="148" y="48"/>
                  </a:cxn>
                  <a:cxn ang="0">
                    <a:pos x="149" y="51"/>
                  </a:cxn>
                  <a:cxn ang="0">
                    <a:pos x="149" y="54"/>
                  </a:cxn>
                  <a:cxn ang="0">
                    <a:pos x="149" y="54"/>
                  </a:cxn>
                  <a:cxn ang="0">
                    <a:pos x="149" y="100"/>
                  </a:cxn>
                  <a:cxn ang="0">
                    <a:pos x="147" y="110"/>
                  </a:cxn>
                  <a:cxn ang="0">
                    <a:pos x="144" y="118"/>
                  </a:cxn>
                  <a:cxn ang="0">
                    <a:pos x="140" y="126"/>
                  </a:cxn>
                  <a:cxn ang="0">
                    <a:pos x="136" y="132"/>
                  </a:cxn>
                  <a:cxn ang="0">
                    <a:pos x="130" y="136"/>
                  </a:cxn>
                  <a:cxn ang="0">
                    <a:pos x="124" y="140"/>
                  </a:cxn>
                  <a:cxn ang="0">
                    <a:pos x="119" y="143"/>
                  </a:cxn>
                  <a:cxn ang="0">
                    <a:pos x="113" y="145"/>
                  </a:cxn>
                  <a:cxn ang="0">
                    <a:pos x="108" y="147"/>
                  </a:cxn>
                  <a:cxn ang="0">
                    <a:pos x="103" y="148"/>
                  </a:cxn>
                  <a:cxn ang="0">
                    <a:pos x="99" y="148"/>
                  </a:cxn>
                  <a:cxn ang="0">
                    <a:pos x="96" y="148"/>
                  </a:cxn>
                  <a:cxn ang="0">
                    <a:pos x="94" y="148"/>
                  </a:cxn>
                  <a:cxn ang="0">
                    <a:pos x="54" y="148"/>
                  </a:cxn>
                  <a:cxn ang="0">
                    <a:pos x="43" y="148"/>
                  </a:cxn>
                  <a:cxn ang="0">
                    <a:pos x="34" y="145"/>
                  </a:cxn>
                  <a:cxn ang="0">
                    <a:pos x="26" y="142"/>
                  </a:cxn>
                  <a:cxn ang="0">
                    <a:pos x="20" y="138"/>
                  </a:cxn>
                  <a:cxn ang="0">
                    <a:pos x="14" y="133"/>
                  </a:cxn>
                  <a:cxn ang="0">
                    <a:pos x="10" y="127"/>
                  </a:cxn>
                  <a:cxn ang="0">
                    <a:pos x="7" y="121"/>
                  </a:cxn>
                  <a:cxn ang="0">
                    <a:pos x="4" y="116"/>
                  </a:cxn>
                  <a:cxn ang="0">
                    <a:pos x="2" y="110"/>
                  </a:cxn>
                  <a:cxn ang="0">
                    <a:pos x="1" y="105"/>
                  </a:cxn>
                  <a:cxn ang="0">
                    <a:pos x="0" y="101"/>
                  </a:cxn>
                  <a:cxn ang="0">
                    <a:pos x="0" y="97"/>
                  </a:cxn>
                  <a:cxn ang="0">
                    <a:pos x="0" y="95"/>
                  </a:cxn>
                  <a:cxn ang="0">
                    <a:pos x="0" y="94"/>
                  </a:cxn>
                  <a:cxn ang="0">
                    <a:pos x="0" y="49"/>
                  </a:cxn>
                  <a:cxn ang="0">
                    <a:pos x="2" y="39"/>
                  </a:cxn>
                  <a:cxn ang="0">
                    <a:pos x="4" y="30"/>
                  </a:cxn>
                  <a:cxn ang="0">
                    <a:pos x="8" y="23"/>
                  </a:cxn>
                  <a:cxn ang="0">
                    <a:pos x="13" y="17"/>
                  </a:cxn>
                  <a:cxn ang="0">
                    <a:pos x="18" y="12"/>
                  </a:cxn>
                  <a:cxn ang="0">
                    <a:pos x="24" y="8"/>
                  </a:cxn>
                  <a:cxn ang="0">
                    <a:pos x="30" y="5"/>
                  </a:cxn>
                  <a:cxn ang="0">
                    <a:pos x="36" y="3"/>
                  </a:cxn>
                  <a:cxn ang="0">
                    <a:pos x="41" y="2"/>
                  </a:cxn>
                  <a:cxn ang="0">
                    <a:pos x="46" y="1"/>
                  </a:cxn>
                  <a:cxn ang="0">
                    <a:pos x="50" y="0"/>
                  </a:cxn>
                  <a:cxn ang="0">
                    <a:pos x="53" y="0"/>
                  </a:cxn>
                  <a:cxn ang="0">
                    <a:pos x="54" y="0"/>
                  </a:cxn>
                </a:cxnLst>
                <a:rect l="0" t="0" r="r" b="b"/>
                <a:pathLst>
                  <a:path w="149" h="148">
                    <a:moveTo>
                      <a:pt x="54" y="0"/>
                    </a:moveTo>
                    <a:lnTo>
                      <a:pt x="94" y="0"/>
                    </a:lnTo>
                    <a:lnTo>
                      <a:pt x="100" y="0"/>
                    </a:lnTo>
                    <a:lnTo>
                      <a:pt x="105" y="1"/>
                    </a:lnTo>
                    <a:lnTo>
                      <a:pt x="110" y="2"/>
                    </a:lnTo>
                    <a:lnTo>
                      <a:pt x="115" y="3"/>
                    </a:lnTo>
                    <a:lnTo>
                      <a:pt x="119" y="4"/>
                    </a:lnTo>
                    <a:lnTo>
                      <a:pt x="122" y="6"/>
                    </a:lnTo>
                    <a:lnTo>
                      <a:pt x="126" y="8"/>
                    </a:lnTo>
                    <a:lnTo>
                      <a:pt x="129" y="11"/>
                    </a:lnTo>
                    <a:lnTo>
                      <a:pt x="132" y="13"/>
                    </a:lnTo>
                    <a:lnTo>
                      <a:pt x="134" y="16"/>
                    </a:lnTo>
                    <a:lnTo>
                      <a:pt x="137" y="19"/>
                    </a:lnTo>
                    <a:lnTo>
                      <a:pt x="139" y="21"/>
                    </a:lnTo>
                    <a:lnTo>
                      <a:pt x="141" y="24"/>
                    </a:lnTo>
                    <a:lnTo>
                      <a:pt x="142" y="27"/>
                    </a:lnTo>
                    <a:lnTo>
                      <a:pt x="143" y="30"/>
                    </a:lnTo>
                    <a:lnTo>
                      <a:pt x="145" y="33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7" y="41"/>
                    </a:lnTo>
                    <a:lnTo>
                      <a:pt x="148" y="44"/>
                    </a:lnTo>
                    <a:lnTo>
                      <a:pt x="148" y="46"/>
                    </a:lnTo>
                    <a:lnTo>
                      <a:pt x="148" y="48"/>
                    </a:lnTo>
                    <a:lnTo>
                      <a:pt x="149" y="50"/>
                    </a:lnTo>
                    <a:lnTo>
                      <a:pt x="149" y="51"/>
                    </a:lnTo>
                    <a:lnTo>
                      <a:pt x="149" y="53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54"/>
                    </a:lnTo>
                    <a:lnTo>
                      <a:pt x="149" y="94"/>
                    </a:lnTo>
                    <a:lnTo>
                      <a:pt x="149" y="100"/>
                    </a:lnTo>
                    <a:lnTo>
                      <a:pt x="148" y="105"/>
                    </a:lnTo>
                    <a:lnTo>
                      <a:pt x="147" y="110"/>
                    </a:lnTo>
                    <a:lnTo>
                      <a:pt x="146" y="114"/>
                    </a:lnTo>
                    <a:lnTo>
                      <a:pt x="144" y="118"/>
                    </a:lnTo>
                    <a:lnTo>
                      <a:pt x="142" y="122"/>
                    </a:lnTo>
                    <a:lnTo>
                      <a:pt x="140" y="126"/>
                    </a:lnTo>
                    <a:lnTo>
                      <a:pt x="138" y="129"/>
                    </a:lnTo>
                    <a:lnTo>
                      <a:pt x="136" y="132"/>
                    </a:lnTo>
                    <a:lnTo>
                      <a:pt x="133" y="134"/>
                    </a:lnTo>
                    <a:lnTo>
                      <a:pt x="130" y="136"/>
                    </a:lnTo>
                    <a:lnTo>
                      <a:pt x="127" y="138"/>
                    </a:lnTo>
                    <a:lnTo>
                      <a:pt x="124" y="140"/>
                    </a:lnTo>
                    <a:lnTo>
                      <a:pt x="122" y="142"/>
                    </a:lnTo>
                    <a:lnTo>
                      <a:pt x="119" y="143"/>
                    </a:lnTo>
                    <a:lnTo>
                      <a:pt x="116" y="144"/>
                    </a:lnTo>
                    <a:lnTo>
                      <a:pt x="113" y="145"/>
                    </a:lnTo>
                    <a:lnTo>
                      <a:pt x="110" y="146"/>
                    </a:lnTo>
                    <a:lnTo>
                      <a:pt x="108" y="147"/>
                    </a:lnTo>
                    <a:lnTo>
                      <a:pt x="105" y="147"/>
                    </a:lnTo>
                    <a:lnTo>
                      <a:pt x="103" y="148"/>
                    </a:lnTo>
                    <a:lnTo>
                      <a:pt x="101" y="148"/>
                    </a:lnTo>
                    <a:lnTo>
                      <a:pt x="99" y="148"/>
                    </a:lnTo>
                    <a:lnTo>
                      <a:pt x="97" y="148"/>
                    </a:lnTo>
                    <a:lnTo>
                      <a:pt x="96" y="148"/>
                    </a:lnTo>
                    <a:lnTo>
                      <a:pt x="95" y="148"/>
                    </a:lnTo>
                    <a:lnTo>
                      <a:pt x="94" y="148"/>
                    </a:lnTo>
                    <a:lnTo>
                      <a:pt x="94" y="148"/>
                    </a:lnTo>
                    <a:lnTo>
                      <a:pt x="54" y="148"/>
                    </a:lnTo>
                    <a:lnTo>
                      <a:pt x="49" y="148"/>
                    </a:lnTo>
                    <a:lnTo>
                      <a:pt x="43" y="148"/>
                    </a:lnTo>
                    <a:lnTo>
                      <a:pt x="39" y="147"/>
                    </a:lnTo>
                    <a:lnTo>
                      <a:pt x="34" y="145"/>
                    </a:lnTo>
                    <a:lnTo>
                      <a:pt x="30" y="144"/>
                    </a:lnTo>
                    <a:lnTo>
                      <a:pt x="26" y="142"/>
                    </a:lnTo>
                    <a:lnTo>
                      <a:pt x="23" y="140"/>
                    </a:lnTo>
                    <a:lnTo>
                      <a:pt x="20" y="138"/>
                    </a:lnTo>
                    <a:lnTo>
                      <a:pt x="17" y="135"/>
                    </a:lnTo>
                    <a:lnTo>
                      <a:pt x="14" y="133"/>
                    </a:lnTo>
                    <a:lnTo>
                      <a:pt x="12" y="130"/>
                    </a:lnTo>
                    <a:lnTo>
                      <a:pt x="10" y="127"/>
                    </a:lnTo>
                    <a:lnTo>
                      <a:pt x="8" y="124"/>
                    </a:lnTo>
                    <a:lnTo>
                      <a:pt x="7" y="121"/>
                    </a:lnTo>
                    <a:lnTo>
                      <a:pt x="5" y="118"/>
                    </a:lnTo>
                    <a:lnTo>
                      <a:pt x="4" y="116"/>
                    </a:lnTo>
                    <a:lnTo>
                      <a:pt x="3" y="113"/>
                    </a:lnTo>
                    <a:lnTo>
                      <a:pt x="2" y="110"/>
                    </a:lnTo>
                    <a:lnTo>
                      <a:pt x="2" y="107"/>
                    </a:lnTo>
                    <a:lnTo>
                      <a:pt x="1" y="105"/>
                    </a:lnTo>
                    <a:lnTo>
                      <a:pt x="1" y="103"/>
                    </a:lnTo>
                    <a:lnTo>
                      <a:pt x="0" y="101"/>
                    </a:lnTo>
                    <a:lnTo>
                      <a:pt x="0" y="99"/>
                    </a:lnTo>
                    <a:lnTo>
                      <a:pt x="0" y="97"/>
                    </a:lnTo>
                    <a:lnTo>
                      <a:pt x="0" y="96"/>
                    </a:lnTo>
                    <a:lnTo>
                      <a:pt x="0" y="95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0" y="54"/>
                    </a:lnTo>
                    <a:lnTo>
                      <a:pt x="0" y="49"/>
                    </a:lnTo>
                    <a:lnTo>
                      <a:pt x="1" y="44"/>
                    </a:lnTo>
                    <a:lnTo>
                      <a:pt x="2" y="39"/>
                    </a:lnTo>
                    <a:lnTo>
                      <a:pt x="3" y="34"/>
                    </a:lnTo>
                    <a:lnTo>
                      <a:pt x="4" y="30"/>
                    </a:lnTo>
                    <a:lnTo>
                      <a:pt x="6" y="26"/>
                    </a:lnTo>
                    <a:lnTo>
                      <a:pt x="8" y="23"/>
                    </a:lnTo>
                    <a:lnTo>
                      <a:pt x="11" y="20"/>
                    </a:lnTo>
                    <a:lnTo>
                      <a:pt x="13" y="17"/>
                    </a:lnTo>
                    <a:lnTo>
                      <a:pt x="16" y="14"/>
                    </a:lnTo>
                    <a:lnTo>
                      <a:pt x="18" y="12"/>
                    </a:lnTo>
                    <a:lnTo>
                      <a:pt x="21" y="10"/>
                    </a:lnTo>
                    <a:lnTo>
                      <a:pt x="24" y="8"/>
                    </a:lnTo>
                    <a:lnTo>
                      <a:pt x="27" y="7"/>
                    </a:lnTo>
                    <a:lnTo>
                      <a:pt x="30" y="5"/>
                    </a:lnTo>
                    <a:lnTo>
                      <a:pt x="33" y="4"/>
                    </a:lnTo>
                    <a:lnTo>
                      <a:pt x="36" y="3"/>
                    </a:lnTo>
                    <a:lnTo>
                      <a:pt x="38" y="2"/>
                    </a:lnTo>
                    <a:lnTo>
                      <a:pt x="41" y="2"/>
                    </a:lnTo>
                    <a:lnTo>
                      <a:pt x="44" y="1"/>
                    </a:lnTo>
                    <a:lnTo>
                      <a:pt x="46" y="1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1" y="0"/>
                    </a:lnTo>
                    <a:lnTo>
                      <a:pt x="53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ABCD03"/>
              </a:solidFill>
              <a:ln w="0">
                <a:solidFill>
                  <a:srgbClr val="99FF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  <p:sp>
            <p:nvSpPr>
              <p:cNvPr id="42" name="Freeform 15"/>
              <p:cNvSpPr>
                <a:spLocks noEditPoints="1"/>
              </p:cNvSpPr>
              <p:nvPr/>
            </p:nvSpPr>
            <p:spPr bwMode="auto">
              <a:xfrm>
                <a:off x="-572047" y="4429132"/>
                <a:ext cx="291025" cy="289721"/>
              </a:xfrm>
              <a:custGeom>
                <a:avLst/>
                <a:gdLst/>
                <a:ahLst/>
                <a:cxnLst>
                  <a:cxn ang="0">
                    <a:pos x="86" y="74"/>
                  </a:cxn>
                  <a:cxn ang="0">
                    <a:pos x="80" y="77"/>
                  </a:cxn>
                  <a:cxn ang="0">
                    <a:pos x="76" y="80"/>
                  </a:cxn>
                  <a:cxn ang="0">
                    <a:pos x="74" y="85"/>
                  </a:cxn>
                  <a:cxn ang="0">
                    <a:pos x="74" y="131"/>
                  </a:cxn>
                  <a:cxn ang="0">
                    <a:pos x="75" y="137"/>
                  </a:cxn>
                  <a:cxn ang="0">
                    <a:pos x="77" y="143"/>
                  </a:cxn>
                  <a:cxn ang="0">
                    <a:pos x="82" y="147"/>
                  </a:cxn>
                  <a:cxn ang="0">
                    <a:pos x="86" y="148"/>
                  </a:cxn>
                  <a:cxn ang="0">
                    <a:pos x="134" y="148"/>
                  </a:cxn>
                  <a:cxn ang="0">
                    <a:pos x="142" y="146"/>
                  </a:cxn>
                  <a:cxn ang="0">
                    <a:pos x="147" y="142"/>
                  </a:cxn>
                  <a:cxn ang="0">
                    <a:pos x="149" y="137"/>
                  </a:cxn>
                  <a:cxn ang="0">
                    <a:pos x="149" y="88"/>
                  </a:cxn>
                  <a:cxn ang="0">
                    <a:pos x="147" y="82"/>
                  </a:cxn>
                  <a:cxn ang="0">
                    <a:pos x="142" y="76"/>
                  </a:cxn>
                  <a:cxn ang="0">
                    <a:pos x="137" y="74"/>
                  </a:cxn>
                  <a:cxn ang="0">
                    <a:pos x="131" y="0"/>
                  </a:cxn>
                  <a:cxn ang="0">
                    <a:pos x="153" y="2"/>
                  </a:cxn>
                  <a:cxn ang="0">
                    <a:pos x="171" y="8"/>
                  </a:cxn>
                  <a:cxn ang="0">
                    <a:pos x="189" y="19"/>
                  </a:cxn>
                  <a:cxn ang="0">
                    <a:pos x="201" y="31"/>
                  </a:cxn>
                  <a:cxn ang="0">
                    <a:pos x="210" y="44"/>
                  </a:cxn>
                  <a:cxn ang="0">
                    <a:pos x="216" y="58"/>
                  </a:cxn>
                  <a:cxn ang="0">
                    <a:pos x="220" y="71"/>
                  </a:cxn>
                  <a:cxn ang="0">
                    <a:pos x="222" y="82"/>
                  </a:cxn>
                  <a:cxn ang="0">
                    <a:pos x="223" y="131"/>
                  </a:cxn>
                  <a:cxn ang="0">
                    <a:pos x="221" y="152"/>
                  </a:cxn>
                  <a:cxn ang="0">
                    <a:pos x="215" y="171"/>
                  </a:cxn>
                  <a:cxn ang="0">
                    <a:pos x="204" y="189"/>
                  </a:cxn>
                  <a:cxn ang="0">
                    <a:pos x="192" y="200"/>
                  </a:cxn>
                  <a:cxn ang="0">
                    <a:pos x="179" y="210"/>
                  </a:cxn>
                  <a:cxn ang="0">
                    <a:pos x="164" y="216"/>
                  </a:cxn>
                  <a:cxn ang="0">
                    <a:pos x="151" y="220"/>
                  </a:cxn>
                  <a:cxn ang="0">
                    <a:pos x="140" y="222"/>
                  </a:cxn>
                  <a:cxn ang="0">
                    <a:pos x="91" y="222"/>
                  </a:cxn>
                  <a:cxn ang="0">
                    <a:pos x="70" y="220"/>
                  </a:cxn>
                  <a:cxn ang="0">
                    <a:pos x="52" y="214"/>
                  </a:cxn>
                  <a:cxn ang="0">
                    <a:pos x="34" y="203"/>
                  </a:cxn>
                  <a:cxn ang="0">
                    <a:pos x="22" y="192"/>
                  </a:cxn>
                  <a:cxn ang="0">
                    <a:pos x="13" y="178"/>
                  </a:cxn>
                  <a:cxn ang="0">
                    <a:pos x="6" y="164"/>
                  </a:cxn>
                  <a:cxn ang="0">
                    <a:pos x="2" y="151"/>
                  </a:cxn>
                  <a:cxn ang="0">
                    <a:pos x="1" y="140"/>
                  </a:cxn>
                  <a:cxn ang="0">
                    <a:pos x="0" y="91"/>
                  </a:cxn>
                  <a:cxn ang="0">
                    <a:pos x="2" y="70"/>
                  </a:cxn>
                  <a:cxn ang="0">
                    <a:pos x="8" y="52"/>
                  </a:cxn>
                  <a:cxn ang="0">
                    <a:pos x="19" y="34"/>
                  </a:cxn>
                  <a:cxn ang="0">
                    <a:pos x="31" y="22"/>
                  </a:cxn>
                  <a:cxn ang="0">
                    <a:pos x="44" y="13"/>
                  </a:cxn>
                  <a:cxn ang="0">
                    <a:pos x="58" y="6"/>
                  </a:cxn>
                  <a:cxn ang="0">
                    <a:pos x="71" y="3"/>
                  </a:cxn>
                  <a:cxn ang="0">
                    <a:pos x="83" y="1"/>
                  </a:cxn>
                </a:cxnLst>
                <a:rect l="0" t="0" r="r" b="b"/>
                <a:pathLst>
                  <a:path w="223" h="222">
                    <a:moveTo>
                      <a:pt x="92" y="74"/>
                    </a:moveTo>
                    <a:lnTo>
                      <a:pt x="90" y="74"/>
                    </a:lnTo>
                    <a:lnTo>
                      <a:pt x="88" y="74"/>
                    </a:lnTo>
                    <a:lnTo>
                      <a:pt x="88" y="74"/>
                    </a:lnTo>
                    <a:lnTo>
                      <a:pt x="86" y="74"/>
                    </a:lnTo>
                    <a:lnTo>
                      <a:pt x="85" y="75"/>
                    </a:lnTo>
                    <a:lnTo>
                      <a:pt x="83" y="76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80" y="77"/>
                    </a:lnTo>
                    <a:lnTo>
                      <a:pt x="80" y="77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8" y="78"/>
                    </a:lnTo>
                    <a:lnTo>
                      <a:pt x="76" y="80"/>
                    </a:lnTo>
                    <a:lnTo>
                      <a:pt x="76" y="80"/>
                    </a:lnTo>
                    <a:lnTo>
                      <a:pt x="75" y="82"/>
                    </a:lnTo>
                    <a:lnTo>
                      <a:pt x="74" y="84"/>
                    </a:lnTo>
                    <a:lnTo>
                      <a:pt x="74" y="84"/>
                    </a:lnTo>
                    <a:lnTo>
                      <a:pt x="74" y="85"/>
                    </a:lnTo>
                    <a:lnTo>
                      <a:pt x="74" y="86"/>
                    </a:lnTo>
                    <a:lnTo>
                      <a:pt x="74" y="86"/>
                    </a:lnTo>
                    <a:lnTo>
                      <a:pt x="74" y="90"/>
                    </a:lnTo>
                    <a:lnTo>
                      <a:pt x="74" y="91"/>
                    </a:lnTo>
                    <a:lnTo>
                      <a:pt x="74" y="131"/>
                    </a:lnTo>
                    <a:lnTo>
                      <a:pt x="74" y="132"/>
                    </a:lnTo>
                    <a:lnTo>
                      <a:pt x="74" y="134"/>
                    </a:lnTo>
                    <a:lnTo>
                      <a:pt x="74" y="134"/>
                    </a:lnTo>
                    <a:lnTo>
                      <a:pt x="74" y="136"/>
                    </a:lnTo>
                    <a:lnTo>
                      <a:pt x="75" y="137"/>
                    </a:lnTo>
                    <a:lnTo>
                      <a:pt x="76" y="140"/>
                    </a:lnTo>
                    <a:lnTo>
                      <a:pt x="76" y="140"/>
                    </a:lnTo>
                    <a:lnTo>
                      <a:pt x="76" y="141"/>
                    </a:lnTo>
                    <a:lnTo>
                      <a:pt x="77" y="143"/>
                    </a:lnTo>
                    <a:lnTo>
                      <a:pt x="77" y="143"/>
                    </a:lnTo>
                    <a:lnTo>
                      <a:pt x="78" y="144"/>
                    </a:lnTo>
                    <a:lnTo>
                      <a:pt x="79" y="145"/>
                    </a:lnTo>
                    <a:lnTo>
                      <a:pt x="80" y="146"/>
                    </a:lnTo>
                    <a:lnTo>
                      <a:pt x="80" y="147"/>
                    </a:lnTo>
                    <a:lnTo>
                      <a:pt x="82" y="147"/>
                    </a:lnTo>
                    <a:lnTo>
                      <a:pt x="82" y="148"/>
                    </a:lnTo>
                    <a:lnTo>
                      <a:pt x="84" y="148"/>
                    </a:lnTo>
                    <a:lnTo>
                      <a:pt x="85" y="148"/>
                    </a:lnTo>
                    <a:lnTo>
                      <a:pt x="86" y="148"/>
                    </a:lnTo>
                    <a:lnTo>
                      <a:pt x="86" y="148"/>
                    </a:lnTo>
                    <a:lnTo>
                      <a:pt x="90" y="149"/>
                    </a:lnTo>
                    <a:lnTo>
                      <a:pt x="91" y="149"/>
                    </a:lnTo>
                    <a:lnTo>
                      <a:pt x="131" y="149"/>
                    </a:lnTo>
                    <a:lnTo>
                      <a:pt x="133" y="149"/>
                    </a:lnTo>
                    <a:lnTo>
                      <a:pt x="134" y="148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8" y="148"/>
                    </a:lnTo>
                    <a:lnTo>
                      <a:pt x="139" y="147"/>
                    </a:lnTo>
                    <a:lnTo>
                      <a:pt x="142" y="146"/>
                    </a:lnTo>
                    <a:lnTo>
                      <a:pt x="143" y="145"/>
                    </a:lnTo>
                    <a:lnTo>
                      <a:pt x="144" y="145"/>
                    </a:lnTo>
                    <a:lnTo>
                      <a:pt x="145" y="144"/>
                    </a:lnTo>
                    <a:lnTo>
                      <a:pt x="146" y="143"/>
                    </a:lnTo>
                    <a:lnTo>
                      <a:pt x="147" y="142"/>
                    </a:lnTo>
                    <a:lnTo>
                      <a:pt x="148" y="140"/>
                    </a:lnTo>
                    <a:lnTo>
                      <a:pt x="148" y="140"/>
                    </a:lnTo>
                    <a:lnTo>
                      <a:pt x="148" y="138"/>
                    </a:lnTo>
                    <a:lnTo>
                      <a:pt x="148" y="138"/>
                    </a:lnTo>
                    <a:lnTo>
                      <a:pt x="149" y="137"/>
                    </a:lnTo>
                    <a:lnTo>
                      <a:pt x="149" y="133"/>
                    </a:lnTo>
                    <a:lnTo>
                      <a:pt x="149" y="131"/>
                    </a:lnTo>
                    <a:lnTo>
                      <a:pt x="149" y="92"/>
                    </a:lnTo>
                    <a:lnTo>
                      <a:pt x="149" y="90"/>
                    </a:lnTo>
                    <a:lnTo>
                      <a:pt x="149" y="88"/>
                    </a:lnTo>
                    <a:lnTo>
                      <a:pt x="149" y="88"/>
                    </a:lnTo>
                    <a:lnTo>
                      <a:pt x="148" y="86"/>
                    </a:lnTo>
                    <a:lnTo>
                      <a:pt x="148" y="85"/>
                    </a:lnTo>
                    <a:lnTo>
                      <a:pt x="147" y="83"/>
                    </a:lnTo>
                    <a:lnTo>
                      <a:pt x="147" y="82"/>
                    </a:lnTo>
                    <a:lnTo>
                      <a:pt x="145" y="79"/>
                    </a:lnTo>
                    <a:lnTo>
                      <a:pt x="145" y="79"/>
                    </a:lnTo>
                    <a:lnTo>
                      <a:pt x="144" y="77"/>
                    </a:lnTo>
                    <a:lnTo>
                      <a:pt x="143" y="76"/>
                    </a:lnTo>
                    <a:lnTo>
                      <a:pt x="142" y="76"/>
                    </a:lnTo>
                    <a:lnTo>
                      <a:pt x="141" y="75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8" y="74"/>
                    </a:lnTo>
                    <a:lnTo>
                      <a:pt x="137" y="74"/>
                    </a:lnTo>
                    <a:lnTo>
                      <a:pt x="133" y="74"/>
                    </a:lnTo>
                    <a:lnTo>
                      <a:pt x="131" y="74"/>
                    </a:lnTo>
                    <a:lnTo>
                      <a:pt x="92" y="74"/>
                    </a:lnTo>
                    <a:close/>
                    <a:moveTo>
                      <a:pt x="90" y="0"/>
                    </a:moveTo>
                    <a:lnTo>
                      <a:pt x="131" y="0"/>
                    </a:lnTo>
                    <a:lnTo>
                      <a:pt x="136" y="0"/>
                    </a:lnTo>
                    <a:lnTo>
                      <a:pt x="140" y="1"/>
                    </a:lnTo>
                    <a:lnTo>
                      <a:pt x="145" y="1"/>
                    </a:lnTo>
                    <a:lnTo>
                      <a:pt x="148" y="2"/>
                    </a:lnTo>
                    <a:lnTo>
                      <a:pt x="153" y="2"/>
                    </a:lnTo>
                    <a:lnTo>
                      <a:pt x="157" y="3"/>
                    </a:lnTo>
                    <a:lnTo>
                      <a:pt x="160" y="4"/>
                    </a:lnTo>
                    <a:lnTo>
                      <a:pt x="164" y="5"/>
                    </a:lnTo>
                    <a:lnTo>
                      <a:pt x="167" y="7"/>
                    </a:lnTo>
                    <a:lnTo>
                      <a:pt x="171" y="8"/>
                    </a:lnTo>
                    <a:lnTo>
                      <a:pt x="174" y="10"/>
                    </a:lnTo>
                    <a:lnTo>
                      <a:pt x="177" y="11"/>
                    </a:lnTo>
                    <a:lnTo>
                      <a:pt x="183" y="15"/>
                    </a:lnTo>
                    <a:lnTo>
                      <a:pt x="186" y="17"/>
                    </a:lnTo>
                    <a:lnTo>
                      <a:pt x="189" y="19"/>
                    </a:lnTo>
                    <a:lnTo>
                      <a:pt x="192" y="21"/>
                    </a:lnTo>
                    <a:lnTo>
                      <a:pt x="194" y="24"/>
                    </a:lnTo>
                    <a:lnTo>
                      <a:pt x="196" y="26"/>
                    </a:lnTo>
                    <a:lnTo>
                      <a:pt x="199" y="28"/>
                    </a:lnTo>
                    <a:lnTo>
                      <a:pt x="201" y="31"/>
                    </a:lnTo>
                    <a:lnTo>
                      <a:pt x="203" y="33"/>
                    </a:lnTo>
                    <a:lnTo>
                      <a:pt x="205" y="36"/>
                    </a:lnTo>
                    <a:lnTo>
                      <a:pt x="207" y="39"/>
                    </a:lnTo>
                    <a:lnTo>
                      <a:pt x="209" y="42"/>
                    </a:lnTo>
                    <a:lnTo>
                      <a:pt x="210" y="44"/>
                    </a:lnTo>
                    <a:lnTo>
                      <a:pt x="211" y="47"/>
                    </a:lnTo>
                    <a:lnTo>
                      <a:pt x="213" y="50"/>
                    </a:lnTo>
                    <a:lnTo>
                      <a:pt x="214" y="52"/>
                    </a:lnTo>
                    <a:lnTo>
                      <a:pt x="215" y="55"/>
                    </a:lnTo>
                    <a:lnTo>
                      <a:pt x="216" y="58"/>
                    </a:lnTo>
                    <a:lnTo>
                      <a:pt x="217" y="61"/>
                    </a:lnTo>
                    <a:lnTo>
                      <a:pt x="218" y="63"/>
                    </a:lnTo>
                    <a:lnTo>
                      <a:pt x="219" y="66"/>
                    </a:lnTo>
                    <a:lnTo>
                      <a:pt x="220" y="69"/>
                    </a:lnTo>
                    <a:lnTo>
                      <a:pt x="220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2" y="79"/>
                    </a:lnTo>
                    <a:lnTo>
                      <a:pt x="222" y="81"/>
                    </a:lnTo>
                    <a:lnTo>
                      <a:pt x="222" y="82"/>
                    </a:lnTo>
                    <a:lnTo>
                      <a:pt x="222" y="84"/>
                    </a:lnTo>
                    <a:lnTo>
                      <a:pt x="222" y="85"/>
                    </a:lnTo>
                    <a:lnTo>
                      <a:pt x="222" y="86"/>
                    </a:lnTo>
                    <a:lnTo>
                      <a:pt x="223" y="90"/>
                    </a:lnTo>
                    <a:lnTo>
                      <a:pt x="223" y="131"/>
                    </a:lnTo>
                    <a:lnTo>
                      <a:pt x="223" y="136"/>
                    </a:lnTo>
                    <a:lnTo>
                      <a:pt x="222" y="140"/>
                    </a:lnTo>
                    <a:lnTo>
                      <a:pt x="222" y="144"/>
                    </a:lnTo>
                    <a:lnTo>
                      <a:pt x="221" y="148"/>
                    </a:lnTo>
                    <a:lnTo>
                      <a:pt x="221" y="152"/>
                    </a:lnTo>
                    <a:lnTo>
                      <a:pt x="220" y="156"/>
                    </a:lnTo>
                    <a:lnTo>
                      <a:pt x="219" y="160"/>
                    </a:lnTo>
                    <a:lnTo>
                      <a:pt x="217" y="164"/>
                    </a:lnTo>
                    <a:lnTo>
                      <a:pt x="216" y="167"/>
                    </a:lnTo>
                    <a:lnTo>
                      <a:pt x="215" y="171"/>
                    </a:lnTo>
                    <a:lnTo>
                      <a:pt x="213" y="174"/>
                    </a:lnTo>
                    <a:lnTo>
                      <a:pt x="211" y="177"/>
                    </a:lnTo>
                    <a:lnTo>
                      <a:pt x="208" y="183"/>
                    </a:lnTo>
                    <a:lnTo>
                      <a:pt x="206" y="186"/>
                    </a:lnTo>
                    <a:lnTo>
                      <a:pt x="204" y="189"/>
                    </a:lnTo>
                    <a:lnTo>
                      <a:pt x="202" y="191"/>
                    </a:lnTo>
                    <a:lnTo>
                      <a:pt x="199" y="194"/>
                    </a:lnTo>
                    <a:lnTo>
                      <a:pt x="197" y="196"/>
                    </a:lnTo>
                    <a:lnTo>
                      <a:pt x="194" y="198"/>
                    </a:lnTo>
                    <a:lnTo>
                      <a:pt x="192" y="200"/>
                    </a:lnTo>
                    <a:lnTo>
                      <a:pt x="190" y="202"/>
                    </a:lnTo>
                    <a:lnTo>
                      <a:pt x="187" y="205"/>
                    </a:lnTo>
                    <a:lnTo>
                      <a:pt x="184" y="206"/>
                    </a:lnTo>
                    <a:lnTo>
                      <a:pt x="181" y="208"/>
                    </a:lnTo>
                    <a:lnTo>
                      <a:pt x="179" y="210"/>
                    </a:lnTo>
                    <a:lnTo>
                      <a:pt x="176" y="211"/>
                    </a:lnTo>
                    <a:lnTo>
                      <a:pt x="173" y="212"/>
                    </a:lnTo>
                    <a:lnTo>
                      <a:pt x="170" y="214"/>
                    </a:lnTo>
                    <a:lnTo>
                      <a:pt x="168" y="215"/>
                    </a:lnTo>
                    <a:lnTo>
                      <a:pt x="164" y="216"/>
                    </a:lnTo>
                    <a:lnTo>
                      <a:pt x="162" y="217"/>
                    </a:lnTo>
                    <a:lnTo>
                      <a:pt x="159" y="218"/>
                    </a:lnTo>
                    <a:lnTo>
                      <a:pt x="157" y="218"/>
                    </a:lnTo>
                    <a:lnTo>
                      <a:pt x="154" y="219"/>
                    </a:lnTo>
                    <a:lnTo>
                      <a:pt x="151" y="220"/>
                    </a:lnTo>
                    <a:lnTo>
                      <a:pt x="149" y="220"/>
                    </a:lnTo>
                    <a:lnTo>
                      <a:pt x="147" y="221"/>
                    </a:lnTo>
                    <a:lnTo>
                      <a:pt x="144" y="221"/>
                    </a:lnTo>
                    <a:lnTo>
                      <a:pt x="142" y="221"/>
                    </a:lnTo>
                    <a:lnTo>
                      <a:pt x="140" y="222"/>
                    </a:lnTo>
                    <a:lnTo>
                      <a:pt x="139" y="222"/>
                    </a:lnTo>
                    <a:lnTo>
                      <a:pt x="137" y="222"/>
                    </a:lnTo>
                    <a:lnTo>
                      <a:pt x="136" y="222"/>
                    </a:lnTo>
                    <a:lnTo>
                      <a:pt x="133" y="222"/>
                    </a:lnTo>
                    <a:lnTo>
                      <a:pt x="91" y="222"/>
                    </a:lnTo>
                    <a:lnTo>
                      <a:pt x="86" y="222"/>
                    </a:lnTo>
                    <a:lnTo>
                      <a:pt x="83" y="222"/>
                    </a:lnTo>
                    <a:lnTo>
                      <a:pt x="78" y="221"/>
                    </a:lnTo>
                    <a:lnTo>
                      <a:pt x="74" y="221"/>
                    </a:lnTo>
                    <a:lnTo>
                      <a:pt x="70" y="220"/>
                    </a:lnTo>
                    <a:lnTo>
                      <a:pt x="66" y="219"/>
                    </a:lnTo>
                    <a:lnTo>
                      <a:pt x="62" y="218"/>
                    </a:lnTo>
                    <a:lnTo>
                      <a:pt x="59" y="217"/>
                    </a:lnTo>
                    <a:lnTo>
                      <a:pt x="55" y="216"/>
                    </a:lnTo>
                    <a:lnTo>
                      <a:pt x="52" y="214"/>
                    </a:lnTo>
                    <a:lnTo>
                      <a:pt x="49" y="213"/>
                    </a:lnTo>
                    <a:lnTo>
                      <a:pt x="45" y="211"/>
                    </a:lnTo>
                    <a:lnTo>
                      <a:pt x="39" y="207"/>
                    </a:lnTo>
                    <a:lnTo>
                      <a:pt x="36" y="205"/>
                    </a:lnTo>
                    <a:lnTo>
                      <a:pt x="34" y="203"/>
                    </a:lnTo>
                    <a:lnTo>
                      <a:pt x="31" y="201"/>
                    </a:lnTo>
                    <a:lnTo>
                      <a:pt x="29" y="199"/>
                    </a:lnTo>
                    <a:lnTo>
                      <a:pt x="26" y="197"/>
                    </a:lnTo>
                    <a:lnTo>
                      <a:pt x="24" y="194"/>
                    </a:lnTo>
                    <a:lnTo>
                      <a:pt x="22" y="192"/>
                    </a:lnTo>
                    <a:lnTo>
                      <a:pt x="20" y="189"/>
                    </a:lnTo>
                    <a:lnTo>
                      <a:pt x="18" y="186"/>
                    </a:lnTo>
                    <a:lnTo>
                      <a:pt x="16" y="184"/>
                    </a:lnTo>
                    <a:lnTo>
                      <a:pt x="14" y="181"/>
                    </a:lnTo>
                    <a:lnTo>
                      <a:pt x="13" y="178"/>
                    </a:lnTo>
                    <a:lnTo>
                      <a:pt x="11" y="176"/>
                    </a:lnTo>
                    <a:lnTo>
                      <a:pt x="10" y="173"/>
                    </a:lnTo>
                    <a:lnTo>
                      <a:pt x="9" y="170"/>
                    </a:lnTo>
                    <a:lnTo>
                      <a:pt x="7" y="167"/>
                    </a:lnTo>
                    <a:lnTo>
                      <a:pt x="6" y="164"/>
                    </a:lnTo>
                    <a:lnTo>
                      <a:pt x="5" y="162"/>
                    </a:lnTo>
                    <a:lnTo>
                      <a:pt x="5" y="159"/>
                    </a:lnTo>
                    <a:lnTo>
                      <a:pt x="4" y="157"/>
                    </a:lnTo>
                    <a:lnTo>
                      <a:pt x="3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7"/>
                    </a:lnTo>
                    <a:lnTo>
                      <a:pt x="1" y="143"/>
                    </a:lnTo>
                    <a:lnTo>
                      <a:pt x="1" y="142"/>
                    </a:lnTo>
                    <a:lnTo>
                      <a:pt x="1" y="140"/>
                    </a:lnTo>
                    <a:lnTo>
                      <a:pt x="0" y="138"/>
                    </a:lnTo>
                    <a:lnTo>
                      <a:pt x="0" y="137"/>
                    </a:lnTo>
                    <a:lnTo>
                      <a:pt x="0" y="136"/>
                    </a:lnTo>
                    <a:lnTo>
                      <a:pt x="0" y="132"/>
                    </a:lnTo>
                    <a:lnTo>
                      <a:pt x="0" y="91"/>
                    </a:lnTo>
                    <a:lnTo>
                      <a:pt x="0" y="86"/>
                    </a:lnTo>
                    <a:lnTo>
                      <a:pt x="0" y="83"/>
                    </a:lnTo>
                    <a:lnTo>
                      <a:pt x="1" y="78"/>
                    </a:lnTo>
                    <a:lnTo>
                      <a:pt x="1" y="74"/>
                    </a:lnTo>
                    <a:lnTo>
                      <a:pt x="2" y="70"/>
                    </a:lnTo>
                    <a:lnTo>
                      <a:pt x="3" y="66"/>
                    </a:lnTo>
                    <a:lnTo>
                      <a:pt x="4" y="62"/>
                    </a:lnTo>
                    <a:lnTo>
                      <a:pt x="5" y="59"/>
                    </a:lnTo>
                    <a:lnTo>
                      <a:pt x="6" y="55"/>
                    </a:lnTo>
                    <a:lnTo>
                      <a:pt x="8" y="52"/>
                    </a:lnTo>
                    <a:lnTo>
                      <a:pt x="10" y="49"/>
                    </a:lnTo>
                    <a:lnTo>
                      <a:pt x="11" y="45"/>
                    </a:lnTo>
                    <a:lnTo>
                      <a:pt x="15" y="39"/>
                    </a:lnTo>
                    <a:lnTo>
                      <a:pt x="17" y="37"/>
                    </a:lnTo>
                    <a:lnTo>
                      <a:pt x="19" y="34"/>
                    </a:lnTo>
                    <a:lnTo>
                      <a:pt x="21" y="31"/>
                    </a:lnTo>
                    <a:lnTo>
                      <a:pt x="23" y="29"/>
                    </a:lnTo>
                    <a:lnTo>
                      <a:pt x="26" y="26"/>
                    </a:lnTo>
                    <a:lnTo>
                      <a:pt x="28" y="24"/>
                    </a:lnTo>
                    <a:lnTo>
                      <a:pt x="31" y="22"/>
                    </a:lnTo>
                    <a:lnTo>
                      <a:pt x="33" y="20"/>
                    </a:lnTo>
                    <a:lnTo>
                      <a:pt x="36" y="18"/>
                    </a:lnTo>
                    <a:lnTo>
                      <a:pt x="38" y="16"/>
                    </a:lnTo>
                    <a:lnTo>
                      <a:pt x="42" y="14"/>
                    </a:lnTo>
                    <a:lnTo>
                      <a:pt x="44" y="13"/>
                    </a:lnTo>
                    <a:lnTo>
                      <a:pt x="47" y="11"/>
                    </a:lnTo>
                    <a:lnTo>
                      <a:pt x="50" y="10"/>
                    </a:lnTo>
                    <a:lnTo>
                      <a:pt x="52" y="9"/>
                    </a:lnTo>
                    <a:lnTo>
                      <a:pt x="55" y="8"/>
                    </a:lnTo>
                    <a:lnTo>
                      <a:pt x="58" y="6"/>
                    </a:lnTo>
                    <a:lnTo>
                      <a:pt x="61" y="6"/>
                    </a:lnTo>
                    <a:lnTo>
                      <a:pt x="63" y="5"/>
                    </a:lnTo>
                    <a:lnTo>
                      <a:pt x="66" y="4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4" y="2"/>
                    </a:lnTo>
                    <a:lnTo>
                      <a:pt x="75" y="2"/>
                    </a:lnTo>
                    <a:lnTo>
                      <a:pt x="79" y="1"/>
                    </a:lnTo>
                    <a:lnTo>
                      <a:pt x="81" y="1"/>
                    </a:lnTo>
                    <a:lnTo>
                      <a:pt x="83" y="1"/>
                    </a:lnTo>
                    <a:lnTo>
                      <a:pt x="84" y="1"/>
                    </a:lnTo>
                    <a:lnTo>
                      <a:pt x="85" y="1"/>
                    </a:lnTo>
                    <a:lnTo>
                      <a:pt x="86" y="0"/>
                    </a:lnTo>
                    <a:lnTo>
                      <a:pt x="90" y="0"/>
                    </a:lnTo>
                    <a:close/>
                  </a:path>
                </a:pathLst>
              </a:custGeom>
              <a:solidFill>
                <a:srgbClr val="6699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ko-KR" altLang="en-US" sz="2200" dirty="0">
                  <a:latin typeface="나눔고딕" pitchFamily="50" charset="-127"/>
                  <a:ea typeface="나눔고딕" pitchFamily="50" charset="-127"/>
                </a:endParaRPr>
              </a:p>
            </p:txBody>
          </p:sp>
        </p:grpSp>
      </p:grpSp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10479" r="7282" b="71817"/>
          <a:stretch/>
        </p:blipFill>
        <p:spPr>
          <a:xfrm>
            <a:off x="923112" y="2265521"/>
            <a:ext cx="8055033" cy="2306900"/>
          </a:xfrm>
          <a:prstGeom prst="rect">
            <a:avLst/>
          </a:prstGeom>
        </p:spPr>
      </p:pic>
      <p:pic>
        <p:nvPicPr>
          <p:cNvPr id="40" name="그림 39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5675" y="5229462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타원 25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2" name="타원 31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3" name="타원 32">
            <a:hlinkClick r:id="rId8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16298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75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666720" y="410956"/>
            <a:ext cx="4296325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</a:t>
            </a:r>
            <a:r>
              <a:rPr lang="en-US" altLang="ko-KR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,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분 </a:t>
            </a:r>
            <a:r>
              <a:rPr lang="ko-KR" altLang="en-US" sz="2300" dirty="0" smtClean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단위 </a:t>
            </a:r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시간의 </a:t>
            </a:r>
            <a:endParaRPr lang="en-US" altLang="ko-KR" sz="2300" dirty="0">
              <a:solidFill>
                <a:srgbClr val="669900"/>
              </a:solidFill>
              <a:latin typeface="나눔고딕 ExtraBold" pitchFamily="50" charset="-127"/>
              <a:ea typeface="나눔고딕 ExtraBold" pitchFamily="50" charset="-127"/>
            </a:endParaRPr>
          </a:p>
          <a:p>
            <a:pPr algn="ctr"/>
            <a:r>
              <a:rPr lang="ko-KR" altLang="en-US" sz="2300" dirty="0">
                <a:solidFill>
                  <a:srgbClr val="669900"/>
                </a:solidFill>
                <a:latin typeface="나눔고딕 ExtraBold" pitchFamily="50" charset="-127"/>
                <a:ea typeface="나눔고딕 ExtraBold" pitchFamily="50" charset="-127"/>
              </a:rPr>
              <a:t>뺄셈 방법 알아보기</a:t>
            </a:r>
          </a:p>
        </p:txBody>
      </p:sp>
      <p:grpSp>
        <p:nvGrpSpPr>
          <p:cNvPr id="75" name="그룹 74"/>
          <p:cNvGrpSpPr/>
          <p:nvPr/>
        </p:nvGrpSpPr>
        <p:grpSpPr>
          <a:xfrm>
            <a:off x="9024966" y="6192000"/>
            <a:ext cx="428628" cy="428628"/>
            <a:chOff x="6701949" y="6250801"/>
            <a:chExt cx="428628" cy="428628"/>
          </a:xfrm>
        </p:grpSpPr>
        <p:sp>
          <p:nvSpPr>
            <p:cNvPr id="76" name="타원 75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77" name="이등변 삼각형 76">
              <a:hlinkClick r:id="" action="ppaction://hlinkshowjump?jump=nextslide"/>
            </p:cNvPr>
            <p:cNvSpPr/>
            <p:nvPr/>
          </p:nvSpPr>
          <p:spPr>
            <a:xfrm rot="5400000">
              <a:off x="6822297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grpSp>
        <p:nvGrpSpPr>
          <p:cNvPr id="78" name="그룹 77"/>
          <p:cNvGrpSpPr/>
          <p:nvPr/>
        </p:nvGrpSpPr>
        <p:grpSpPr>
          <a:xfrm>
            <a:off x="8371314" y="6192000"/>
            <a:ext cx="428628" cy="428628"/>
            <a:chOff x="6701949" y="6250801"/>
            <a:chExt cx="428628" cy="428628"/>
          </a:xfrm>
        </p:grpSpPr>
        <p:sp>
          <p:nvSpPr>
            <p:cNvPr id="79" name="타원 78"/>
            <p:cNvSpPr/>
            <p:nvPr/>
          </p:nvSpPr>
          <p:spPr>
            <a:xfrm>
              <a:off x="6701949" y="6250801"/>
              <a:ext cx="428628" cy="428628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ko-KR" dirty="0" smtClean="0">
                  <a:latin typeface="나눔고딕" pitchFamily="50" charset="-127"/>
                  <a:ea typeface="나눔고딕" pitchFamily="50" charset="-127"/>
                </a:rPr>
                <a:t>     </a:t>
              </a:r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  <p:sp>
          <p:nvSpPr>
            <p:cNvPr id="80" name="이등변 삼각형 79">
              <a:hlinkClick r:id="" action="ppaction://hlinkshowjump?jump=previousslide"/>
            </p:cNvPr>
            <p:cNvSpPr/>
            <p:nvPr/>
          </p:nvSpPr>
          <p:spPr>
            <a:xfrm rot="16200000">
              <a:off x="6781239" y="6393677"/>
              <a:ext cx="214314" cy="142876"/>
            </a:xfrm>
            <a:prstGeom prst="triangl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sp>
        <p:nvSpPr>
          <p:cNvPr id="55" name="모서리가 둥근 직사각형 54"/>
          <p:cNvSpPr/>
          <p:nvPr/>
        </p:nvSpPr>
        <p:spPr>
          <a:xfrm>
            <a:off x="887488" y="4030008"/>
            <a:ext cx="8114008" cy="872346"/>
          </a:xfrm>
          <a:prstGeom prst="roundRect">
            <a:avLst/>
          </a:prstGeom>
          <a:solidFill>
            <a:schemeClr val="bg1"/>
          </a:solidFill>
          <a:ln w="19050">
            <a:solidFill>
              <a:schemeClr val="bg1">
                <a:lumMod val="6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>
              <a:latin typeface="나눔고딕" pitchFamily="50" charset="-127"/>
              <a:ea typeface="나눔고딕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965946" y="4081461"/>
            <a:ext cx="768283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대전에는 20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분에 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도착합니다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en-US" altLang="ko-KR" sz="2200" b="1" dirty="0" smtClean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  <a:p>
            <a:pPr lvl="0" indent="-18000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  <a:defRPr lang="ko-KR" altLang="en-US"/>
            </a:pP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대전에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는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 오후 8</a:t>
            </a:r>
            <a:r>
              <a:rPr lang="ko-KR" altLang="en-US" sz="2200" b="1" dirty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시 4</a:t>
            </a:r>
            <a:r>
              <a:rPr lang="ko-KR" altLang="en-US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분에 도착합니다</a:t>
            </a:r>
            <a:r>
              <a:rPr lang="en-US" altLang="ko-KR" sz="2200" b="1" dirty="0" smtClean="0">
                <a:solidFill>
                  <a:schemeClr val="accent2">
                    <a:lumMod val="75000"/>
                  </a:schemeClr>
                </a:solidFill>
                <a:latin typeface="나눔고딕"/>
                <a:ea typeface="나눔고딕"/>
                <a:sym typeface="Wingdings"/>
              </a:rPr>
              <a:t>.</a:t>
            </a:r>
            <a:endParaRPr lang="ko-KR" altLang="en-US" sz="2200" b="1" dirty="0">
              <a:solidFill>
                <a:schemeClr val="accent2">
                  <a:lumMod val="75000"/>
                </a:schemeClr>
              </a:solidFill>
              <a:latin typeface="나눔고딕"/>
              <a:ea typeface="나눔고딕"/>
              <a:sym typeface="Wingdings"/>
            </a:endParaRPr>
          </a:p>
        </p:txBody>
      </p:sp>
      <p:grpSp>
        <p:nvGrpSpPr>
          <p:cNvPr id="4" name="그룹 3"/>
          <p:cNvGrpSpPr/>
          <p:nvPr/>
        </p:nvGrpSpPr>
        <p:grpSpPr>
          <a:xfrm>
            <a:off x="990636" y="3494574"/>
            <a:ext cx="5299105" cy="430887"/>
            <a:chOff x="4304928" y="2710550"/>
            <a:chExt cx="5299105" cy="430887"/>
          </a:xfrm>
        </p:grpSpPr>
        <p:sp>
          <p:nvSpPr>
            <p:cNvPr id="102" name="TextBox 19"/>
            <p:cNvSpPr txBox="1">
              <a:spLocks noChangeArrowheads="1"/>
            </p:cNvSpPr>
            <p:nvPr/>
          </p:nvSpPr>
          <p:spPr bwMode="auto">
            <a:xfrm>
              <a:off x="4454866" y="2710550"/>
              <a:ext cx="5149167" cy="4308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lvl="0">
                <a:spcBef>
                  <a:spcPct val="0"/>
                </a:spcBef>
                <a:spcAft>
                  <a:spcPct val="0"/>
                </a:spcAft>
                <a:defRPr lang="ko-KR" altLang="en-US"/>
              </a:pPr>
              <a:r>
                <a:rPr lang="ko-KR" altLang="en-US" sz="2200" b="1" dirty="0">
                  <a:latin typeface="나눔고딕"/>
                  <a:ea typeface="나눔고딕"/>
                  <a:sym typeface="Wingdings"/>
                </a:rPr>
                <a:t>다른 지역에 도착하는 </a:t>
              </a:r>
              <a:r>
                <a:rPr lang="ko-KR" altLang="en-US" sz="2200" b="1" dirty="0" smtClean="0">
                  <a:latin typeface="나눔고딕"/>
                  <a:ea typeface="나눔고딕"/>
                  <a:sym typeface="Wingdings"/>
                </a:rPr>
                <a:t>시각은 언제인가요</a:t>
              </a:r>
              <a:r>
                <a:rPr lang="en-US" altLang="ko-KR" sz="2200" b="1" dirty="0" smtClean="0">
                  <a:latin typeface="나눔고딕"/>
                  <a:ea typeface="나눔고딕"/>
                  <a:sym typeface="Wingdings"/>
                </a:rPr>
                <a:t>?</a:t>
              </a:r>
              <a:endParaRPr lang="ko-KR" altLang="en-US" sz="2200" b="1" dirty="0">
                <a:latin typeface="나눔고딕"/>
                <a:ea typeface="나눔고딕"/>
                <a:sym typeface="Wingdings"/>
              </a:endParaRPr>
            </a:p>
          </p:txBody>
        </p:sp>
        <p:sp>
          <p:nvSpPr>
            <p:cNvPr id="36" name="Freeform 14"/>
            <p:cNvSpPr>
              <a:spLocks/>
            </p:cNvSpPr>
            <p:nvPr/>
          </p:nvSpPr>
          <p:spPr bwMode="auto">
            <a:xfrm>
              <a:off x="4304928" y="2851983"/>
              <a:ext cx="126000" cy="126000"/>
            </a:xfrm>
            <a:custGeom>
              <a:avLst/>
              <a:gdLst/>
              <a:ahLst/>
              <a:cxnLst>
                <a:cxn ang="0">
                  <a:pos x="94" y="0"/>
                </a:cxn>
                <a:cxn ang="0">
                  <a:pos x="105" y="1"/>
                </a:cxn>
                <a:cxn ang="0">
                  <a:pos x="115" y="3"/>
                </a:cxn>
                <a:cxn ang="0">
                  <a:pos x="122" y="6"/>
                </a:cxn>
                <a:cxn ang="0">
                  <a:pos x="129" y="11"/>
                </a:cxn>
                <a:cxn ang="0">
                  <a:pos x="134" y="16"/>
                </a:cxn>
                <a:cxn ang="0">
                  <a:pos x="139" y="21"/>
                </a:cxn>
                <a:cxn ang="0">
                  <a:pos x="142" y="27"/>
                </a:cxn>
                <a:cxn ang="0">
                  <a:pos x="145" y="33"/>
                </a:cxn>
                <a:cxn ang="0">
                  <a:pos x="146" y="38"/>
                </a:cxn>
                <a:cxn ang="0">
                  <a:pos x="148" y="44"/>
                </a:cxn>
                <a:cxn ang="0">
                  <a:pos x="148" y="48"/>
                </a:cxn>
                <a:cxn ang="0">
                  <a:pos x="149" y="51"/>
                </a:cxn>
                <a:cxn ang="0">
                  <a:pos x="149" y="54"/>
                </a:cxn>
                <a:cxn ang="0">
                  <a:pos x="149" y="54"/>
                </a:cxn>
                <a:cxn ang="0">
                  <a:pos x="149" y="100"/>
                </a:cxn>
                <a:cxn ang="0">
                  <a:pos x="147" y="110"/>
                </a:cxn>
                <a:cxn ang="0">
                  <a:pos x="144" y="118"/>
                </a:cxn>
                <a:cxn ang="0">
                  <a:pos x="140" y="126"/>
                </a:cxn>
                <a:cxn ang="0">
                  <a:pos x="136" y="132"/>
                </a:cxn>
                <a:cxn ang="0">
                  <a:pos x="130" y="136"/>
                </a:cxn>
                <a:cxn ang="0">
                  <a:pos x="124" y="140"/>
                </a:cxn>
                <a:cxn ang="0">
                  <a:pos x="119" y="143"/>
                </a:cxn>
                <a:cxn ang="0">
                  <a:pos x="113" y="145"/>
                </a:cxn>
                <a:cxn ang="0">
                  <a:pos x="108" y="147"/>
                </a:cxn>
                <a:cxn ang="0">
                  <a:pos x="103" y="148"/>
                </a:cxn>
                <a:cxn ang="0">
                  <a:pos x="99" y="148"/>
                </a:cxn>
                <a:cxn ang="0">
                  <a:pos x="96" y="148"/>
                </a:cxn>
                <a:cxn ang="0">
                  <a:pos x="94" y="148"/>
                </a:cxn>
                <a:cxn ang="0">
                  <a:pos x="54" y="148"/>
                </a:cxn>
                <a:cxn ang="0">
                  <a:pos x="43" y="148"/>
                </a:cxn>
                <a:cxn ang="0">
                  <a:pos x="34" y="145"/>
                </a:cxn>
                <a:cxn ang="0">
                  <a:pos x="26" y="142"/>
                </a:cxn>
                <a:cxn ang="0">
                  <a:pos x="20" y="138"/>
                </a:cxn>
                <a:cxn ang="0">
                  <a:pos x="14" y="133"/>
                </a:cxn>
                <a:cxn ang="0">
                  <a:pos x="10" y="127"/>
                </a:cxn>
                <a:cxn ang="0">
                  <a:pos x="7" y="121"/>
                </a:cxn>
                <a:cxn ang="0">
                  <a:pos x="4" y="116"/>
                </a:cxn>
                <a:cxn ang="0">
                  <a:pos x="2" y="110"/>
                </a:cxn>
                <a:cxn ang="0">
                  <a:pos x="1" y="105"/>
                </a:cxn>
                <a:cxn ang="0">
                  <a:pos x="0" y="101"/>
                </a:cxn>
                <a:cxn ang="0">
                  <a:pos x="0" y="97"/>
                </a:cxn>
                <a:cxn ang="0">
                  <a:pos x="0" y="95"/>
                </a:cxn>
                <a:cxn ang="0">
                  <a:pos x="0" y="94"/>
                </a:cxn>
                <a:cxn ang="0">
                  <a:pos x="0" y="49"/>
                </a:cxn>
                <a:cxn ang="0">
                  <a:pos x="2" y="39"/>
                </a:cxn>
                <a:cxn ang="0">
                  <a:pos x="4" y="30"/>
                </a:cxn>
                <a:cxn ang="0">
                  <a:pos x="8" y="23"/>
                </a:cxn>
                <a:cxn ang="0">
                  <a:pos x="13" y="17"/>
                </a:cxn>
                <a:cxn ang="0">
                  <a:pos x="18" y="12"/>
                </a:cxn>
                <a:cxn ang="0">
                  <a:pos x="24" y="8"/>
                </a:cxn>
                <a:cxn ang="0">
                  <a:pos x="30" y="5"/>
                </a:cxn>
                <a:cxn ang="0">
                  <a:pos x="36" y="3"/>
                </a:cxn>
                <a:cxn ang="0">
                  <a:pos x="41" y="2"/>
                </a:cxn>
                <a:cxn ang="0">
                  <a:pos x="46" y="1"/>
                </a:cxn>
                <a:cxn ang="0">
                  <a:pos x="50" y="0"/>
                </a:cxn>
                <a:cxn ang="0">
                  <a:pos x="53" y="0"/>
                </a:cxn>
                <a:cxn ang="0">
                  <a:pos x="54" y="0"/>
                </a:cxn>
              </a:cxnLst>
              <a:rect l="0" t="0" r="r" b="b"/>
              <a:pathLst>
                <a:path w="149" h="148">
                  <a:moveTo>
                    <a:pt x="54" y="0"/>
                  </a:moveTo>
                  <a:lnTo>
                    <a:pt x="94" y="0"/>
                  </a:lnTo>
                  <a:lnTo>
                    <a:pt x="100" y="0"/>
                  </a:lnTo>
                  <a:lnTo>
                    <a:pt x="105" y="1"/>
                  </a:lnTo>
                  <a:lnTo>
                    <a:pt x="110" y="2"/>
                  </a:lnTo>
                  <a:lnTo>
                    <a:pt x="115" y="3"/>
                  </a:lnTo>
                  <a:lnTo>
                    <a:pt x="119" y="4"/>
                  </a:lnTo>
                  <a:lnTo>
                    <a:pt x="122" y="6"/>
                  </a:lnTo>
                  <a:lnTo>
                    <a:pt x="126" y="8"/>
                  </a:lnTo>
                  <a:lnTo>
                    <a:pt x="129" y="11"/>
                  </a:lnTo>
                  <a:lnTo>
                    <a:pt x="132" y="13"/>
                  </a:lnTo>
                  <a:lnTo>
                    <a:pt x="134" y="16"/>
                  </a:lnTo>
                  <a:lnTo>
                    <a:pt x="137" y="19"/>
                  </a:lnTo>
                  <a:lnTo>
                    <a:pt x="139" y="21"/>
                  </a:lnTo>
                  <a:lnTo>
                    <a:pt x="141" y="24"/>
                  </a:lnTo>
                  <a:lnTo>
                    <a:pt x="142" y="27"/>
                  </a:lnTo>
                  <a:lnTo>
                    <a:pt x="143" y="30"/>
                  </a:lnTo>
                  <a:lnTo>
                    <a:pt x="145" y="33"/>
                  </a:lnTo>
                  <a:lnTo>
                    <a:pt x="146" y="36"/>
                  </a:lnTo>
                  <a:lnTo>
                    <a:pt x="146" y="38"/>
                  </a:lnTo>
                  <a:lnTo>
                    <a:pt x="147" y="41"/>
                  </a:lnTo>
                  <a:lnTo>
                    <a:pt x="148" y="44"/>
                  </a:lnTo>
                  <a:lnTo>
                    <a:pt x="148" y="46"/>
                  </a:lnTo>
                  <a:lnTo>
                    <a:pt x="148" y="48"/>
                  </a:lnTo>
                  <a:lnTo>
                    <a:pt x="149" y="50"/>
                  </a:lnTo>
                  <a:lnTo>
                    <a:pt x="149" y="51"/>
                  </a:lnTo>
                  <a:lnTo>
                    <a:pt x="149" y="53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54"/>
                  </a:lnTo>
                  <a:lnTo>
                    <a:pt x="149" y="94"/>
                  </a:lnTo>
                  <a:lnTo>
                    <a:pt x="149" y="100"/>
                  </a:lnTo>
                  <a:lnTo>
                    <a:pt x="148" y="105"/>
                  </a:lnTo>
                  <a:lnTo>
                    <a:pt x="147" y="110"/>
                  </a:lnTo>
                  <a:lnTo>
                    <a:pt x="146" y="114"/>
                  </a:lnTo>
                  <a:lnTo>
                    <a:pt x="144" y="118"/>
                  </a:lnTo>
                  <a:lnTo>
                    <a:pt x="142" y="122"/>
                  </a:lnTo>
                  <a:lnTo>
                    <a:pt x="140" y="126"/>
                  </a:lnTo>
                  <a:lnTo>
                    <a:pt x="138" y="129"/>
                  </a:lnTo>
                  <a:lnTo>
                    <a:pt x="136" y="132"/>
                  </a:lnTo>
                  <a:lnTo>
                    <a:pt x="133" y="134"/>
                  </a:lnTo>
                  <a:lnTo>
                    <a:pt x="130" y="136"/>
                  </a:lnTo>
                  <a:lnTo>
                    <a:pt x="127" y="138"/>
                  </a:lnTo>
                  <a:lnTo>
                    <a:pt x="124" y="140"/>
                  </a:lnTo>
                  <a:lnTo>
                    <a:pt x="122" y="142"/>
                  </a:lnTo>
                  <a:lnTo>
                    <a:pt x="119" y="143"/>
                  </a:lnTo>
                  <a:lnTo>
                    <a:pt x="116" y="144"/>
                  </a:lnTo>
                  <a:lnTo>
                    <a:pt x="113" y="145"/>
                  </a:lnTo>
                  <a:lnTo>
                    <a:pt x="110" y="146"/>
                  </a:lnTo>
                  <a:lnTo>
                    <a:pt x="108" y="147"/>
                  </a:lnTo>
                  <a:lnTo>
                    <a:pt x="105" y="147"/>
                  </a:lnTo>
                  <a:lnTo>
                    <a:pt x="103" y="148"/>
                  </a:lnTo>
                  <a:lnTo>
                    <a:pt x="101" y="148"/>
                  </a:lnTo>
                  <a:lnTo>
                    <a:pt x="99" y="148"/>
                  </a:lnTo>
                  <a:lnTo>
                    <a:pt x="97" y="148"/>
                  </a:lnTo>
                  <a:lnTo>
                    <a:pt x="96" y="148"/>
                  </a:lnTo>
                  <a:lnTo>
                    <a:pt x="95" y="148"/>
                  </a:lnTo>
                  <a:lnTo>
                    <a:pt x="94" y="148"/>
                  </a:lnTo>
                  <a:lnTo>
                    <a:pt x="94" y="148"/>
                  </a:lnTo>
                  <a:lnTo>
                    <a:pt x="54" y="148"/>
                  </a:lnTo>
                  <a:lnTo>
                    <a:pt x="49" y="148"/>
                  </a:lnTo>
                  <a:lnTo>
                    <a:pt x="43" y="148"/>
                  </a:lnTo>
                  <a:lnTo>
                    <a:pt x="39" y="147"/>
                  </a:lnTo>
                  <a:lnTo>
                    <a:pt x="34" y="145"/>
                  </a:lnTo>
                  <a:lnTo>
                    <a:pt x="30" y="144"/>
                  </a:lnTo>
                  <a:lnTo>
                    <a:pt x="26" y="142"/>
                  </a:lnTo>
                  <a:lnTo>
                    <a:pt x="23" y="140"/>
                  </a:lnTo>
                  <a:lnTo>
                    <a:pt x="20" y="138"/>
                  </a:lnTo>
                  <a:lnTo>
                    <a:pt x="17" y="135"/>
                  </a:lnTo>
                  <a:lnTo>
                    <a:pt x="14" y="133"/>
                  </a:lnTo>
                  <a:lnTo>
                    <a:pt x="12" y="130"/>
                  </a:lnTo>
                  <a:lnTo>
                    <a:pt x="10" y="127"/>
                  </a:lnTo>
                  <a:lnTo>
                    <a:pt x="8" y="124"/>
                  </a:lnTo>
                  <a:lnTo>
                    <a:pt x="7" y="121"/>
                  </a:lnTo>
                  <a:lnTo>
                    <a:pt x="5" y="118"/>
                  </a:lnTo>
                  <a:lnTo>
                    <a:pt x="4" y="116"/>
                  </a:lnTo>
                  <a:lnTo>
                    <a:pt x="3" y="113"/>
                  </a:lnTo>
                  <a:lnTo>
                    <a:pt x="2" y="110"/>
                  </a:lnTo>
                  <a:lnTo>
                    <a:pt x="2" y="107"/>
                  </a:lnTo>
                  <a:lnTo>
                    <a:pt x="1" y="105"/>
                  </a:lnTo>
                  <a:lnTo>
                    <a:pt x="1" y="103"/>
                  </a:lnTo>
                  <a:lnTo>
                    <a:pt x="0" y="101"/>
                  </a:lnTo>
                  <a:lnTo>
                    <a:pt x="0" y="99"/>
                  </a:lnTo>
                  <a:lnTo>
                    <a:pt x="0" y="97"/>
                  </a:lnTo>
                  <a:lnTo>
                    <a:pt x="0" y="96"/>
                  </a:lnTo>
                  <a:lnTo>
                    <a:pt x="0" y="95"/>
                  </a:lnTo>
                  <a:lnTo>
                    <a:pt x="0" y="94"/>
                  </a:lnTo>
                  <a:lnTo>
                    <a:pt x="0" y="94"/>
                  </a:lnTo>
                  <a:lnTo>
                    <a:pt x="0" y="54"/>
                  </a:lnTo>
                  <a:lnTo>
                    <a:pt x="0" y="49"/>
                  </a:lnTo>
                  <a:lnTo>
                    <a:pt x="1" y="44"/>
                  </a:lnTo>
                  <a:lnTo>
                    <a:pt x="2" y="39"/>
                  </a:lnTo>
                  <a:lnTo>
                    <a:pt x="3" y="34"/>
                  </a:lnTo>
                  <a:lnTo>
                    <a:pt x="4" y="30"/>
                  </a:lnTo>
                  <a:lnTo>
                    <a:pt x="6" y="26"/>
                  </a:lnTo>
                  <a:lnTo>
                    <a:pt x="8" y="23"/>
                  </a:lnTo>
                  <a:lnTo>
                    <a:pt x="11" y="20"/>
                  </a:lnTo>
                  <a:lnTo>
                    <a:pt x="13" y="17"/>
                  </a:lnTo>
                  <a:lnTo>
                    <a:pt x="16" y="14"/>
                  </a:lnTo>
                  <a:lnTo>
                    <a:pt x="18" y="12"/>
                  </a:lnTo>
                  <a:lnTo>
                    <a:pt x="21" y="10"/>
                  </a:lnTo>
                  <a:lnTo>
                    <a:pt x="24" y="8"/>
                  </a:lnTo>
                  <a:lnTo>
                    <a:pt x="27" y="7"/>
                  </a:lnTo>
                  <a:lnTo>
                    <a:pt x="30" y="5"/>
                  </a:lnTo>
                  <a:lnTo>
                    <a:pt x="33" y="4"/>
                  </a:lnTo>
                  <a:lnTo>
                    <a:pt x="36" y="3"/>
                  </a:lnTo>
                  <a:lnTo>
                    <a:pt x="38" y="2"/>
                  </a:lnTo>
                  <a:lnTo>
                    <a:pt x="41" y="2"/>
                  </a:lnTo>
                  <a:lnTo>
                    <a:pt x="44" y="1"/>
                  </a:lnTo>
                  <a:lnTo>
                    <a:pt x="46" y="1"/>
                  </a:lnTo>
                  <a:lnTo>
                    <a:pt x="48" y="0"/>
                  </a:lnTo>
                  <a:lnTo>
                    <a:pt x="50" y="0"/>
                  </a:lnTo>
                  <a:lnTo>
                    <a:pt x="51" y="0"/>
                  </a:lnTo>
                  <a:lnTo>
                    <a:pt x="53" y="0"/>
                  </a:lnTo>
                  <a:lnTo>
                    <a:pt x="54" y="0"/>
                  </a:lnTo>
                  <a:lnTo>
                    <a:pt x="54" y="0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ABCD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ko-KR" altLang="en-US" dirty="0">
                <a:latin typeface="나눔고딕" pitchFamily="50" charset="-127"/>
                <a:ea typeface="나눔고딕" pitchFamily="50" charset="-127"/>
              </a:endParaRPr>
            </a:p>
          </p:txBody>
        </p:sp>
      </p:grpSp>
      <p:pic>
        <p:nvPicPr>
          <p:cNvPr id="29" name="그림 28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80000" y="32400"/>
            <a:ext cx="2317433" cy="911543"/>
          </a:xfrm>
          <a:prstGeom prst="rect">
            <a:avLst/>
          </a:prstGeom>
        </p:spPr>
      </p:pic>
      <p:pic>
        <p:nvPicPr>
          <p:cNvPr id="2" name="그림 1"/>
          <p:cNvPicPr preferRelativeResize="0"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55" t="10479" r="7282" b="71817"/>
          <a:stretch/>
        </p:blipFill>
        <p:spPr>
          <a:xfrm>
            <a:off x="923112" y="1351129"/>
            <a:ext cx="8055033" cy="2306900"/>
          </a:xfrm>
          <a:prstGeom prst="rect">
            <a:avLst/>
          </a:prstGeom>
        </p:spPr>
      </p:pic>
      <p:pic>
        <p:nvPicPr>
          <p:cNvPr id="56" name="그림 55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30700" y="4257425"/>
            <a:ext cx="376237" cy="417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타원 20">
            <a:hlinkClick r:id="rId5" action="ppaction://hlinksldjump"/>
          </p:cNvPr>
          <p:cNvSpPr/>
          <p:nvPr/>
        </p:nvSpPr>
        <p:spPr>
          <a:xfrm>
            <a:off x="78912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>
            <a:hlinkClick r:id="rId6" action="ppaction://hlinksldjump"/>
          </p:cNvPr>
          <p:cNvSpPr/>
          <p:nvPr/>
        </p:nvSpPr>
        <p:spPr>
          <a:xfrm>
            <a:off x="8362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>
            <a:hlinkClick r:id="rId7" action="ppaction://hlinksldjump"/>
          </p:cNvPr>
          <p:cNvSpPr/>
          <p:nvPr/>
        </p:nvSpPr>
        <p:spPr>
          <a:xfrm>
            <a:off x="9298800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타원 29">
            <a:hlinkClick r:id="rId8" action="ppaction://hlinksldjump"/>
          </p:cNvPr>
          <p:cNvSpPr/>
          <p:nvPr/>
        </p:nvSpPr>
        <p:spPr>
          <a:xfrm>
            <a:off x="7408287" y="540000"/>
            <a:ext cx="357190" cy="357190"/>
          </a:xfrm>
          <a:prstGeom prst="ellipse">
            <a:avLst/>
          </a:prstGeom>
          <a:solidFill>
            <a:srgbClr val="7F7F7F">
              <a:alpha val="0"/>
            </a:srgbClr>
          </a:solidFill>
          <a:ln>
            <a:solidFill>
              <a:srgbClr val="385D8A">
                <a:alpha val="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84388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7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7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75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7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2973</TotalTime>
  <Words>759</Words>
  <Application>Microsoft Office PowerPoint</Application>
  <PresentationFormat>A4 용지(210x297mm)</PresentationFormat>
  <Paragraphs>167</Paragraphs>
  <Slides>17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3</vt:i4>
      </vt:variant>
      <vt:variant>
        <vt:lpstr>슬라이드 제목</vt:lpstr>
      </vt:variant>
      <vt:variant>
        <vt:i4>17</vt:i4>
      </vt:variant>
    </vt:vector>
  </HeadingPairs>
  <TitlesOfParts>
    <vt:vector size="27" baseType="lpstr">
      <vt:lpstr>나눔고딕 ExtraBold</vt:lpstr>
      <vt:lpstr>Wingdings</vt:lpstr>
      <vt:lpstr>Arial</vt:lpstr>
      <vt:lpstr>나눔바른고딕</vt:lpstr>
      <vt:lpstr>나눔명조 ExtraBold</vt:lpstr>
      <vt:lpstr>나눔고딕</vt:lpstr>
      <vt:lpstr>맑은 고딕</vt:lpstr>
      <vt:lpstr>Office 테마</vt:lpstr>
      <vt:lpstr>디자인 사용자 지정</vt:lpstr>
      <vt:lpstr>1_Office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사용자</dc:creator>
  <cp:lastModifiedBy>Registered User</cp:lastModifiedBy>
  <cp:revision>346</cp:revision>
  <cp:lastPrinted>2018-10-02T06:44:29Z</cp:lastPrinted>
  <dcterms:created xsi:type="dcterms:W3CDTF">2016-11-16T23:53:02Z</dcterms:created>
  <dcterms:modified xsi:type="dcterms:W3CDTF">2019-11-11T07:58:29Z</dcterms:modified>
</cp:coreProperties>
</file>