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27"/>
  </p:notesMasterIdLst>
  <p:sldIdLst>
    <p:sldId id="256" r:id="rId4"/>
    <p:sldId id="257" r:id="rId5"/>
    <p:sldId id="258" r:id="rId6"/>
    <p:sldId id="295" r:id="rId7"/>
    <p:sldId id="283" r:id="rId8"/>
    <p:sldId id="296" r:id="rId9"/>
    <p:sldId id="310" r:id="rId10"/>
    <p:sldId id="284" r:id="rId11"/>
    <p:sldId id="299" r:id="rId12"/>
    <p:sldId id="300" r:id="rId13"/>
    <p:sldId id="286" r:id="rId14"/>
    <p:sldId id="311" r:id="rId15"/>
    <p:sldId id="302" r:id="rId16"/>
    <p:sldId id="287" r:id="rId17"/>
    <p:sldId id="303" r:id="rId18"/>
    <p:sldId id="291" r:id="rId19"/>
    <p:sldId id="312" r:id="rId20"/>
    <p:sldId id="306" r:id="rId21"/>
    <p:sldId id="294" r:id="rId22"/>
    <p:sldId id="307" r:id="rId23"/>
    <p:sldId id="309" r:id="rId24"/>
    <p:sldId id="308" r:id="rId25"/>
    <p:sldId id="262" r:id="rId26"/>
  </p:sldIdLst>
  <p:sldSz cx="9906000" cy="6858000" type="A4"/>
  <p:notesSz cx="6858000" cy="9144000"/>
  <p:embeddedFontLst>
    <p:embeddedFont>
      <p:font typeface="나눔고딕 ExtraBold" panose="020D0904000000000000" pitchFamily="50" charset="-127"/>
      <p:bold r:id="rId28"/>
    </p:embeddedFont>
    <p:embeddedFont>
      <p:font typeface="나눔바른고딕" panose="020B0603020101020101" pitchFamily="50" charset="-127"/>
      <p:regular r:id="rId29"/>
      <p:bold r:id="rId30"/>
    </p:embeddedFont>
    <p:embeddedFont>
      <p:font typeface="나눔고딕" panose="020D0604000000000000" pitchFamily="50" charset="-127"/>
      <p:regular r:id="rId31"/>
      <p:bold r:id="rId32"/>
    </p:embeddedFont>
    <p:embeddedFont>
      <p:font typeface="맑은 고딕" panose="020B0503020000020004" pitchFamily="50" charset="-127"/>
      <p:regular r:id="rId33"/>
      <p:bold r:id="rId34"/>
    </p:embeddedFont>
  </p:embeddedFontLst>
  <p:custShowLst>
    <p:custShow name="재구성한 쇼 1" id="0">
      <p:sldLst>
        <p:sld r:id="rId14"/>
      </p:sldLst>
    </p:custShow>
    <p:custShow name="재구성한 쇼 2" id="1">
      <p:sldLst>
        <p:sld r:id="rId19"/>
      </p:sldLst>
    </p:custShow>
  </p:custShow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>
          <p15:clr>
            <a:srgbClr val="A4A3A4"/>
          </p15:clr>
        </p15:guide>
        <p15:guide id="2" orient="horz" pos="3713">
          <p15:clr>
            <a:srgbClr val="A4A3A4"/>
          </p15:clr>
        </p15:guide>
        <p15:guide id="3" orient="horz" pos="618">
          <p15:clr>
            <a:srgbClr val="A4A3A4"/>
          </p15:clr>
        </p15:guide>
        <p15:guide id="4" orient="horz" pos="901">
          <p15:clr>
            <a:srgbClr val="A4A3A4"/>
          </p15:clr>
        </p15:guide>
        <p15:guide id="5" orient="horz">
          <p15:clr>
            <a:srgbClr val="A4A3A4"/>
          </p15:clr>
        </p15:guide>
        <p15:guide id="6" pos="570">
          <p15:clr>
            <a:srgbClr val="A4A3A4"/>
          </p15:clr>
        </p15:guide>
        <p15:guide id="7" pos="5685">
          <p15:clr>
            <a:srgbClr val="A4A3A4"/>
          </p15:clr>
        </p15:guide>
        <p15:guide id="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 autoAdjust="0"/>
    <p:restoredTop sz="94842" autoAdjust="0"/>
  </p:normalViewPr>
  <p:slideViewPr>
    <p:cSldViewPr snapToGrid="0" showGuides="1">
      <p:cViewPr varScale="1">
        <p:scale>
          <a:sx n="87" d="100"/>
          <a:sy n="87" d="100"/>
        </p:scale>
        <p:origin x="804" y="90"/>
      </p:cViewPr>
      <p:guideLst>
        <p:guide orient="horz" pos="482"/>
        <p:guide orient="horz" pos="3713"/>
        <p:guide orient="horz" pos="618"/>
        <p:guide orient="horz" pos="901"/>
        <p:guide orient="horz"/>
        <p:guide pos="570"/>
        <p:guide pos="5685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50856DC1-6403-482B-904D-65BE2190876A}" type="datetimeFigureOut">
              <a:rPr lang="ko-KR" altLang="en-US" smtClean="0"/>
              <a:pPr/>
              <a:t>2019-11-11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E2C470F-82FA-4037-99D6-0F4FA354CD1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641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0130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24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C470F-82FA-4037-99D6-0F4FA354CD16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862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-142908" y="5643578"/>
            <a:ext cx="10239444" cy="1214422"/>
            <a:chOff x="270" y="1710"/>
            <a:chExt cx="5753" cy="647"/>
          </a:xfrm>
          <a:solidFill>
            <a:srgbClr val="6FBA2C"/>
          </a:solidFill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70" y="1710"/>
              <a:ext cx="5753" cy="617"/>
            </a:xfrm>
            <a:custGeom>
              <a:avLst/>
              <a:gdLst/>
              <a:ahLst/>
              <a:cxnLst>
                <a:cxn ang="0">
                  <a:pos x="4896" y="0"/>
                </a:cxn>
                <a:cxn ang="0">
                  <a:pos x="4909" y="2"/>
                </a:cxn>
                <a:cxn ang="0">
                  <a:pos x="4914" y="2"/>
                </a:cxn>
                <a:cxn ang="0">
                  <a:pos x="5753" y="2"/>
                </a:cxn>
                <a:cxn ang="0">
                  <a:pos x="5753" y="28"/>
                </a:cxn>
                <a:cxn ang="0">
                  <a:pos x="5741" y="617"/>
                </a:cxn>
                <a:cxn ang="0">
                  <a:pos x="0" y="617"/>
                </a:cxn>
                <a:cxn ang="0">
                  <a:pos x="0" y="265"/>
                </a:cxn>
                <a:cxn ang="0">
                  <a:pos x="4210" y="265"/>
                </a:cxn>
                <a:cxn ang="0">
                  <a:pos x="4263" y="265"/>
                </a:cxn>
                <a:cxn ang="0">
                  <a:pos x="4315" y="265"/>
                </a:cxn>
                <a:cxn ang="0">
                  <a:pos x="4366" y="265"/>
                </a:cxn>
                <a:cxn ang="0">
                  <a:pos x="4416" y="265"/>
                </a:cxn>
                <a:cxn ang="0">
                  <a:pos x="4462" y="261"/>
                </a:cxn>
                <a:cxn ang="0">
                  <a:pos x="4502" y="256"/>
                </a:cxn>
                <a:cxn ang="0">
                  <a:pos x="4539" y="247"/>
                </a:cxn>
                <a:cxn ang="0">
                  <a:pos x="4568" y="235"/>
                </a:cxn>
                <a:cxn ang="0">
                  <a:pos x="4589" y="217"/>
                </a:cxn>
                <a:cxn ang="0">
                  <a:pos x="4603" y="201"/>
                </a:cxn>
                <a:cxn ang="0">
                  <a:pos x="4615" y="183"/>
                </a:cxn>
                <a:cxn ang="0">
                  <a:pos x="4629" y="166"/>
                </a:cxn>
                <a:cxn ang="0">
                  <a:pos x="4640" y="150"/>
                </a:cxn>
                <a:cxn ang="0">
                  <a:pos x="4648" y="136"/>
                </a:cxn>
                <a:cxn ang="0">
                  <a:pos x="4654" y="127"/>
                </a:cxn>
                <a:cxn ang="0">
                  <a:pos x="4655" y="123"/>
                </a:cxn>
                <a:cxn ang="0">
                  <a:pos x="4676" y="88"/>
                </a:cxn>
                <a:cxn ang="0">
                  <a:pos x="4703" y="62"/>
                </a:cxn>
                <a:cxn ang="0">
                  <a:pos x="4732" y="41"/>
                </a:cxn>
                <a:cxn ang="0">
                  <a:pos x="4762" y="25"/>
                </a:cxn>
                <a:cxn ang="0">
                  <a:pos x="4795" y="14"/>
                </a:cxn>
                <a:cxn ang="0">
                  <a:pos x="4825" y="7"/>
                </a:cxn>
                <a:cxn ang="0">
                  <a:pos x="4853" y="4"/>
                </a:cxn>
                <a:cxn ang="0">
                  <a:pos x="4877" y="2"/>
                </a:cxn>
                <a:cxn ang="0">
                  <a:pos x="4896" y="0"/>
                </a:cxn>
              </a:cxnLst>
              <a:rect l="0" t="0" r="r" b="b"/>
              <a:pathLst>
                <a:path w="5753" h="617">
                  <a:moveTo>
                    <a:pt x="4896" y="0"/>
                  </a:moveTo>
                  <a:lnTo>
                    <a:pt x="4909" y="2"/>
                  </a:lnTo>
                  <a:lnTo>
                    <a:pt x="4914" y="2"/>
                  </a:lnTo>
                  <a:lnTo>
                    <a:pt x="5753" y="2"/>
                  </a:lnTo>
                  <a:lnTo>
                    <a:pt x="5753" y="28"/>
                  </a:lnTo>
                  <a:lnTo>
                    <a:pt x="5741" y="617"/>
                  </a:lnTo>
                  <a:lnTo>
                    <a:pt x="0" y="617"/>
                  </a:lnTo>
                  <a:lnTo>
                    <a:pt x="0" y="265"/>
                  </a:lnTo>
                  <a:lnTo>
                    <a:pt x="4210" y="265"/>
                  </a:lnTo>
                  <a:lnTo>
                    <a:pt x="4263" y="265"/>
                  </a:lnTo>
                  <a:lnTo>
                    <a:pt x="4315" y="265"/>
                  </a:lnTo>
                  <a:lnTo>
                    <a:pt x="4366" y="265"/>
                  </a:lnTo>
                  <a:lnTo>
                    <a:pt x="4416" y="265"/>
                  </a:lnTo>
                  <a:lnTo>
                    <a:pt x="4462" y="261"/>
                  </a:lnTo>
                  <a:lnTo>
                    <a:pt x="4502" y="256"/>
                  </a:lnTo>
                  <a:lnTo>
                    <a:pt x="4539" y="247"/>
                  </a:lnTo>
                  <a:lnTo>
                    <a:pt x="4568" y="235"/>
                  </a:lnTo>
                  <a:lnTo>
                    <a:pt x="4589" y="217"/>
                  </a:lnTo>
                  <a:lnTo>
                    <a:pt x="4603" y="201"/>
                  </a:lnTo>
                  <a:lnTo>
                    <a:pt x="4615" y="183"/>
                  </a:lnTo>
                  <a:lnTo>
                    <a:pt x="4629" y="166"/>
                  </a:lnTo>
                  <a:lnTo>
                    <a:pt x="4640" y="150"/>
                  </a:lnTo>
                  <a:lnTo>
                    <a:pt x="4648" y="136"/>
                  </a:lnTo>
                  <a:lnTo>
                    <a:pt x="4654" y="127"/>
                  </a:lnTo>
                  <a:lnTo>
                    <a:pt x="4655" y="123"/>
                  </a:lnTo>
                  <a:lnTo>
                    <a:pt x="4676" y="88"/>
                  </a:lnTo>
                  <a:lnTo>
                    <a:pt x="4703" y="62"/>
                  </a:lnTo>
                  <a:lnTo>
                    <a:pt x="4732" y="41"/>
                  </a:lnTo>
                  <a:lnTo>
                    <a:pt x="4762" y="25"/>
                  </a:lnTo>
                  <a:lnTo>
                    <a:pt x="4795" y="14"/>
                  </a:lnTo>
                  <a:lnTo>
                    <a:pt x="4825" y="7"/>
                  </a:lnTo>
                  <a:lnTo>
                    <a:pt x="4853" y="4"/>
                  </a:lnTo>
                  <a:lnTo>
                    <a:pt x="4877" y="2"/>
                  </a:lnTo>
                  <a:lnTo>
                    <a:pt x="48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70" y="1710"/>
              <a:ext cx="5753" cy="617"/>
            </a:xfrm>
            <a:custGeom>
              <a:avLst/>
              <a:gdLst/>
              <a:ahLst/>
              <a:cxnLst>
                <a:cxn ang="0">
                  <a:pos x="857" y="0"/>
                </a:cxn>
                <a:cxn ang="0">
                  <a:pos x="876" y="2"/>
                </a:cxn>
                <a:cxn ang="0">
                  <a:pos x="901" y="4"/>
                </a:cxn>
                <a:cxn ang="0">
                  <a:pos x="929" y="7"/>
                </a:cxn>
                <a:cxn ang="0">
                  <a:pos x="960" y="14"/>
                </a:cxn>
                <a:cxn ang="0">
                  <a:pos x="991" y="25"/>
                </a:cxn>
                <a:cxn ang="0">
                  <a:pos x="1023" y="41"/>
                </a:cxn>
                <a:cxn ang="0">
                  <a:pos x="1051" y="62"/>
                </a:cxn>
                <a:cxn ang="0">
                  <a:pos x="1077" y="88"/>
                </a:cxn>
                <a:cxn ang="0">
                  <a:pos x="1098" y="123"/>
                </a:cxn>
                <a:cxn ang="0">
                  <a:pos x="1100" y="127"/>
                </a:cxn>
                <a:cxn ang="0">
                  <a:pos x="1107" y="136"/>
                </a:cxn>
                <a:cxn ang="0">
                  <a:pos x="1114" y="150"/>
                </a:cxn>
                <a:cxn ang="0">
                  <a:pos x="1126" y="166"/>
                </a:cxn>
                <a:cxn ang="0">
                  <a:pos x="1138" y="183"/>
                </a:cxn>
                <a:cxn ang="0">
                  <a:pos x="1150" y="201"/>
                </a:cxn>
                <a:cxn ang="0">
                  <a:pos x="1164" y="217"/>
                </a:cxn>
                <a:cxn ang="0">
                  <a:pos x="1185" y="235"/>
                </a:cxn>
                <a:cxn ang="0">
                  <a:pos x="1215" y="247"/>
                </a:cxn>
                <a:cxn ang="0">
                  <a:pos x="1252" y="256"/>
                </a:cxn>
                <a:cxn ang="0">
                  <a:pos x="1293" y="261"/>
                </a:cxn>
                <a:cxn ang="0">
                  <a:pos x="1339" y="265"/>
                </a:cxn>
                <a:cxn ang="0">
                  <a:pos x="1388" y="265"/>
                </a:cxn>
                <a:cxn ang="0">
                  <a:pos x="1438" y="265"/>
                </a:cxn>
                <a:cxn ang="0">
                  <a:pos x="1491" y="265"/>
                </a:cxn>
                <a:cxn ang="0">
                  <a:pos x="1543" y="265"/>
                </a:cxn>
                <a:cxn ang="0">
                  <a:pos x="5753" y="265"/>
                </a:cxn>
                <a:cxn ang="0">
                  <a:pos x="5753" y="617"/>
                </a:cxn>
                <a:cxn ang="0">
                  <a:pos x="12" y="617"/>
                </a:cxn>
                <a:cxn ang="0">
                  <a:pos x="0" y="28"/>
                </a:cxn>
                <a:cxn ang="0">
                  <a:pos x="0" y="2"/>
                </a:cxn>
                <a:cxn ang="0">
                  <a:pos x="840" y="2"/>
                </a:cxn>
                <a:cxn ang="0">
                  <a:pos x="845" y="2"/>
                </a:cxn>
                <a:cxn ang="0">
                  <a:pos x="857" y="0"/>
                </a:cxn>
              </a:cxnLst>
              <a:rect l="0" t="0" r="r" b="b"/>
              <a:pathLst>
                <a:path w="5753" h="617">
                  <a:moveTo>
                    <a:pt x="857" y="0"/>
                  </a:moveTo>
                  <a:lnTo>
                    <a:pt x="876" y="2"/>
                  </a:lnTo>
                  <a:lnTo>
                    <a:pt x="901" y="4"/>
                  </a:lnTo>
                  <a:lnTo>
                    <a:pt x="929" y="7"/>
                  </a:lnTo>
                  <a:lnTo>
                    <a:pt x="960" y="14"/>
                  </a:lnTo>
                  <a:lnTo>
                    <a:pt x="991" y="25"/>
                  </a:lnTo>
                  <a:lnTo>
                    <a:pt x="1023" y="41"/>
                  </a:lnTo>
                  <a:lnTo>
                    <a:pt x="1051" y="62"/>
                  </a:lnTo>
                  <a:lnTo>
                    <a:pt x="1077" y="88"/>
                  </a:lnTo>
                  <a:lnTo>
                    <a:pt x="1098" y="123"/>
                  </a:lnTo>
                  <a:lnTo>
                    <a:pt x="1100" y="127"/>
                  </a:lnTo>
                  <a:lnTo>
                    <a:pt x="1107" y="136"/>
                  </a:lnTo>
                  <a:lnTo>
                    <a:pt x="1114" y="150"/>
                  </a:lnTo>
                  <a:lnTo>
                    <a:pt x="1126" y="166"/>
                  </a:lnTo>
                  <a:lnTo>
                    <a:pt x="1138" y="183"/>
                  </a:lnTo>
                  <a:lnTo>
                    <a:pt x="1150" y="201"/>
                  </a:lnTo>
                  <a:lnTo>
                    <a:pt x="1164" y="217"/>
                  </a:lnTo>
                  <a:lnTo>
                    <a:pt x="1185" y="235"/>
                  </a:lnTo>
                  <a:lnTo>
                    <a:pt x="1215" y="247"/>
                  </a:lnTo>
                  <a:lnTo>
                    <a:pt x="1252" y="256"/>
                  </a:lnTo>
                  <a:lnTo>
                    <a:pt x="1293" y="261"/>
                  </a:lnTo>
                  <a:lnTo>
                    <a:pt x="1339" y="265"/>
                  </a:lnTo>
                  <a:lnTo>
                    <a:pt x="1388" y="265"/>
                  </a:lnTo>
                  <a:lnTo>
                    <a:pt x="1438" y="265"/>
                  </a:lnTo>
                  <a:lnTo>
                    <a:pt x="1491" y="265"/>
                  </a:lnTo>
                  <a:lnTo>
                    <a:pt x="1543" y="265"/>
                  </a:lnTo>
                  <a:lnTo>
                    <a:pt x="5753" y="265"/>
                  </a:lnTo>
                  <a:lnTo>
                    <a:pt x="5753" y="617"/>
                  </a:lnTo>
                  <a:lnTo>
                    <a:pt x="12" y="617"/>
                  </a:lnTo>
                  <a:lnTo>
                    <a:pt x="0" y="28"/>
                  </a:lnTo>
                  <a:lnTo>
                    <a:pt x="0" y="2"/>
                  </a:lnTo>
                  <a:lnTo>
                    <a:pt x="840" y="2"/>
                  </a:lnTo>
                  <a:lnTo>
                    <a:pt x="845" y="2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rgbClr val="6FBA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70" y="2160"/>
              <a:ext cx="5741" cy="19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846" y="1748"/>
              <a:ext cx="177" cy="60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2" name="직사각형 11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6FBA2C"/>
          </a:solidFill>
          <a:ln>
            <a:solidFill>
              <a:srgbClr val="6FB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ABCD03"/>
          </a:solidFill>
          <a:ln>
            <a:solidFill>
              <a:srgbClr val="ABCD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-142908" y="5643578"/>
            <a:ext cx="10239444" cy="1214422"/>
            <a:chOff x="270" y="1710"/>
            <a:chExt cx="5753" cy="647"/>
          </a:xfrm>
          <a:solidFill>
            <a:srgbClr val="6FBA2C"/>
          </a:solidFill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70" y="1710"/>
              <a:ext cx="5753" cy="617"/>
            </a:xfrm>
            <a:custGeom>
              <a:avLst/>
              <a:gdLst/>
              <a:ahLst/>
              <a:cxnLst>
                <a:cxn ang="0">
                  <a:pos x="4896" y="0"/>
                </a:cxn>
                <a:cxn ang="0">
                  <a:pos x="4909" y="2"/>
                </a:cxn>
                <a:cxn ang="0">
                  <a:pos x="4914" y="2"/>
                </a:cxn>
                <a:cxn ang="0">
                  <a:pos x="5753" y="2"/>
                </a:cxn>
                <a:cxn ang="0">
                  <a:pos x="5753" y="28"/>
                </a:cxn>
                <a:cxn ang="0">
                  <a:pos x="5741" y="617"/>
                </a:cxn>
                <a:cxn ang="0">
                  <a:pos x="0" y="617"/>
                </a:cxn>
                <a:cxn ang="0">
                  <a:pos x="0" y="265"/>
                </a:cxn>
                <a:cxn ang="0">
                  <a:pos x="4210" y="265"/>
                </a:cxn>
                <a:cxn ang="0">
                  <a:pos x="4263" y="265"/>
                </a:cxn>
                <a:cxn ang="0">
                  <a:pos x="4315" y="265"/>
                </a:cxn>
                <a:cxn ang="0">
                  <a:pos x="4366" y="265"/>
                </a:cxn>
                <a:cxn ang="0">
                  <a:pos x="4416" y="265"/>
                </a:cxn>
                <a:cxn ang="0">
                  <a:pos x="4462" y="261"/>
                </a:cxn>
                <a:cxn ang="0">
                  <a:pos x="4502" y="256"/>
                </a:cxn>
                <a:cxn ang="0">
                  <a:pos x="4539" y="247"/>
                </a:cxn>
                <a:cxn ang="0">
                  <a:pos x="4568" y="235"/>
                </a:cxn>
                <a:cxn ang="0">
                  <a:pos x="4589" y="217"/>
                </a:cxn>
                <a:cxn ang="0">
                  <a:pos x="4603" y="201"/>
                </a:cxn>
                <a:cxn ang="0">
                  <a:pos x="4615" y="183"/>
                </a:cxn>
                <a:cxn ang="0">
                  <a:pos x="4629" y="166"/>
                </a:cxn>
                <a:cxn ang="0">
                  <a:pos x="4640" y="150"/>
                </a:cxn>
                <a:cxn ang="0">
                  <a:pos x="4648" y="136"/>
                </a:cxn>
                <a:cxn ang="0">
                  <a:pos x="4654" y="127"/>
                </a:cxn>
                <a:cxn ang="0">
                  <a:pos x="4655" y="123"/>
                </a:cxn>
                <a:cxn ang="0">
                  <a:pos x="4676" y="88"/>
                </a:cxn>
                <a:cxn ang="0">
                  <a:pos x="4703" y="62"/>
                </a:cxn>
                <a:cxn ang="0">
                  <a:pos x="4732" y="41"/>
                </a:cxn>
                <a:cxn ang="0">
                  <a:pos x="4762" y="25"/>
                </a:cxn>
                <a:cxn ang="0">
                  <a:pos x="4795" y="14"/>
                </a:cxn>
                <a:cxn ang="0">
                  <a:pos x="4825" y="7"/>
                </a:cxn>
                <a:cxn ang="0">
                  <a:pos x="4853" y="4"/>
                </a:cxn>
                <a:cxn ang="0">
                  <a:pos x="4877" y="2"/>
                </a:cxn>
                <a:cxn ang="0">
                  <a:pos x="4896" y="0"/>
                </a:cxn>
              </a:cxnLst>
              <a:rect l="0" t="0" r="r" b="b"/>
              <a:pathLst>
                <a:path w="5753" h="617">
                  <a:moveTo>
                    <a:pt x="4896" y="0"/>
                  </a:moveTo>
                  <a:lnTo>
                    <a:pt x="4909" y="2"/>
                  </a:lnTo>
                  <a:lnTo>
                    <a:pt x="4914" y="2"/>
                  </a:lnTo>
                  <a:lnTo>
                    <a:pt x="5753" y="2"/>
                  </a:lnTo>
                  <a:lnTo>
                    <a:pt x="5753" y="28"/>
                  </a:lnTo>
                  <a:lnTo>
                    <a:pt x="5741" y="617"/>
                  </a:lnTo>
                  <a:lnTo>
                    <a:pt x="0" y="617"/>
                  </a:lnTo>
                  <a:lnTo>
                    <a:pt x="0" y="265"/>
                  </a:lnTo>
                  <a:lnTo>
                    <a:pt x="4210" y="265"/>
                  </a:lnTo>
                  <a:lnTo>
                    <a:pt x="4263" y="265"/>
                  </a:lnTo>
                  <a:lnTo>
                    <a:pt x="4315" y="265"/>
                  </a:lnTo>
                  <a:lnTo>
                    <a:pt x="4366" y="265"/>
                  </a:lnTo>
                  <a:lnTo>
                    <a:pt x="4416" y="265"/>
                  </a:lnTo>
                  <a:lnTo>
                    <a:pt x="4462" y="261"/>
                  </a:lnTo>
                  <a:lnTo>
                    <a:pt x="4502" y="256"/>
                  </a:lnTo>
                  <a:lnTo>
                    <a:pt x="4539" y="247"/>
                  </a:lnTo>
                  <a:lnTo>
                    <a:pt x="4568" y="235"/>
                  </a:lnTo>
                  <a:lnTo>
                    <a:pt x="4589" y="217"/>
                  </a:lnTo>
                  <a:lnTo>
                    <a:pt x="4603" y="201"/>
                  </a:lnTo>
                  <a:lnTo>
                    <a:pt x="4615" y="183"/>
                  </a:lnTo>
                  <a:lnTo>
                    <a:pt x="4629" y="166"/>
                  </a:lnTo>
                  <a:lnTo>
                    <a:pt x="4640" y="150"/>
                  </a:lnTo>
                  <a:lnTo>
                    <a:pt x="4648" y="136"/>
                  </a:lnTo>
                  <a:lnTo>
                    <a:pt x="4654" y="127"/>
                  </a:lnTo>
                  <a:lnTo>
                    <a:pt x="4655" y="123"/>
                  </a:lnTo>
                  <a:lnTo>
                    <a:pt x="4676" y="88"/>
                  </a:lnTo>
                  <a:lnTo>
                    <a:pt x="4703" y="62"/>
                  </a:lnTo>
                  <a:lnTo>
                    <a:pt x="4732" y="41"/>
                  </a:lnTo>
                  <a:lnTo>
                    <a:pt x="4762" y="25"/>
                  </a:lnTo>
                  <a:lnTo>
                    <a:pt x="4795" y="14"/>
                  </a:lnTo>
                  <a:lnTo>
                    <a:pt x="4825" y="7"/>
                  </a:lnTo>
                  <a:lnTo>
                    <a:pt x="4853" y="4"/>
                  </a:lnTo>
                  <a:lnTo>
                    <a:pt x="4877" y="2"/>
                  </a:lnTo>
                  <a:lnTo>
                    <a:pt x="48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70" y="1710"/>
              <a:ext cx="5753" cy="617"/>
            </a:xfrm>
            <a:custGeom>
              <a:avLst/>
              <a:gdLst/>
              <a:ahLst/>
              <a:cxnLst>
                <a:cxn ang="0">
                  <a:pos x="857" y="0"/>
                </a:cxn>
                <a:cxn ang="0">
                  <a:pos x="876" y="2"/>
                </a:cxn>
                <a:cxn ang="0">
                  <a:pos x="901" y="4"/>
                </a:cxn>
                <a:cxn ang="0">
                  <a:pos x="929" y="7"/>
                </a:cxn>
                <a:cxn ang="0">
                  <a:pos x="960" y="14"/>
                </a:cxn>
                <a:cxn ang="0">
                  <a:pos x="991" y="25"/>
                </a:cxn>
                <a:cxn ang="0">
                  <a:pos x="1023" y="41"/>
                </a:cxn>
                <a:cxn ang="0">
                  <a:pos x="1051" y="62"/>
                </a:cxn>
                <a:cxn ang="0">
                  <a:pos x="1077" y="88"/>
                </a:cxn>
                <a:cxn ang="0">
                  <a:pos x="1098" y="123"/>
                </a:cxn>
                <a:cxn ang="0">
                  <a:pos x="1100" y="127"/>
                </a:cxn>
                <a:cxn ang="0">
                  <a:pos x="1107" y="136"/>
                </a:cxn>
                <a:cxn ang="0">
                  <a:pos x="1114" y="150"/>
                </a:cxn>
                <a:cxn ang="0">
                  <a:pos x="1126" y="166"/>
                </a:cxn>
                <a:cxn ang="0">
                  <a:pos x="1138" y="183"/>
                </a:cxn>
                <a:cxn ang="0">
                  <a:pos x="1150" y="201"/>
                </a:cxn>
                <a:cxn ang="0">
                  <a:pos x="1164" y="217"/>
                </a:cxn>
                <a:cxn ang="0">
                  <a:pos x="1185" y="235"/>
                </a:cxn>
                <a:cxn ang="0">
                  <a:pos x="1215" y="247"/>
                </a:cxn>
                <a:cxn ang="0">
                  <a:pos x="1252" y="256"/>
                </a:cxn>
                <a:cxn ang="0">
                  <a:pos x="1293" y="261"/>
                </a:cxn>
                <a:cxn ang="0">
                  <a:pos x="1339" y="265"/>
                </a:cxn>
                <a:cxn ang="0">
                  <a:pos x="1388" y="265"/>
                </a:cxn>
                <a:cxn ang="0">
                  <a:pos x="1438" y="265"/>
                </a:cxn>
                <a:cxn ang="0">
                  <a:pos x="1491" y="265"/>
                </a:cxn>
                <a:cxn ang="0">
                  <a:pos x="1543" y="265"/>
                </a:cxn>
                <a:cxn ang="0">
                  <a:pos x="5753" y="265"/>
                </a:cxn>
                <a:cxn ang="0">
                  <a:pos x="5753" y="617"/>
                </a:cxn>
                <a:cxn ang="0">
                  <a:pos x="12" y="617"/>
                </a:cxn>
                <a:cxn ang="0">
                  <a:pos x="0" y="28"/>
                </a:cxn>
                <a:cxn ang="0">
                  <a:pos x="0" y="2"/>
                </a:cxn>
                <a:cxn ang="0">
                  <a:pos x="840" y="2"/>
                </a:cxn>
                <a:cxn ang="0">
                  <a:pos x="845" y="2"/>
                </a:cxn>
                <a:cxn ang="0">
                  <a:pos x="857" y="0"/>
                </a:cxn>
              </a:cxnLst>
              <a:rect l="0" t="0" r="r" b="b"/>
              <a:pathLst>
                <a:path w="5753" h="617">
                  <a:moveTo>
                    <a:pt x="857" y="0"/>
                  </a:moveTo>
                  <a:lnTo>
                    <a:pt x="876" y="2"/>
                  </a:lnTo>
                  <a:lnTo>
                    <a:pt x="901" y="4"/>
                  </a:lnTo>
                  <a:lnTo>
                    <a:pt x="929" y="7"/>
                  </a:lnTo>
                  <a:lnTo>
                    <a:pt x="960" y="14"/>
                  </a:lnTo>
                  <a:lnTo>
                    <a:pt x="991" y="25"/>
                  </a:lnTo>
                  <a:lnTo>
                    <a:pt x="1023" y="41"/>
                  </a:lnTo>
                  <a:lnTo>
                    <a:pt x="1051" y="62"/>
                  </a:lnTo>
                  <a:lnTo>
                    <a:pt x="1077" y="88"/>
                  </a:lnTo>
                  <a:lnTo>
                    <a:pt x="1098" y="123"/>
                  </a:lnTo>
                  <a:lnTo>
                    <a:pt x="1100" y="127"/>
                  </a:lnTo>
                  <a:lnTo>
                    <a:pt x="1107" y="136"/>
                  </a:lnTo>
                  <a:lnTo>
                    <a:pt x="1114" y="150"/>
                  </a:lnTo>
                  <a:lnTo>
                    <a:pt x="1126" y="166"/>
                  </a:lnTo>
                  <a:lnTo>
                    <a:pt x="1138" y="183"/>
                  </a:lnTo>
                  <a:lnTo>
                    <a:pt x="1150" y="201"/>
                  </a:lnTo>
                  <a:lnTo>
                    <a:pt x="1164" y="217"/>
                  </a:lnTo>
                  <a:lnTo>
                    <a:pt x="1185" y="235"/>
                  </a:lnTo>
                  <a:lnTo>
                    <a:pt x="1215" y="247"/>
                  </a:lnTo>
                  <a:lnTo>
                    <a:pt x="1252" y="256"/>
                  </a:lnTo>
                  <a:lnTo>
                    <a:pt x="1293" y="261"/>
                  </a:lnTo>
                  <a:lnTo>
                    <a:pt x="1339" y="265"/>
                  </a:lnTo>
                  <a:lnTo>
                    <a:pt x="1388" y="265"/>
                  </a:lnTo>
                  <a:lnTo>
                    <a:pt x="1438" y="265"/>
                  </a:lnTo>
                  <a:lnTo>
                    <a:pt x="1491" y="265"/>
                  </a:lnTo>
                  <a:lnTo>
                    <a:pt x="1543" y="265"/>
                  </a:lnTo>
                  <a:lnTo>
                    <a:pt x="5753" y="265"/>
                  </a:lnTo>
                  <a:lnTo>
                    <a:pt x="5753" y="617"/>
                  </a:lnTo>
                  <a:lnTo>
                    <a:pt x="12" y="617"/>
                  </a:lnTo>
                  <a:lnTo>
                    <a:pt x="0" y="28"/>
                  </a:lnTo>
                  <a:lnTo>
                    <a:pt x="0" y="2"/>
                  </a:lnTo>
                  <a:lnTo>
                    <a:pt x="840" y="2"/>
                  </a:lnTo>
                  <a:lnTo>
                    <a:pt x="845" y="2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rgbClr val="6FBA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70" y="2160"/>
              <a:ext cx="5741" cy="19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846" y="1748"/>
              <a:ext cx="177" cy="60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2" name="직사각형 11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6FBA2C"/>
          </a:solidFill>
          <a:ln>
            <a:solidFill>
              <a:srgbClr val="6FB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258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ABCD03"/>
          </a:solidFill>
          <a:ln>
            <a:solidFill>
              <a:srgbClr val="ABCD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231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ABCD03"/>
          </a:solidFill>
          <a:ln>
            <a:solidFill>
              <a:srgbClr val="ABCD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25863" y="-214338"/>
            <a:ext cx="728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7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31950" y="592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674694" y="404813"/>
            <a:ext cx="4320000" cy="439714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3161" y="0"/>
              </a:cxn>
              <a:cxn ang="0">
                <a:pos x="3180" y="2"/>
              </a:cxn>
              <a:cxn ang="0">
                <a:pos x="3197" y="6"/>
              </a:cxn>
              <a:cxn ang="0">
                <a:pos x="3210" y="14"/>
              </a:cxn>
              <a:cxn ang="0">
                <a:pos x="3221" y="22"/>
              </a:cxn>
              <a:cxn ang="0">
                <a:pos x="3230" y="33"/>
              </a:cxn>
              <a:cxn ang="0">
                <a:pos x="3236" y="43"/>
              </a:cxn>
              <a:cxn ang="0">
                <a:pos x="3240" y="54"/>
              </a:cxn>
              <a:cxn ang="0">
                <a:pos x="3243" y="64"/>
              </a:cxn>
              <a:cxn ang="0">
                <a:pos x="3245" y="72"/>
              </a:cxn>
              <a:cxn ang="0">
                <a:pos x="3247" y="80"/>
              </a:cxn>
              <a:cxn ang="0">
                <a:pos x="3247" y="397"/>
              </a:cxn>
              <a:cxn ang="0">
                <a:pos x="0" y="397"/>
              </a:cxn>
              <a:cxn ang="0">
                <a:pos x="0" y="86"/>
              </a:cxn>
              <a:cxn ang="0">
                <a:pos x="2" y="66"/>
              </a:cxn>
              <a:cxn ang="0">
                <a:pos x="6" y="49"/>
              </a:cxn>
              <a:cxn ang="0">
                <a:pos x="13" y="37"/>
              </a:cxn>
              <a:cxn ang="0">
                <a:pos x="22" y="25"/>
              </a:cxn>
              <a:cxn ang="0">
                <a:pos x="32" y="17"/>
              </a:cxn>
              <a:cxn ang="0">
                <a:pos x="42" y="11"/>
              </a:cxn>
              <a:cxn ang="0">
                <a:pos x="53" y="6"/>
              </a:cxn>
              <a:cxn ang="0">
                <a:pos x="63" y="3"/>
              </a:cxn>
              <a:cxn ang="0">
                <a:pos x="72" y="1"/>
              </a:cxn>
              <a:cxn ang="0">
                <a:pos x="79" y="0"/>
              </a:cxn>
            </a:cxnLst>
            <a:rect l="0" t="0" r="r" b="b"/>
            <a:pathLst>
              <a:path w="3247" h="397">
                <a:moveTo>
                  <a:pt x="79" y="0"/>
                </a:moveTo>
                <a:lnTo>
                  <a:pt x="3161" y="0"/>
                </a:lnTo>
                <a:lnTo>
                  <a:pt x="3180" y="2"/>
                </a:lnTo>
                <a:lnTo>
                  <a:pt x="3197" y="6"/>
                </a:lnTo>
                <a:lnTo>
                  <a:pt x="3210" y="14"/>
                </a:lnTo>
                <a:lnTo>
                  <a:pt x="3221" y="22"/>
                </a:lnTo>
                <a:lnTo>
                  <a:pt x="3230" y="33"/>
                </a:lnTo>
                <a:lnTo>
                  <a:pt x="3236" y="43"/>
                </a:lnTo>
                <a:lnTo>
                  <a:pt x="3240" y="54"/>
                </a:lnTo>
                <a:lnTo>
                  <a:pt x="3243" y="64"/>
                </a:lnTo>
                <a:lnTo>
                  <a:pt x="3245" y="72"/>
                </a:lnTo>
                <a:lnTo>
                  <a:pt x="3247" y="80"/>
                </a:lnTo>
                <a:lnTo>
                  <a:pt x="3247" y="397"/>
                </a:lnTo>
                <a:lnTo>
                  <a:pt x="0" y="397"/>
                </a:lnTo>
                <a:lnTo>
                  <a:pt x="0" y="86"/>
                </a:lnTo>
                <a:lnTo>
                  <a:pt x="2" y="66"/>
                </a:lnTo>
                <a:lnTo>
                  <a:pt x="6" y="49"/>
                </a:lnTo>
                <a:lnTo>
                  <a:pt x="13" y="37"/>
                </a:lnTo>
                <a:lnTo>
                  <a:pt x="22" y="25"/>
                </a:lnTo>
                <a:lnTo>
                  <a:pt x="32" y="17"/>
                </a:lnTo>
                <a:lnTo>
                  <a:pt x="42" y="11"/>
                </a:lnTo>
                <a:lnTo>
                  <a:pt x="53" y="6"/>
                </a:lnTo>
                <a:lnTo>
                  <a:pt x="63" y="3"/>
                </a:lnTo>
                <a:lnTo>
                  <a:pt x="7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549282" y="612000"/>
            <a:ext cx="136525" cy="152400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86" y="0"/>
              </a:cxn>
              <a:cxn ang="0">
                <a:pos x="85" y="96"/>
              </a:cxn>
              <a:cxn ang="0">
                <a:pos x="0" y="95"/>
              </a:cxn>
              <a:cxn ang="0">
                <a:pos x="0" y="77"/>
              </a:cxn>
              <a:cxn ang="0">
                <a:pos x="21" y="75"/>
              </a:cxn>
              <a:cxn ang="0">
                <a:pos x="36" y="71"/>
              </a:cxn>
              <a:cxn ang="0">
                <a:pos x="50" y="64"/>
              </a:cxn>
              <a:cxn ang="0">
                <a:pos x="60" y="55"/>
              </a:cxn>
              <a:cxn ang="0">
                <a:pos x="67" y="45"/>
              </a:cxn>
              <a:cxn ang="0">
                <a:pos x="72" y="35"/>
              </a:cxn>
              <a:cxn ang="0">
                <a:pos x="75" y="24"/>
              </a:cxn>
              <a:cxn ang="0">
                <a:pos x="77" y="15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86" h="96">
                <a:moveTo>
                  <a:pt x="79" y="0"/>
                </a:moveTo>
                <a:lnTo>
                  <a:pt x="86" y="0"/>
                </a:lnTo>
                <a:lnTo>
                  <a:pt x="85" y="96"/>
                </a:lnTo>
                <a:lnTo>
                  <a:pt x="0" y="95"/>
                </a:lnTo>
                <a:lnTo>
                  <a:pt x="0" y="77"/>
                </a:lnTo>
                <a:lnTo>
                  <a:pt x="21" y="75"/>
                </a:lnTo>
                <a:lnTo>
                  <a:pt x="36" y="71"/>
                </a:lnTo>
                <a:lnTo>
                  <a:pt x="50" y="64"/>
                </a:lnTo>
                <a:lnTo>
                  <a:pt x="60" y="55"/>
                </a:lnTo>
                <a:lnTo>
                  <a:pt x="67" y="45"/>
                </a:lnTo>
                <a:lnTo>
                  <a:pt x="72" y="35"/>
                </a:lnTo>
                <a:lnTo>
                  <a:pt x="75" y="24"/>
                </a:lnTo>
                <a:lnTo>
                  <a:pt x="77" y="15"/>
                </a:lnTo>
                <a:lnTo>
                  <a:pt x="79" y="7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4978099" y="616743"/>
            <a:ext cx="136525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0"/>
              </a:cxn>
              <a:cxn ang="0">
                <a:pos x="8" y="7"/>
              </a:cxn>
              <a:cxn ang="0">
                <a:pos x="9" y="15"/>
              </a:cxn>
              <a:cxn ang="0">
                <a:pos x="11" y="24"/>
              </a:cxn>
              <a:cxn ang="0">
                <a:pos x="14" y="35"/>
              </a:cxn>
              <a:cxn ang="0">
                <a:pos x="19" y="45"/>
              </a:cxn>
              <a:cxn ang="0">
                <a:pos x="26" y="55"/>
              </a:cxn>
              <a:cxn ang="0">
                <a:pos x="36" y="64"/>
              </a:cxn>
              <a:cxn ang="0">
                <a:pos x="50" y="71"/>
              </a:cxn>
              <a:cxn ang="0">
                <a:pos x="65" y="75"/>
              </a:cxn>
              <a:cxn ang="0">
                <a:pos x="86" y="77"/>
              </a:cxn>
              <a:cxn ang="0">
                <a:pos x="86" y="95"/>
              </a:cxn>
              <a:cxn ang="0">
                <a:pos x="1" y="96"/>
              </a:cxn>
              <a:cxn ang="0">
                <a:pos x="0" y="0"/>
              </a:cxn>
            </a:cxnLst>
            <a:rect l="0" t="0" r="r" b="b"/>
            <a:pathLst>
              <a:path w="86" h="96">
                <a:moveTo>
                  <a:pt x="0" y="0"/>
                </a:moveTo>
                <a:lnTo>
                  <a:pt x="8" y="0"/>
                </a:lnTo>
                <a:lnTo>
                  <a:pt x="8" y="7"/>
                </a:lnTo>
                <a:lnTo>
                  <a:pt x="9" y="15"/>
                </a:lnTo>
                <a:lnTo>
                  <a:pt x="11" y="24"/>
                </a:lnTo>
                <a:lnTo>
                  <a:pt x="14" y="35"/>
                </a:lnTo>
                <a:lnTo>
                  <a:pt x="19" y="45"/>
                </a:lnTo>
                <a:lnTo>
                  <a:pt x="26" y="55"/>
                </a:lnTo>
                <a:lnTo>
                  <a:pt x="36" y="64"/>
                </a:lnTo>
                <a:lnTo>
                  <a:pt x="50" y="71"/>
                </a:lnTo>
                <a:lnTo>
                  <a:pt x="65" y="75"/>
                </a:lnTo>
                <a:lnTo>
                  <a:pt x="86" y="77"/>
                </a:lnTo>
                <a:lnTo>
                  <a:pt x="86" y="95"/>
                </a:lnTo>
                <a:lnTo>
                  <a:pt x="1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80591" y="96143"/>
            <a:ext cx="5588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1cm</a:t>
            </a:r>
            <a:r>
              <a:rPr lang="ko-KR" altLang="en-US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보다 작은 단위는 무엇일까요</a:t>
            </a:r>
            <a:endParaRPr lang="ko-KR" altLang="en-US" sz="1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1084908" y="35331"/>
            <a:ext cx="432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prstClr val="white"/>
                </a:solidFill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en-US" altLang="ko-KR" sz="2200" dirty="0" smtClean="0">
                <a:solidFill>
                  <a:prstClr val="white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endParaRPr lang="ko-KR" alt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8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6FB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4694" y="404813"/>
            <a:ext cx="1992290" cy="439714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3161" y="0"/>
              </a:cxn>
              <a:cxn ang="0">
                <a:pos x="3180" y="2"/>
              </a:cxn>
              <a:cxn ang="0">
                <a:pos x="3197" y="6"/>
              </a:cxn>
              <a:cxn ang="0">
                <a:pos x="3210" y="14"/>
              </a:cxn>
              <a:cxn ang="0">
                <a:pos x="3221" y="22"/>
              </a:cxn>
              <a:cxn ang="0">
                <a:pos x="3230" y="33"/>
              </a:cxn>
              <a:cxn ang="0">
                <a:pos x="3236" y="43"/>
              </a:cxn>
              <a:cxn ang="0">
                <a:pos x="3240" y="54"/>
              </a:cxn>
              <a:cxn ang="0">
                <a:pos x="3243" y="64"/>
              </a:cxn>
              <a:cxn ang="0">
                <a:pos x="3245" y="72"/>
              </a:cxn>
              <a:cxn ang="0">
                <a:pos x="3247" y="80"/>
              </a:cxn>
              <a:cxn ang="0">
                <a:pos x="3247" y="397"/>
              </a:cxn>
              <a:cxn ang="0">
                <a:pos x="0" y="397"/>
              </a:cxn>
              <a:cxn ang="0">
                <a:pos x="0" y="86"/>
              </a:cxn>
              <a:cxn ang="0">
                <a:pos x="2" y="66"/>
              </a:cxn>
              <a:cxn ang="0">
                <a:pos x="6" y="49"/>
              </a:cxn>
              <a:cxn ang="0">
                <a:pos x="13" y="37"/>
              </a:cxn>
              <a:cxn ang="0">
                <a:pos x="22" y="25"/>
              </a:cxn>
              <a:cxn ang="0">
                <a:pos x="32" y="17"/>
              </a:cxn>
              <a:cxn ang="0">
                <a:pos x="42" y="11"/>
              </a:cxn>
              <a:cxn ang="0">
                <a:pos x="53" y="6"/>
              </a:cxn>
              <a:cxn ang="0">
                <a:pos x="63" y="3"/>
              </a:cxn>
              <a:cxn ang="0">
                <a:pos x="72" y="1"/>
              </a:cxn>
              <a:cxn ang="0">
                <a:pos x="79" y="0"/>
              </a:cxn>
            </a:cxnLst>
            <a:rect l="0" t="0" r="r" b="b"/>
            <a:pathLst>
              <a:path w="3247" h="397">
                <a:moveTo>
                  <a:pt x="79" y="0"/>
                </a:moveTo>
                <a:lnTo>
                  <a:pt x="3161" y="0"/>
                </a:lnTo>
                <a:lnTo>
                  <a:pt x="3180" y="2"/>
                </a:lnTo>
                <a:lnTo>
                  <a:pt x="3197" y="6"/>
                </a:lnTo>
                <a:lnTo>
                  <a:pt x="3210" y="14"/>
                </a:lnTo>
                <a:lnTo>
                  <a:pt x="3221" y="22"/>
                </a:lnTo>
                <a:lnTo>
                  <a:pt x="3230" y="33"/>
                </a:lnTo>
                <a:lnTo>
                  <a:pt x="3236" y="43"/>
                </a:lnTo>
                <a:lnTo>
                  <a:pt x="3240" y="54"/>
                </a:lnTo>
                <a:lnTo>
                  <a:pt x="3243" y="64"/>
                </a:lnTo>
                <a:lnTo>
                  <a:pt x="3245" y="72"/>
                </a:lnTo>
                <a:lnTo>
                  <a:pt x="3247" y="80"/>
                </a:lnTo>
                <a:lnTo>
                  <a:pt x="3247" y="397"/>
                </a:lnTo>
                <a:lnTo>
                  <a:pt x="0" y="397"/>
                </a:lnTo>
                <a:lnTo>
                  <a:pt x="0" y="86"/>
                </a:lnTo>
                <a:lnTo>
                  <a:pt x="2" y="66"/>
                </a:lnTo>
                <a:lnTo>
                  <a:pt x="6" y="49"/>
                </a:lnTo>
                <a:lnTo>
                  <a:pt x="13" y="37"/>
                </a:lnTo>
                <a:lnTo>
                  <a:pt x="22" y="25"/>
                </a:lnTo>
                <a:lnTo>
                  <a:pt x="32" y="17"/>
                </a:lnTo>
                <a:lnTo>
                  <a:pt x="42" y="11"/>
                </a:lnTo>
                <a:lnTo>
                  <a:pt x="53" y="6"/>
                </a:lnTo>
                <a:lnTo>
                  <a:pt x="63" y="3"/>
                </a:lnTo>
                <a:lnTo>
                  <a:pt x="7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rgbClr val="0066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549282" y="612000"/>
            <a:ext cx="136525" cy="152400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86" y="0"/>
              </a:cxn>
              <a:cxn ang="0">
                <a:pos x="85" y="96"/>
              </a:cxn>
              <a:cxn ang="0">
                <a:pos x="0" y="95"/>
              </a:cxn>
              <a:cxn ang="0">
                <a:pos x="0" y="77"/>
              </a:cxn>
              <a:cxn ang="0">
                <a:pos x="21" y="75"/>
              </a:cxn>
              <a:cxn ang="0">
                <a:pos x="36" y="71"/>
              </a:cxn>
              <a:cxn ang="0">
                <a:pos x="50" y="64"/>
              </a:cxn>
              <a:cxn ang="0">
                <a:pos x="60" y="55"/>
              </a:cxn>
              <a:cxn ang="0">
                <a:pos x="67" y="45"/>
              </a:cxn>
              <a:cxn ang="0">
                <a:pos x="72" y="35"/>
              </a:cxn>
              <a:cxn ang="0">
                <a:pos x="75" y="24"/>
              </a:cxn>
              <a:cxn ang="0">
                <a:pos x="77" y="15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86" h="96">
                <a:moveTo>
                  <a:pt x="79" y="0"/>
                </a:moveTo>
                <a:lnTo>
                  <a:pt x="86" y="0"/>
                </a:lnTo>
                <a:lnTo>
                  <a:pt x="85" y="96"/>
                </a:lnTo>
                <a:lnTo>
                  <a:pt x="0" y="95"/>
                </a:lnTo>
                <a:lnTo>
                  <a:pt x="0" y="77"/>
                </a:lnTo>
                <a:lnTo>
                  <a:pt x="21" y="75"/>
                </a:lnTo>
                <a:lnTo>
                  <a:pt x="36" y="71"/>
                </a:lnTo>
                <a:lnTo>
                  <a:pt x="50" y="64"/>
                </a:lnTo>
                <a:lnTo>
                  <a:pt x="60" y="55"/>
                </a:lnTo>
                <a:lnTo>
                  <a:pt x="67" y="45"/>
                </a:lnTo>
                <a:lnTo>
                  <a:pt x="72" y="35"/>
                </a:lnTo>
                <a:lnTo>
                  <a:pt x="75" y="24"/>
                </a:lnTo>
                <a:lnTo>
                  <a:pt x="77" y="15"/>
                </a:lnTo>
                <a:lnTo>
                  <a:pt x="79" y="7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2646000" y="612000"/>
            <a:ext cx="136525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0"/>
              </a:cxn>
              <a:cxn ang="0">
                <a:pos x="8" y="7"/>
              </a:cxn>
              <a:cxn ang="0">
                <a:pos x="9" y="15"/>
              </a:cxn>
              <a:cxn ang="0">
                <a:pos x="11" y="24"/>
              </a:cxn>
              <a:cxn ang="0">
                <a:pos x="14" y="35"/>
              </a:cxn>
              <a:cxn ang="0">
                <a:pos x="19" y="45"/>
              </a:cxn>
              <a:cxn ang="0">
                <a:pos x="26" y="55"/>
              </a:cxn>
              <a:cxn ang="0">
                <a:pos x="36" y="64"/>
              </a:cxn>
              <a:cxn ang="0">
                <a:pos x="50" y="71"/>
              </a:cxn>
              <a:cxn ang="0">
                <a:pos x="65" y="75"/>
              </a:cxn>
              <a:cxn ang="0">
                <a:pos x="86" y="77"/>
              </a:cxn>
              <a:cxn ang="0">
                <a:pos x="86" y="95"/>
              </a:cxn>
              <a:cxn ang="0">
                <a:pos x="1" y="96"/>
              </a:cxn>
              <a:cxn ang="0">
                <a:pos x="0" y="0"/>
              </a:cxn>
            </a:cxnLst>
            <a:rect l="0" t="0" r="r" b="b"/>
            <a:pathLst>
              <a:path w="86" h="96">
                <a:moveTo>
                  <a:pt x="0" y="0"/>
                </a:moveTo>
                <a:lnTo>
                  <a:pt x="8" y="0"/>
                </a:lnTo>
                <a:lnTo>
                  <a:pt x="8" y="7"/>
                </a:lnTo>
                <a:lnTo>
                  <a:pt x="9" y="15"/>
                </a:lnTo>
                <a:lnTo>
                  <a:pt x="11" y="24"/>
                </a:lnTo>
                <a:lnTo>
                  <a:pt x="14" y="35"/>
                </a:lnTo>
                <a:lnTo>
                  <a:pt x="19" y="45"/>
                </a:lnTo>
                <a:lnTo>
                  <a:pt x="26" y="55"/>
                </a:lnTo>
                <a:lnTo>
                  <a:pt x="36" y="64"/>
                </a:lnTo>
                <a:lnTo>
                  <a:pt x="50" y="71"/>
                </a:lnTo>
                <a:lnTo>
                  <a:pt x="65" y="75"/>
                </a:lnTo>
                <a:lnTo>
                  <a:pt x="86" y="77"/>
                </a:lnTo>
                <a:lnTo>
                  <a:pt x="86" y="95"/>
                </a:lnTo>
                <a:lnTo>
                  <a:pt x="1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1950" y="592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6720" y="357165"/>
            <a:ext cx="2000264" cy="44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err="1" smtClean="0">
                <a:solidFill>
                  <a:srgbClr val="006600"/>
                </a:solidFill>
                <a:latin typeface="나눔고딕 ExtraBold" pitchFamily="50" charset="-127"/>
                <a:ea typeface="나눔고딕 ExtraBold" pitchFamily="50" charset="-127"/>
              </a:rPr>
              <a:t>수학익힘</a:t>
            </a:r>
            <a:endParaRPr lang="ko-KR" altLang="en-US" sz="2300" dirty="0">
              <a:solidFill>
                <a:srgbClr val="0066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-25863" y="-214338"/>
            <a:ext cx="728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7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000" y="90000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400" dirty="0" err="1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몇십</a:t>
            </a:r>
            <a:r>
              <a:rPr lang="en-US" altLang="ko-KR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en-US" altLang="ko-KR" sz="1400" b="1" spc="-150" dirty="0" smtClean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× </a:t>
            </a:r>
            <a:r>
              <a:rPr lang="en-US" altLang="ko-KR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몇</a:t>
            </a:r>
            <a:r>
              <a:rPr lang="en-US" altLang="ko-KR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을 어떻게 구할까요 </a:t>
            </a:r>
            <a:endParaRPr lang="ko-KR" altLang="en-US" sz="1400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20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6FB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4694" y="404813"/>
            <a:ext cx="1992290" cy="439714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3161" y="0"/>
              </a:cxn>
              <a:cxn ang="0">
                <a:pos x="3180" y="2"/>
              </a:cxn>
              <a:cxn ang="0">
                <a:pos x="3197" y="6"/>
              </a:cxn>
              <a:cxn ang="0">
                <a:pos x="3210" y="14"/>
              </a:cxn>
              <a:cxn ang="0">
                <a:pos x="3221" y="22"/>
              </a:cxn>
              <a:cxn ang="0">
                <a:pos x="3230" y="33"/>
              </a:cxn>
              <a:cxn ang="0">
                <a:pos x="3236" y="43"/>
              </a:cxn>
              <a:cxn ang="0">
                <a:pos x="3240" y="54"/>
              </a:cxn>
              <a:cxn ang="0">
                <a:pos x="3243" y="64"/>
              </a:cxn>
              <a:cxn ang="0">
                <a:pos x="3245" y="72"/>
              </a:cxn>
              <a:cxn ang="0">
                <a:pos x="3247" y="80"/>
              </a:cxn>
              <a:cxn ang="0">
                <a:pos x="3247" y="397"/>
              </a:cxn>
              <a:cxn ang="0">
                <a:pos x="0" y="397"/>
              </a:cxn>
              <a:cxn ang="0">
                <a:pos x="0" y="86"/>
              </a:cxn>
              <a:cxn ang="0">
                <a:pos x="2" y="66"/>
              </a:cxn>
              <a:cxn ang="0">
                <a:pos x="6" y="49"/>
              </a:cxn>
              <a:cxn ang="0">
                <a:pos x="13" y="37"/>
              </a:cxn>
              <a:cxn ang="0">
                <a:pos x="22" y="25"/>
              </a:cxn>
              <a:cxn ang="0">
                <a:pos x="32" y="17"/>
              </a:cxn>
              <a:cxn ang="0">
                <a:pos x="42" y="11"/>
              </a:cxn>
              <a:cxn ang="0">
                <a:pos x="53" y="6"/>
              </a:cxn>
              <a:cxn ang="0">
                <a:pos x="63" y="3"/>
              </a:cxn>
              <a:cxn ang="0">
                <a:pos x="72" y="1"/>
              </a:cxn>
              <a:cxn ang="0">
                <a:pos x="79" y="0"/>
              </a:cxn>
            </a:cxnLst>
            <a:rect l="0" t="0" r="r" b="b"/>
            <a:pathLst>
              <a:path w="3247" h="397">
                <a:moveTo>
                  <a:pt x="79" y="0"/>
                </a:moveTo>
                <a:lnTo>
                  <a:pt x="3161" y="0"/>
                </a:lnTo>
                <a:lnTo>
                  <a:pt x="3180" y="2"/>
                </a:lnTo>
                <a:lnTo>
                  <a:pt x="3197" y="6"/>
                </a:lnTo>
                <a:lnTo>
                  <a:pt x="3210" y="14"/>
                </a:lnTo>
                <a:lnTo>
                  <a:pt x="3221" y="22"/>
                </a:lnTo>
                <a:lnTo>
                  <a:pt x="3230" y="33"/>
                </a:lnTo>
                <a:lnTo>
                  <a:pt x="3236" y="43"/>
                </a:lnTo>
                <a:lnTo>
                  <a:pt x="3240" y="54"/>
                </a:lnTo>
                <a:lnTo>
                  <a:pt x="3243" y="64"/>
                </a:lnTo>
                <a:lnTo>
                  <a:pt x="3245" y="72"/>
                </a:lnTo>
                <a:lnTo>
                  <a:pt x="3247" y="80"/>
                </a:lnTo>
                <a:lnTo>
                  <a:pt x="3247" y="397"/>
                </a:lnTo>
                <a:lnTo>
                  <a:pt x="0" y="397"/>
                </a:lnTo>
                <a:lnTo>
                  <a:pt x="0" y="86"/>
                </a:lnTo>
                <a:lnTo>
                  <a:pt x="2" y="66"/>
                </a:lnTo>
                <a:lnTo>
                  <a:pt x="6" y="49"/>
                </a:lnTo>
                <a:lnTo>
                  <a:pt x="13" y="37"/>
                </a:lnTo>
                <a:lnTo>
                  <a:pt x="22" y="25"/>
                </a:lnTo>
                <a:lnTo>
                  <a:pt x="32" y="17"/>
                </a:lnTo>
                <a:lnTo>
                  <a:pt x="42" y="11"/>
                </a:lnTo>
                <a:lnTo>
                  <a:pt x="53" y="6"/>
                </a:lnTo>
                <a:lnTo>
                  <a:pt x="63" y="3"/>
                </a:lnTo>
                <a:lnTo>
                  <a:pt x="7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rgbClr val="0066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549282" y="612000"/>
            <a:ext cx="136525" cy="152400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86" y="0"/>
              </a:cxn>
              <a:cxn ang="0">
                <a:pos x="85" y="96"/>
              </a:cxn>
              <a:cxn ang="0">
                <a:pos x="0" y="95"/>
              </a:cxn>
              <a:cxn ang="0">
                <a:pos x="0" y="77"/>
              </a:cxn>
              <a:cxn ang="0">
                <a:pos x="21" y="75"/>
              </a:cxn>
              <a:cxn ang="0">
                <a:pos x="36" y="71"/>
              </a:cxn>
              <a:cxn ang="0">
                <a:pos x="50" y="64"/>
              </a:cxn>
              <a:cxn ang="0">
                <a:pos x="60" y="55"/>
              </a:cxn>
              <a:cxn ang="0">
                <a:pos x="67" y="45"/>
              </a:cxn>
              <a:cxn ang="0">
                <a:pos x="72" y="35"/>
              </a:cxn>
              <a:cxn ang="0">
                <a:pos x="75" y="24"/>
              </a:cxn>
              <a:cxn ang="0">
                <a:pos x="77" y="15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86" h="96">
                <a:moveTo>
                  <a:pt x="79" y="0"/>
                </a:moveTo>
                <a:lnTo>
                  <a:pt x="86" y="0"/>
                </a:lnTo>
                <a:lnTo>
                  <a:pt x="85" y="96"/>
                </a:lnTo>
                <a:lnTo>
                  <a:pt x="0" y="95"/>
                </a:lnTo>
                <a:lnTo>
                  <a:pt x="0" y="77"/>
                </a:lnTo>
                <a:lnTo>
                  <a:pt x="21" y="75"/>
                </a:lnTo>
                <a:lnTo>
                  <a:pt x="36" y="71"/>
                </a:lnTo>
                <a:lnTo>
                  <a:pt x="50" y="64"/>
                </a:lnTo>
                <a:lnTo>
                  <a:pt x="60" y="55"/>
                </a:lnTo>
                <a:lnTo>
                  <a:pt x="67" y="45"/>
                </a:lnTo>
                <a:lnTo>
                  <a:pt x="72" y="35"/>
                </a:lnTo>
                <a:lnTo>
                  <a:pt x="75" y="24"/>
                </a:lnTo>
                <a:lnTo>
                  <a:pt x="77" y="15"/>
                </a:lnTo>
                <a:lnTo>
                  <a:pt x="79" y="7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2646000" y="612000"/>
            <a:ext cx="136525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0"/>
              </a:cxn>
              <a:cxn ang="0">
                <a:pos x="8" y="7"/>
              </a:cxn>
              <a:cxn ang="0">
                <a:pos x="9" y="15"/>
              </a:cxn>
              <a:cxn ang="0">
                <a:pos x="11" y="24"/>
              </a:cxn>
              <a:cxn ang="0">
                <a:pos x="14" y="35"/>
              </a:cxn>
              <a:cxn ang="0">
                <a:pos x="19" y="45"/>
              </a:cxn>
              <a:cxn ang="0">
                <a:pos x="26" y="55"/>
              </a:cxn>
              <a:cxn ang="0">
                <a:pos x="36" y="64"/>
              </a:cxn>
              <a:cxn ang="0">
                <a:pos x="50" y="71"/>
              </a:cxn>
              <a:cxn ang="0">
                <a:pos x="65" y="75"/>
              </a:cxn>
              <a:cxn ang="0">
                <a:pos x="86" y="77"/>
              </a:cxn>
              <a:cxn ang="0">
                <a:pos x="86" y="95"/>
              </a:cxn>
              <a:cxn ang="0">
                <a:pos x="1" y="96"/>
              </a:cxn>
              <a:cxn ang="0">
                <a:pos x="0" y="0"/>
              </a:cxn>
            </a:cxnLst>
            <a:rect l="0" t="0" r="r" b="b"/>
            <a:pathLst>
              <a:path w="86" h="96">
                <a:moveTo>
                  <a:pt x="0" y="0"/>
                </a:moveTo>
                <a:lnTo>
                  <a:pt x="8" y="0"/>
                </a:lnTo>
                <a:lnTo>
                  <a:pt x="8" y="7"/>
                </a:lnTo>
                <a:lnTo>
                  <a:pt x="9" y="15"/>
                </a:lnTo>
                <a:lnTo>
                  <a:pt x="11" y="24"/>
                </a:lnTo>
                <a:lnTo>
                  <a:pt x="14" y="35"/>
                </a:lnTo>
                <a:lnTo>
                  <a:pt x="19" y="45"/>
                </a:lnTo>
                <a:lnTo>
                  <a:pt x="26" y="55"/>
                </a:lnTo>
                <a:lnTo>
                  <a:pt x="36" y="64"/>
                </a:lnTo>
                <a:lnTo>
                  <a:pt x="50" y="71"/>
                </a:lnTo>
                <a:lnTo>
                  <a:pt x="65" y="75"/>
                </a:lnTo>
                <a:lnTo>
                  <a:pt x="86" y="77"/>
                </a:lnTo>
                <a:lnTo>
                  <a:pt x="86" y="95"/>
                </a:lnTo>
                <a:lnTo>
                  <a:pt x="1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1950" y="592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6720" y="357165"/>
            <a:ext cx="2000264" cy="44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006600"/>
                </a:solidFill>
                <a:latin typeface="나눔고딕 ExtraBold" pitchFamily="50" charset="-127"/>
                <a:ea typeface="나눔고딕 ExtraBold" pitchFamily="50" charset="-127"/>
              </a:rPr>
              <a:t>형성평가</a:t>
            </a:r>
            <a:endParaRPr lang="ko-KR" altLang="en-US" sz="2300" dirty="0">
              <a:solidFill>
                <a:srgbClr val="0066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-25863" y="-214338"/>
            <a:ext cx="728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sz="7000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280592" y="96143"/>
            <a:ext cx="3964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길이와 거리를 어림하고 재어 볼까요</a:t>
            </a:r>
          </a:p>
        </p:txBody>
      </p:sp>
      <p:sp>
        <p:nvSpPr>
          <p:cNvPr id="19" name="직사각형 18"/>
          <p:cNvSpPr/>
          <p:nvPr userDrawn="1"/>
        </p:nvSpPr>
        <p:spPr>
          <a:xfrm>
            <a:off x="1084908" y="35331"/>
            <a:ext cx="432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prstClr val="white"/>
                </a:solidFill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en-US" altLang="ko-KR" sz="2200" dirty="0" smtClean="0">
                <a:solidFill>
                  <a:prstClr val="white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endParaRPr lang="ko-KR" alt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2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ABCD03"/>
          </a:solidFill>
          <a:ln>
            <a:solidFill>
              <a:srgbClr val="ABCD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25863" y="-214338"/>
            <a:ext cx="728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sz="70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31950" y="592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674694" y="404813"/>
            <a:ext cx="4320000" cy="439714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3161" y="0"/>
              </a:cxn>
              <a:cxn ang="0">
                <a:pos x="3180" y="2"/>
              </a:cxn>
              <a:cxn ang="0">
                <a:pos x="3197" y="6"/>
              </a:cxn>
              <a:cxn ang="0">
                <a:pos x="3210" y="14"/>
              </a:cxn>
              <a:cxn ang="0">
                <a:pos x="3221" y="22"/>
              </a:cxn>
              <a:cxn ang="0">
                <a:pos x="3230" y="33"/>
              </a:cxn>
              <a:cxn ang="0">
                <a:pos x="3236" y="43"/>
              </a:cxn>
              <a:cxn ang="0">
                <a:pos x="3240" y="54"/>
              </a:cxn>
              <a:cxn ang="0">
                <a:pos x="3243" y="64"/>
              </a:cxn>
              <a:cxn ang="0">
                <a:pos x="3245" y="72"/>
              </a:cxn>
              <a:cxn ang="0">
                <a:pos x="3247" y="80"/>
              </a:cxn>
              <a:cxn ang="0">
                <a:pos x="3247" y="397"/>
              </a:cxn>
              <a:cxn ang="0">
                <a:pos x="0" y="397"/>
              </a:cxn>
              <a:cxn ang="0">
                <a:pos x="0" y="86"/>
              </a:cxn>
              <a:cxn ang="0">
                <a:pos x="2" y="66"/>
              </a:cxn>
              <a:cxn ang="0">
                <a:pos x="6" y="49"/>
              </a:cxn>
              <a:cxn ang="0">
                <a:pos x="13" y="37"/>
              </a:cxn>
              <a:cxn ang="0">
                <a:pos x="22" y="25"/>
              </a:cxn>
              <a:cxn ang="0">
                <a:pos x="32" y="17"/>
              </a:cxn>
              <a:cxn ang="0">
                <a:pos x="42" y="11"/>
              </a:cxn>
              <a:cxn ang="0">
                <a:pos x="53" y="6"/>
              </a:cxn>
              <a:cxn ang="0">
                <a:pos x="63" y="3"/>
              </a:cxn>
              <a:cxn ang="0">
                <a:pos x="72" y="1"/>
              </a:cxn>
              <a:cxn ang="0">
                <a:pos x="79" y="0"/>
              </a:cxn>
            </a:cxnLst>
            <a:rect l="0" t="0" r="r" b="b"/>
            <a:pathLst>
              <a:path w="3247" h="397">
                <a:moveTo>
                  <a:pt x="79" y="0"/>
                </a:moveTo>
                <a:lnTo>
                  <a:pt x="3161" y="0"/>
                </a:lnTo>
                <a:lnTo>
                  <a:pt x="3180" y="2"/>
                </a:lnTo>
                <a:lnTo>
                  <a:pt x="3197" y="6"/>
                </a:lnTo>
                <a:lnTo>
                  <a:pt x="3210" y="14"/>
                </a:lnTo>
                <a:lnTo>
                  <a:pt x="3221" y="22"/>
                </a:lnTo>
                <a:lnTo>
                  <a:pt x="3230" y="33"/>
                </a:lnTo>
                <a:lnTo>
                  <a:pt x="3236" y="43"/>
                </a:lnTo>
                <a:lnTo>
                  <a:pt x="3240" y="54"/>
                </a:lnTo>
                <a:lnTo>
                  <a:pt x="3243" y="64"/>
                </a:lnTo>
                <a:lnTo>
                  <a:pt x="3245" y="72"/>
                </a:lnTo>
                <a:lnTo>
                  <a:pt x="3247" y="80"/>
                </a:lnTo>
                <a:lnTo>
                  <a:pt x="3247" y="397"/>
                </a:lnTo>
                <a:lnTo>
                  <a:pt x="0" y="397"/>
                </a:lnTo>
                <a:lnTo>
                  <a:pt x="0" y="86"/>
                </a:lnTo>
                <a:lnTo>
                  <a:pt x="2" y="66"/>
                </a:lnTo>
                <a:lnTo>
                  <a:pt x="6" y="49"/>
                </a:lnTo>
                <a:lnTo>
                  <a:pt x="13" y="37"/>
                </a:lnTo>
                <a:lnTo>
                  <a:pt x="22" y="25"/>
                </a:lnTo>
                <a:lnTo>
                  <a:pt x="32" y="17"/>
                </a:lnTo>
                <a:lnTo>
                  <a:pt x="42" y="11"/>
                </a:lnTo>
                <a:lnTo>
                  <a:pt x="53" y="6"/>
                </a:lnTo>
                <a:lnTo>
                  <a:pt x="63" y="3"/>
                </a:lnTo>
                <a:lnTo>
                  <a:pt x="7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549282" y="612000"/>
            <a:ext cx="136525" cy="152400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86" y="0"/>
              </a:cxn>
              <a:cxn ang="0">
                <a:pos x="85" y="96"/>
              </a:cxn>
              <a:cxn ang="0">
                <a:pos x="0" y="95"/>
              </a:cxn>
              <a:cxn ang="0">
                <a:pos x="0" y="77"/>
              </a:cxn>
              <a:cxn ang="0">
                <a:pos x="21" y="75"/>
              </a:cxn>
              <a:cxn ang="0">
                <a:pos x="36" y="71"/>
              </a:cxn>
              <a:cxn ang="0">
                <a:pos x="50" y="64"/>
              </a:cxn>
              <a:cxn ang="0">
                <a:pos x="60" y="55"/>
              </a:cxn>
              <a:cxn ang="0">
                <a:pos x="67" y="45"/>
              </a:cxn>
              <a:cxn ang="0">
                <a:pos x="72" y="35"/>
              </a:cxn>
              <a:cxn ang="0">
                <a:pos x="75" y="24"/>
              </a:cxn>
              <a:cxn ang="0">
                <a:pos x="77" y="15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86" h="96">
                <a:moveTo>
                  <a:pt x="79" y="0"/>
                </a:moveTo>
                <a:lnTo>
                  <a:pt x="86" y="0"/>
                </a:lnTo>
                <a:lnTo>
                  <a:pt x="85" y="96"/>
                </a:lnTo>
                <a:lnTo>
                  <a:pt x="0" y="95"/>
                </a:lnTo>
                <a:lnTo>
                  <a:pt x="0" y="77"/>
                </a:lnTo>
                <a:lnTo>
                  <a:pt x="21" y="75"/>
                </a:lnTo>
                <a:lnTo>
                  <a:pt x="36" y="71"/>
                </a:lnTo>
                <a:lnTo>
                  <a:pt x="50" y="64"/>
                </a:lnTo>
                <a:lnTo>
                  <a:pt x="60" y="55"/>
                </a:lnTo>
                <a:lnTo>
                  <a:pt x="67" y="45"/>
                </a:lnTo>
                <a:lnTo>
                  <a:pt x="72" y="35"/>
                </a:lnTo>
                <a:lnTo>
                  <a:pt x="75" y="24"/>
                </a:lnTo>
                <a:lnTo>
                  <a:pt x="77" y="15"/>
                </a:lnTo>
                <a:lnTo>
                  <a:pt x="79" y="7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4978099" y="616743"/>
            <a:ext cx="136525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0"/>
              </a:cxn>
              <a:cxn ang="0">
                <a:pos x="8" y="7"/>
              </a:cxn>
              <a:cxn ang="0">
                <a:pos x="9" y="15"/>
              </a:cxn>
              <a:cxn ang="0">
                <a:pos x="11" y="24"/>
              </a:cxn>
              <a:cxn ang="0">
                <a:pos x="14" y="35"/>
              </a:cxn>
              <a:cxn ang="0">
                <a:pos x="19" y="45"/>
              </a:cxn>
              <a:cxn ang="0">
                <a:pos x="26" y="55"/>
              </a:cxn>
              <a:cxn ang="0">
                <a:pos x="36" y="64"/>
              </a:cxn>
              <a:cxn ang="0">
                <a:pos x="50" y="71"/>
              </a:cxn>
              <a:cxn ang="0">
                <a:pos x="65" y="75"/>
              </a:cxn>
              <a:cxn ang="0">
                <a:pos x="86" y="77"/>
              </a:cxn>
              <a:cxn ang="0">
                <a:pos x="86" y="95"/>
              </a:cxn>
              <a:cxn ang="0">
                <a:pos x="1" y="96"/>
              </a:cxn>
              <a:cxn ang="0">
                <a:pos x="0" y="0"/>
              </a:cxn>
            </a:cxnLst>
            <a:rect l="0" t="0" r="r" b="b"/>
            <a:pathLst>
              <a:path w="86" h="96">
                <a:moveTo>
                  <a:pt x="0" y="0"/>
                </a:moveTo>
                <a:lnTo>
                  <a:pt x="8" y="0"/>
                </a:lnTo>
                <a:lnTo>
                  <a:pt x="8" y="7"/>
                </a:lnTo>
                <a:lnTo>
                  <a:pt x="9" y="15"/>
                </a:lnTo>
                <a:lnTo>
                  <a:pt x="11" y="24"/>
                </a:lnTo>
                <a:lnTo>
                  <a:pt x="14" y="35"/>
                </a:lnTo>
                <a:lnTo>
                  <a:pt x="19" y="45"/>
                </a:lnTo>
                <a:lnTo>
                  <a:pt x="26" y="55"/>
                </a:lnTo>
                <a:lnTo>
                  <a:pt x="36" y="64"/>
                </a:lnTo>
                <a:lnTo>
                  <a:pt x="50" y="71"/>
                </a:lnTo>
                <a:lnTo>
                  <a:pt x="65" y="75"/>
                </a:lnTo>
                <a:lnTo>
                  <a:pt x="86" y="77"/>
                </a:lnTo>
                <a:lnTo>
                  <a:pt x="86" y="95"/>
                </a:lnTo>
                <a:lnTo>
                  <a:pt x="1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80591" y="96143"/>
            <a:ext cx="5588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길이와 거리를 어림하고 재 볼까요 </a:t>
            </a:r>
            <a:endParaRPr lang="ko-KR" altLang="en-US" sz="14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1084908" y="35331"/>
            <a:ext cx="4320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en-US" altLang="ko-KR" sz="2200" dirty="0" smtClean="0"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endParaRPr lang="ko-KR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83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94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83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23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44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17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31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3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6FB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4694" y="404813"/>
            <a:ext cx="1992290" cy="439714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3161" y="0"/>
              </a:cxn>
              <a:cxn ang="0">
                <a:pos x="3180" y="2"/>
              </a:cxn>
              <a:cxn ang="0">
                <a:pos x="3197" y="6"/>
              </a:cxn>
              <a:cxn ang="0">
                <a:pos x="3210" y="14"/>
              </a:cxn>
              <a:cxn ang="0">
                <a:pos x="3221" y="22"/>
              </a:cxn>
              <a:cxn ang="0">
                <a:pos x="3230" y="33"/>
              </a:cxn>
              <a:cxn ang="0">
                <a:pos x="3236" y="43"/>
              </a:cxn>
              <a:cxn ang="0">
                <a:pos x="3240" y="54"/>
              </a:cxn>
              <a:cxn ang="0">
                <a:pos x="3243" y="64"/>
              </a:cxn>
              <a:cxn ang="0">
                <a:pos x="3245" y="72"/>
              </a:cxn>
              <a:cxn ang="0">
                <a:pos x="3247" y="80"/>
              </a:cxn>
              <a:cxn ang="0">
                <a:pos x="3247" y="397"/>
              </a:cxn>
              <a:cxn ang="0">
                <a:pos x="0" y="397"/>
              </a:cxn>
              <a:cxn ang="0">
                <a:pos x="0" y="86"/>
              </a:cxn>
              <a:cxn ang="0">
                <a:pos x="2" y="66"/>
              </a:cxn>
              <a:cxn ang="0">
                <a:pos x="6" y="49"/>
              </a:cxn>
              <a:cxn ang="0">
                <a:pos x="13" y="37"/>
              </a:cxn>
              <a:cxn ang="0">
                <a:pos x="22" y="25"/>
              </a:cxn>
              <a:cxn ang="0">
                <a:pos x="32" y="17"/>
              </a:cxn>
              <a:cxn ang="0">
                <a:pos x="42" y="11"/>
              </a:cxn>
              <a:cxn ang="0">
                <a:pos x="53" y="6"/>
              </a:cxn>
              <a:cxn ang="0">
                <a:pos x="63" y="3"/>
              </a:cxn>
              <a:cxn ang="0">
                <a:pos x="72" y="1"/>
              </a:cxn>
              <a:cxn ang="0">
                <a:pos x="79" y="0"/>
              </a:cxn>
            </a:cxnLst>
            <a:rect l="0" t="0" r="r" b="b"/>
            <a:pathLst>
              <a:path w="3247" h="397">
                <a:moveTo>
                  <a:pt x="79" y="0"/>
                </a:moveTo>
                <a:lnTo>
                  <a:pt x="3161" y="0"/>
                </a:lnTo>
                <a:lnTo>
                  <a:pt x="3180" y="2"/>
                </a:lnTo>
                <a:lnTo>
                  <a:pt x="3197" y="6"/>
                </a:lnTo>
                <a:lnTo>
                  <a:pt x="3210" y="14"/>
                </a:lnTo>
                <a:lnTo>
                  <a:pt x="3221" y="22"/>
                </a:lnTo>
                <a:lnTo>
                  <a:pt x="3230" y="33"/>
                </a:lnTo>
                <a:lnTo>
                  <a:pt x="3236" y="43"/>
                </a:lnTo>
                <a:lnTo>
                  <a:pt x="3240" y="54"/>
                </a:lnTo>
                <a:lnTo>
                  <a:pt x="3243" y="64"/>
                </a:lnTo>
                <a:lnTo>
                  <a:pt x="3245" y="72"/>
                </a:lnTo>
                <a:lnTo>
                  <a:pt x="3247" y="80"/>
                </a:lnTo>
                <a:lnTo>
                  <a:pt x="3247" y="397"/>
                </a:lnTo>
                <a:lnTo>
                  <a:pt x="0" y="397"/>
                </a:lnTo>
                <a:lnTo>
                  <a:pt x="0" y="86"/>
                </a:lnTo>
                <a:lnTo>
                  <a:pt x="2" y="66"/>
                </a:lnTo>
                <a:lnTo>
                  <a:pt x="6" y="49"/>
                </a:lnTo>
                <a:lnTo>
                  <a:pt x="13" y="37"/>
                </a:lnTo>
                <a:lnTo>
                  <a:pt x="22" y="25"/>
                </a:lnTo>
                <a:lnTo>
                  <a:pt x="32" y="17"/>
                </a:lnTo>
                <a:lnTo>
                  <a:pt x="42" y="11"/>
                </a:lnTo>
                <a:lnTo>
                  <a:pt x="53" y="6"/>
                </a:lnTo>
                <a:lnTo>
                  <a:pt x="63" y="3"/>
                </a:lnTo>
                <a:lnTo>
                  <a:pt x="7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rgbClr val="0066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549282" y="612000"/>
            <a:ext cx="136525" cy="152400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86" y="0"/>
              </a:cxn>
              <a:cxn ang="0">
                <a:pos x="85" y="96"/>
              </a:cxn>
              <a:cxn ang="0">
                <a:pos x="0" y="95"/>
              </a:cxn>
              <a:cxn ang="0">
                <a:pos x="0" y="77"/>
              </a:cxn>
              <a:cxn ang="0">
                <a:pos x="21" y="75"/>
              </a:cxn>
              <a:cxn ang="0">
                <a:pos x="36" y="71"/>
              </a:cxn>
              <a:cxn ang="0">
                <a:pos x="50" y="64"/>
              </a:cxn>
              <a:cxn ang="0">
                <a:pos x="60" y="55"/>
              </a:cxn>
              <a:cxn ang="0">
                <a:pos x="67" y="45"/>
              </a:cxn>
              <a:cxn ang="0">
                <a:pos x="72" y="35"/>
              </a:cxn>
              <a:cxn ang="0">
                <a:pos x="75" y="24"/>
              </a:cxn>
              <a:cxn ang="0">
                <a:pos x="77" y="15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86" h="96">
                <a:moveTo>
                  <a:pt x="79" y="0"/>
                </a:moveTo>
                <a:lnTo>
                  <a:pt x="86" y="0"/>
                </a:lnTo>
                <a:lnTo>
                  <a:pt x="85" y="96"/>
                </a:lnTo>
                <a:lnTo>
                  <a:pt x="0" y="95"/>
                </a:lnTo>
                <a:lnTo>
                  <a:pt x="0" y="77"/>
                </a:lnTo>
                <a:lnTo>
                  <a:pt x="21" y="75"/>
                </a:lnTo>
                <a:lnTo>
                  <a:pt x="36" y="71"/>
                </a:lnTo>
                <a:lnTo>
                  <a:pt x="50" y="64"/>
                </a:lnTo>
                <a:lnTo>
                  <a:pt x="60" y="55"/>
                </a:lnTo>
                <a:lnTo>
                  <a:pt x="67" y="45"/>
                </a:lnTo>
                <a:lnTo>
                  <a:pt x="72" y="35"/>
                </a:lnTo>
                <a:lnTo>
                  <a:pt x="75" y="24"/>
                </a:lnTo>
                <a:lnTo>
                  <a:pt x="77" y="15"/>
                </a:lnTo>
                <a:lnTo>
                  <a:pt x="79" y="7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2646000" y="612000"/>
            <a:ext cx="136525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0"/>
              </a:cxn>
              <a:cxn ang="0">
                <a:pos x="8" y="7"/>
              </a:cxn>
              <a:cxn ang="0">
                <a:pos x="9" y="15"/>
              </a:cxn>
              <a:cxn ang="0">
                <a:pos x="11" y="24"/>
              </a:cxn>
              <a:cxn ang="0">
                <a:pos x="14" y="35"/>
              </a:cxn>
              <a:cxn ang="0">
                <a:pos x="19" y="45"/>
              </a:cxn>
              <a:cxn ang="0">
                <a:pos x="26" y="55"/>
              </a:cxn>
              <a:cxn ang="0">
                <a:pos x="36" y="64"/>
              </a:cxn>
              <a:cxn ang="0">
                <a:pos x="50" y="71"/>
              </a:cxn>
              <a:cxn ang="0">
                <a:pos x="65" y="75"/>
              </a:cxn>
              <a:cxn ang="0">
                <a:pos x="86" y="77"/>
              </a:cxn>
              <a:cxn ang="0">
                <a:pos x="86" y="95"/>
              </a:cxn>
              <a:cxn ang="0">
                <a:pos x="1" y="96"/>
              </a:cxn>
              <a:cxn ang="0">
                <a:pos x="0" y="0"/>
              </a:cxn>
            </a:cxnLst>
            <a:rect l="0" t="0" r="r" b="b"/>
            <a:pathLst>
              <a:path w="86" h="96">
                <a:moveTo>
                  <a:pt x="0" y="0"/>
                </a:moveTo>
                <a:lnTo>
                  <a:pt x="8" y="0"/>
                </a:lnTo>
                <a:lnTo>
                  <a:pt x="8" y="7"/>
                </a:lnTo>
                <a:lnTo>
                  <a:pt x="9" y="15"/>
                </a:lnTo>
                <a:lnTo>
                  <a:pt x="11" y="24"/>
                </a:lnTo>
                <a:lnTo>
                  <a:pt x="14" y="35"/>
                </a:lnTo>
                <a:lnTo>
                  <a:pt x="19" y="45"/>
                </a:lnTo>
                <a:lnTo>
                  <a:pt x="26" y="55"/>
                </a:lnTo>
                <a:lnTo>
                  <a:pt x="36" y="64"/>
                </a:lnTo>
                <a:lnTo>
                  <a:pt x="50" y="71"/>
                </a:lnTo>
                <a:lnTo>
                  <a:pt x="65" y="75"/>
                </a:lnTo>
                <a:lnTo>
                  <a:pt x="86" y="77"/>
                </a:lnTo>
                <a:lnTo>
                  <a:pt x="86" y="95"/>
                </a:lnTo>
                <a:lnTo>
                  <a:pt x="1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1950" y="592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6720" y="357165"/>
            <a:ext cx="2000264" cy="44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err="1" smtClean="0">
                <a:solidFill>
                  <a:srgbClr val="006600"/>
                </a:solidFill>
                <a:latin typeface="나눔고딕 ExtraBold" pitchFamily="50" charset="-127"/>
                <a:ea typeface="나눔고딕 ExtraBold" pitchFamily="50" charset="-127"/>
              </a:rPr>
              <a:t>수학익힘</a:t>
            </a:r>
            <a:endParaRPr lang="ko-KR" altLang="en-US" sz="2300" dirty="0">
              <a:solidFill>
                <a:srgbClr val="0066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-25863" y="-214338"/>
            <a:ext cx="728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70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000" y="90000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4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몇십</a:t>
            </a:r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en-US" altLang="ko-KR" sz="1400" b="1" spc="-15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× </a:t>
            </a:r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몇</a:t>
            </a:r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을 어떻게 구할까요 </a:t>
            </a:r>
            <a:endParaRPr lang="ko-KR" altLang="en-US" sz="14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9906000" cy="714356"/>
          </a:xfrm>
          <a:prstGeom prst="rect">
            <a:avLst/>
          </a:prstGeom>
          <a:solidFill>
            <a:srgbClr val="6FB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4694" y="404813"/>
            <a:ext cx="1992290" cy="439714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3161" y="0"/>
              </a:cxn>
              <a:cxn ang="0">
                <a:pos x="3180" y="2"/>
              </a:cxn>
              <a:cxn ang="0">
                <a:pos x="3197" y="6"/>
              </a:cxn>
              <a:cxn ang="0">
                <a:pos x="3210" y="14"/>
              </a:cxn>
              <a:cxn ang="0">
                <a:pos x="3221" y="22"/>
              </a:cxn>
              <a:cxn ang="0">
                <a:pos x="3230" y="33"/>
              </a:cxn>
              <a:cxn ang="0">
                <a:pos x="3236" y="43"/>
              </a:cxn>
              <a:cxn ang="0">
                <a:pos x="3240" y="54"/>
              </a:cxn>
              <a:cxn ang="0">
                <a:pos x="3243" y="64"/>
              </a:cxn>
              <a:cxn ang="0">
                <a:pos x="3245" y="72"/>
              </a:cxn>
              <a:cxn ang="0">
                <a:pos x="3247" y="80"/>
              </a:cxn>
              <a:cxn ang="0">
                <a:pos x="3247" y="397"/>
              </a:cxn>
              <a:cxn ang="0">
                <a:pos x="0" y="397"/>
              </a:cxn>
              <a:cxn ang="0">
                <a:pos x="0" y="86"/>
              </a:cxn>
              <a:cxn ang="0">
                <a:pos x="2" y="66"/>
              </a:cxn>
              <a:cxn ang="0">
                <a:pos x="6" y="49"/>
              </a:cxn>
              <a:cxn ang="0">
                <a:pos x="13" y="37"/>
              </a:cxn>
              <a:cxn ang="0">
                <a:pos x="22" y="25"/>
              </a:cxn>
              <a:cxn ang="0">
                <a:pos x="32" y="17"/>
              </a:cxn>
              <a:cxn ang="0">
                <a:pos x="42" y="11"/>
              </a:cxn>
              <a:cxn ang="0">
                <a:pos x="53" y="6"/>
              </a:cxn>
              <a:cxn ang="0">
                <a:pos x="63" y="3"/>
              </a:cxn>
              <a:cxn ang="0">
                <a:pos x="72" y="1"/>
              </a:cxn>
              <a:cxn ang="0">
                <a:pos x="79" y="0"/>
              </a:cxn>
            </a:cxnLst>
            <a:rect l="0" t="0" r="r" b="b"/>
            <a:pathLst>
              <a:path w="3247" h="397">
                <a:moveTo>
                  <a:pt x="79" y="0"/>
                </a:moveTo>
                <a:lnTo>
                  <a:pt x="3161" y="0"/>
                </a:lnTo>
                <a:lnTo>
                  <a:pt x="3180" y="2"/>
                </a:lnTo>
                <a:lnTo>
                  <a:pt x="3197" y="6"/>
                </a:lnTo>
                <a:lnTo>
                  <a:pt x="3210" y="14"/>
                </a:lnTo>
                <a:lnTo>
                  <a:pt x="3221" y="22"/>
                </a:lnTo>
                <a:lnTo>
                  <a:pt x="3230" y="33"/>
                </a:lnTo>
                <a:lnTo>
                  <a:pt x="3236" y="43"/>
                </a:lnTo>
                <a:lnTo>
                  <a:pt x="3240" y="54"/>
                </a:lnTo>
                <a:lnTo>
                  <a:pt x="3243" y="64"/>
                </a:lnTo>
                <a:lnTo>
                  <a:pt x="3245" y="72"/>
                </a:lnTo>
                <a:lnTo>
                  <a:pt x="3247" y="80"/>
                </a:lnTo>
                <a:lnTo>
                  <a:pt x="3247" y="397"/>
                </a:lnTo>
                <a:lnTo>
                  <a:pt x="0" y="397"/>
                </a:lnTo>
                <a:lnTo>
                  <a:pt x="0" y="86"/>
                </a:lnTo>
                <a:lnTo>
                  <a:pt x="2" y="66"/>
                </a:lnTo>
                <a:lnTo>
                  <a:pt x="6" y="49"/>
                </a:lnTo>
                <a:lnTo>
                  <a:pt x="13" y="37"/>
                </a:lnTo>
                <a:lnTo>
                  <a:pt x="22" y="25"/>
                </a:lnTo>
                <a:lnTo>
                  <a:pt x="32" y="17"/>
                </a:lnTo>
                <a:lnTo>
                  <a:pt x="42" y="11"/>
                </a:lnTo>
                <a:lnTo>
                  <a:pt x="53" y="6"/>
                </a:lnTo>
                <a:lnTo>
                  <a:pt x="63" y="3"/>
                </a:lnTo>
                <a:lnTo>
                  <a:pt x="7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rgbClr val="0066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549282" y="612000"/>
            <a:ext cx="136525" cy="152400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86" y="0"/>
              </a:cxn>
              <a:cxn ang="0">
                <a:pos x="85" y="96"/>
              </a:cxn>
              <a:cxn ang="0">
                <a:pos x="0" y="95"/>
              </a:cxn>
              <a:cxn ang="0">
                <a:pos x="0" y="77"/>
              </a:cxn>
              <a:cxn ang="0">
                <a:pos x="21" y="75"/>
              </a:cxn>
              <a:cxn ang="0">
                <a:pos x="36" y="71"/>
              </a:cxn>
              <a:cxn ang="0">
                <a:pos x="50" y="64"/>
              </a:cxn>
              <a:cxn ang="0">
                <a:pos x="60" y="55"/>
              </a:cxn>
              <a:cxn ang="0">
                <a:pos x="67" y="45"/>
              </a:cxn>
              <a:cxn ang="0">
                <a:pos x="72" y="35"/>
              </a:cxn>
              <a:cxn ang="0">
                <a:pos x="75" y="24"/>
              </a:cxn>
              <a:cxn ang="0">
                <a:pos x="77" y="15"/>
              </a:cxn>
              <a:cxn ang="0">
                <a:pos x="79" y="7"/>
              </a:cxn>
              <a:cxn ang="0">
                <a:pos x="79" y="0"/>
              </a:cxn>
            </a:cxnLst>
            <a:rect l="0" t="0" r="r" b="b"/>
            <a:pathLst>
              <a:path w="86" h="96">
                <a:moveTo>
                  <a:pt x="79" y="0"/>
                </a:moveTo>
                <a:lnTo>
                  <a:pt x="86" y="0"/>
                </a:lnTo>
                <a:lnTo>
                  <a:pt x="85" y="96"/>
                </a:lnTo>
                <a:lnTo>
                  <a:pt x="0" y="95"/>
                </a:lnTo>
                <a:lnTo>
                  <a:pt x="0" y="77"/>
                </a:lnTo>
                <a:lnTo>
                  <a:pt x="21" y="75"/>
                </a:lnTo>
                <a:lnTo>
                  <a:pt x="36" y="71"/>
                </a:lnTo>
                <a:lnTo>
                  <a:pt x="50" y="64"/>
                </a:lnTo>
                <a:lnTo>
                  <a:pt x="60" y="55"/>
                </a:lnTo>
                <a:lnTo>
                  <a:pt x="67" y="45"/>
                </a:lnTo>
                <a:lnTo>
                  <a:pt x="72" y="35"/>
                </a:lnTo>
                <a:lnTo>
                  <a:pt x="75" y="24"/>
                </a:lnTo>
                <a:lnTo>
                  <a:pt x="77" y="15"/>
                </a:lnTo>
                <a:lnTo>
                  <a:pt x="79" y="7"/>
                </a:lnTo>
                <a:lnTo>
                  <a:pt x="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2646000" y="612000"/>
            <a:ext cx="136525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0"/>
              </a:cxn>
              <a:cxn ang="0">
                <a:pos x="8" y="7"/>
              </a:cxn>
              <a:cxn ang="0">
                <a:pos x="9" y="15"/>
              </a:cxn>
              <a:cxn ang="0">
                <a:pos x="11" y="24"/>
              </a:cxn>
              <a:cxn ang="0">
                <a:pos x="14" y="35"/>
              </a:cxn>
              <a:cxn ang="0">
                <a:pos x="19" y="45"/>
              </a:cxn>
              <a:cxn ang="0">
                <a:pos x="26" y="55"/>
              </a:cxn>
              <a:cxn ang="0">
                <a:pos x="36" y="64"/>
              </a:cxn>
              <a:cxn ang="0">
                <a:pos x="50" y="71"/>
              </a:cxn>
              <a:cxn ang="0">
                <a:pos x="65" y="75"/>
              </a:cxn>
              <a:cxn ang="0">
                <a:pos x="86" y="77"/>
              </a:cxn>
              <a:cxn ang="0">
                <a:pos x="86" y="95"/>
              </a:cxn>
              <a:cxn ang="0">
                <a:pos x="1" y="96"/>
              </a:cxn>
              <a:cxn ang="0">
                <a:pos x="0" y="0"/>
              </a:cxn>
            </a:cxnLst>
            <a:rect l="0" t="0" r="r" b="b"/>
            <a:pathLst>
              <a:path w="86" h="96">
                <a:moveTo>
                  <a:pt x="0" y="0"/>
                </a:moveTo>
                <a:lnTo>
                  <a:pt x="8" y="0"/>
                </a:lnTo>
                <a:lnTo>
                  <a:pt x="8" y="7"/>
                </a:lnTo>
                <a:lnTo>
                  <a:pt x="9" y="15"/>
                </a:lnTo>
                <a:lnTo>
                  <a:pt x="11" y="24"/>
                </a:lnTo>
                <a:lnTo>
                  <a:pt x="14" y="35"/>
                </a:lnTo>
                <a:lnTo>
                  <a:pt x="19" y="45"/>
                </a:lnTo>
                <a:lnTo>
                  <a:pt x="26" y="55"/>
                </a:lnTo>
                <a:lnTo>
                  <a:pt x="36" y="64"/>
                </a:lnTo>
                <a:lnTo>
                  <a:pt x="50" y="71"/>
                </a:lnTo>
                <a:lnTo>
                  <a:pt x="65" y="75"/>
                </a:lnTo>
                <a:lnTo>
                  <a:pt x="86" y="77"/>
                </a:lnTo>
                <a:lnTo>
                  <a:pt x="86" y="95"/>
                </a:lnTo>
                <a:lnTo>
                  <a:pt x="1" y="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1950" y="592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6720" y="357165"/>
            <a:ext cx="2000264" cy="44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006600"/>
                </a:solidFill>
                <a:latin typeface="나눔고딕 ExtraBold" pitchFamily="50" charset="-127"/>
                <a:ea typeface="나눔고딕 ExtraBold" pitchFamily="50" charset="-127"/>
              </a:rPr>
              <a:t>형성평가</a:t>
            </a:r>
            <a:endParaRPr lang="ko-KR" altLang="en-US" sz="2300" dirty="0">
              <a:solidFill>
                <a:srgbClr val="0066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직사각형 12"/>
          <p:cNvSpPr/>
          <p:nvPr userDrawn="1"/>
        </p:nvSpPr>
        <p:spPr>
          <a:xfrm>
            <a:off x="-25863" y="-214338"/>
            <a:ext cx="728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7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70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000" y="90000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4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몇십</a:t>
            </a:r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en-US" altLang="ko-KR" sz="1400" b="1" spc="-15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× </a:t>
            </a:r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몇</a:t>
            </a:r>
            <a:r>
              <a:rPr lang="en-US" altLang="ko-KR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14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을 어떻게 구할까요 </a:t>
            </a:r>
            <a:endParaRPr lang="ko-KR" altLang="en-US" sz="14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0999297E-E0B6-40E7-8FFE-20FF352193CC}" type="datetimeFigureOut">
              <a:rPr lang="ko-KR" altLang="en-US" smtClean="0"/>
              <a:pPr/>
              <a:t>2019-11-11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29EB2667-9C45-4472-8D4E-38E5EB6C4D4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9F49FBD7-3363-4535-886E-63A0BAAA0683}" type="datetimeFigureOut">
              <a:rPr lang="ko-KR" altLang="en-US" smtClean="0"/>
              <a:pPr/>
              <a:t>2019-11-11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0D37C99C-8037-4A34-AEAB-3BC40EECED1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0999297E-E0B6-40E7-8FFE-20FF352193C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2019-11-11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29EB2667-9C45-4472-8D4E-38E5EB6C4D4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2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나눔고딕" pitchFamily="50" charset="-127"/>
          <a:ea typeface="나눔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3.emf"/><Relationship Id="rId9" Type="http://schemas.openxmlformats.org/officeDocument/2006/relationships/slide" Target="slide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.png"/><Relationship Id="rId7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slide" Target="slide17.xml"/><Relationship Id="rId5" Type="http://schemas.openxmlformats.org/officeDocument/2006/relationships/image" Target="../media/image9.png"/><Relationship Id="rId10" Type="http://schemas.openxmlformats.org/officeDocument/2006/relationships/slide" Target="slide12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slide" Target="slid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slide" Target="slide17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slide" Target="slid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slide" Target="slide17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slide" Target="slid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slide" Target="slide17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slide" Target="slid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slide" Target="slide17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0.pn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slide" Target="slide12.xml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0.pn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slide" Target="slide12.xml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23.png"/><Relationship Id="rId10" Type="http://schemas.openxmlformats.org/officeDocument/2006/relationships/slide" Target="slide12.xml"/><Relationship Id="rId4" Type="http://schemas.openxmlformats.org/officeDocument/2006/relationships/image" Target="../media/image22.png"/><Relationship Id="rId9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.emf"/><Relationship Id="rId7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1.xml"/><Relationship Id="rId4" Type="http://schemas.openxmlformats.org/officeDocument/2006/relationships/image" Target="../media/image4.png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slide" Target="slide17.xml"/><Relationship Id="rId5" Type="http://schemas.openxmlformats.org/officeDocument/2006/relationships/image" Target="../media/image7.png"/><Relationship Id="rId10" Type="http://schemas.openxmlformats.org/officeDocument/2006/relationships/slide" Target="slide12.xml"/><Relationship Id="rId4" Type="http://schemas.openxmlformats.org/officeDocument/2006/relationships/image" Target="../media/image6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8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10" Type="http://schemas.openxmlformats.org/officeDocument/2006/relationships/slide" Target="slide17.xml"/><Relationship Id="rId4" Type="http://schemas.openxmlformats.org/officeDocument/2006/relationships/image" Target="../media/image6.png"/><Relationship Id="rId9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slide" Target="slide17.xml"/><Relationship Id="rId4" Type="http://schemas.openxmlformats.org/officeDocument/2006/relationships/image" Target="../media/image7.png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slide" Target="slide17.xml"/><Relationship Id="rId4" Type="http://schemas.openxmlformats.org/officeDocument/2006/relationships/image" Target="../media/image7.png"/><Relationship Id="rId9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.png"/><Relationship Id="rId7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slide" Target="slide17.xml"/><Relationship Id="rId5" Type="http://schemas.openxmlformats.org/officeDocument/2006/relationships/image" Target="../media/image10.png"/><Relationship Id="rId10" Type="http://schemas.openxmlformats.org/officeDocument/2006/relationships/slide" Target="slide12.xml"/><Relationship Id="rId4" Type="http://schemas.openxmlformats.org/officeDocument/2006/relationships/image" Target="../media/image7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png"/><Relationship Id="rId7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slide" Target="slide17.xml"/><Relationship Id="rId5" Type="http://schemas.openxmlformats.org/officeDocument/2006/relationships/image" Target="../media/image7.png"/><Relationship Id="rId10" Type="http://schemas.openxmlformats.org/officeDocument/2006/relationships/slide" Target="slide12.xml"/><Relationship Id="rId4" Type="http://schemas.openxmlformats.org/officeDocument/2006/relationships/image" Target="../media/image10.pn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pic>
        <p:nvPicPr>
          <p:cNvPr id="64" name="그림 63" descr="표지 선 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596" y="928670"/>
            <a:ext cx="1534531" cy="1156285"/>
          </a:xfrm>
          <a:prstGeom prst="rect">
            <a:avLst/>
          </a:prstGeom>
        </p:spPr>
      </p:pic>
      <p:grpSp>
        <p:nvGrpSpPr>
          <p:cNvPr id="2" name="Group 851"/>
          <p:cNvGrpSpPr>
            <a:grpSpLocks noChangeAspect="1"/>
          </p:cNvGrpSpPr>
          <p:nvPr/>
        </p:nvGrpSpPr>
        <p:grpSpPr bwMode="auto">
          <a:xfrm>
            <a:off x="1285852" y="2428868"/>
            <a:ext cx="2071688" cy="2076450"/>
            <a:chOff x="810" y="1572"/>
            <a:chExt cx="1305" cy="1308"/>
          </a:xfrm>
        </p:grpSpPr>
        <p:sp>
          <p:nvSpPr>
            <p:cNvPr id="3" name="AutoShape 850"/>
            <p:cNvSpPr>
              <a:spLocks noChangeAspect="1" noChangeArrowheads="1" noTextEdit="1"/>
            </p:cNvSpPr>
            <p:nvPr/>
          </p:nvSpPr>
          <p:spPr bwMode="auto">
            <a:xfrm>
              <a:off x="810" y="1572"/>
              <a:ext cx="1305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4" name="Freeform 853"/>
            <p:cNvSpPr>
              <a:spLocks/>
            </p:cNvSpPr>
            <p:nvPr/>
          </p:nvSpPr>
          <p:spPr bwMode="auto">
            <a:xfrm>
              <a:off x="990" y="1576"/>
              <a:ext cx="1121" cy="1124"/>
            </a:xfrm>
            <a:custGeom>
              <a:avLst/>
              <a:gdLst/>
              <a:ahLst/>
              <a:cxnLst>
                <a:cxn ang="0">
                  <a:pos x="470" y="0"/>
                </a:cxn>
                <a:cxn ang="0">
                  <a:pos x="510" y="2"/>
                </a:cxn>
                <a:cxn ang="0">
                  <a:pos x="549" y="5"/>
                </a:cxn>
                <a:cxn ang="0">
                  <a:pos x="587" y="11"/>
                </a:cxn>
                <a:cxn ang="0">
                  <a:pos x="625" y="19"/>
                </a:cxn>
                <a:cxn ang="0">
                  <a:pos x="661" y="29"/>
                </a:cxn>
                <a:cxn ang="0">
                  <a:pos x="697" y="41"/>
                </a:cxn>
                <a:cxn ang="0">
                  <a:pos x="732" y="55"/>
                </a:cxn>
                <a:cxn ang="0">
                  <a:pos x="766" y="72"/>
                </a:cxn>
                <a:cxn ang="0">
                  <a:pos x="799" y="90"/>
                </a:cxn>
                <a:cxn ang="0">
                  <a:pos x="830" y="109"/>
                </a:cxn>
                <a:cxn ang="0">
                  <a:pos x="860" y="131"/>
                </a:cxn>
                <a:cxn ang="0">
                  <a:pos x="889" y="154"/>
                </a:cxn>
                <a:cxn ang="0">
                  <a:pos x="917" y="178"/>
                </a:cxn>
                <a:cxn ang="0">
                  <a:pos x="943" y="205"/>
                </a:cxn>
                <a:cxn ang="0">
                  <a:pos x="968" y="232"/>
                </a:cxn>
                <a:cxn ang="0">
                  <a:pos x="991" y="261"/>
                </a:cxn>
                <a:cxn ang="0">
                  <a:pos x="1012" y="292"/>
                </a:cxn>
                <a:cxn ang="0">
                  <a:pos x="1032" y="324"/>
                </a:cxn>
                <a:cxn ang="0">
                  <a:pos x="1050" y="356"/>
                </a:cxn>
                <a:cxn ang="0">
                  <a:pos x="1066" y="390"/>
                </a:cxn>
                <a:cxn ang="0">
                  <a:pos x="1080" y="425"/>
                </a:cxn>
                <a:cxn ang="0">
                  <a:pos x="1092" y="461"/>
                </a:cxn>
                <a:cxn ang="0">
                  <a:pos x="1102" y="498"/>
                </a:cxn>
                <a:cxn ang="0">
                  <a:pos x="1110" y="535"/>
                </a:cxn>
                <a:cxn ang="0">
                  <a:pos x="1116" y="574"/>
                </a:cxn>
                <a:cxn ang="0">
                  <a:pos x="1120" y="613"/>
                </a:cxn>
                <a:cxn ang="0">
                  <a:pos x="1121" y="652"/>
                </a:cxn>
                <a:cxn ang="0">
                  <a:pos x="1120" y="692"/>
                </a:cxn>
                <a:cxn ang="0">
                  <a:pos x="1116" y="731"/>
                </a:cxn>
                <a:cxn ang="0">
                  <a:pos x="1110" y="769"/>
                </a:cxn>
                <a:cxn ang="0">
                  <a:pos x="1103" y="806"/>
                </a:cxn>
                <a:cxn ang="0">
                  <a:pos x="1093" y="843"/>
                </a:cxn>
                <a:cxn ang="0">
                  <a:pos x="1081" y="878"/>
                </a:cxn>
                <a:cxn ang="0">
                  <a:pos x="1067" y="913"/>
                </a:cxn>
                <a:cxn ang="0">
                  <a:pos x="1051" y="947"/>
                </a:cxn>
                <a:cxn ang="0">
                  <a:pos x="1033" y="979"/>
                </a:cxn>
                <a:cxn ang="0">
                  <a:pos x="1014" y="1011"/>
                </a:cxn>
                <a:cxn ang="0">
                  <a:pos x="993" y="1041"/>
                </a:cxn>
                <a:cxn ang="0">
                  <a:pos x="970" y="1070"/>
                </a:cxn>
                <a:cxn ang="0">
                  <a:pos x="945" y="1098"/>
                </a:cxn>
                <a:cxn ang="0">
                  <a:pos x="919" y="1124"/>
                </a:cxn>
                <a:cxn ang="0">
                  <a:pos x="0" y="202"/>
                </a:cxn>
                <a:cxn ang="0">
                  <a:pos x="26" y="176"/>
                </a:cxn>
                <a:cxn ang="0">
                  <a:pos x="54" y="152"/>
                </a:cxn>
                <a:cxn ang="0">
                  <a:pos x="83" y="129"/>
                </a:cxn>
                <a:cxn ang="0">
                  <a:pos x="113" y="108"/>
                </a:cxn>
                <a:cxn ang="0">
                  <a:pos x="144" y="88"/>
                </a:cxn>
                <a:cxn ang="0">
                  <a:pos x="177" y="71"/>
                </a:cxn>
                <a:cxn ang="0">
                  <a:pos x="210" y="55"/>
                </a:cxn>
                <a:cxn ang="0">
                  <a:pos x="245" y="41"/>
                </a:cxn>
                <a:cxn ang="0">
                  <a:pos x="280" y="29"/>
                </a:cxn>
                <a:cxn ang="0">
                  <a:pos x="317" y="19"/>
                </a:cxn>
                <a:cxn ang="0">
                  <a:pos x="354" y="11"/>
                </a:cxn>
                <a:cxn ang="0">
                  <a:pos x="392" y="5"/>
                </a:cxn>
                <a:cxn ang="0">
                  <a:pos x="431" y="2"/>
                </a:cxn>
                <a:cxn ang="0">
                  <a:pos x="470" y="0"/>
                </a:cxn>
              </a:cxnLst>
              <a:rect l="0" t="0" r="r" b="b"/>
              <a:pathLst>
                <a:path w="1121" h="1124">
                  <a:moveTo>
                    <a:pt x="470" y="0"/>
                  </a:moveTo>
                  <a:lnTo>
                    <a:pt x="510" y="2"/>
                  </a:lnTo>
                  <a:lnTo>
                    <a:pt x="549" y="5"/>
                  </a:lnTo>
                  <a:lnTo>
                    <a:pt x="587" y="11"/>
                  </a:lnTo>
                  <a:lnTo>
                    <a:pt x="625" y="19"/>
                  </a:lnTo>
                  <a:lnTo>
                    <a:pt x="661" y="29"/>
                  </a:lnTo>
                  <a:lnTo>
                    <a:pt x="697" y="41"/>
                  </a:lnTo>
                  <a:lnTo>
                    <a:pt x="732" y="55"/>
                  </a:lnTo>
                  <a:lnTo>
                    <a:pt x="766" y="72"/>
                  </a:lnTo>
                  <a:lnTo>
                    <a:pt x="799" y="90"/>
                  </a:lnTo>
                  <a:lnTo>
                    <a:pt x="830" y="109"/>
                  </a:lnTo>
                  <a:lnTo>
                    <a:pt x="860" y="131"/>
                  </a:lnTo>
                  <a:lnTo>
                    <a:pt x="889" y="154"/>
                  </a:lnTo>
                  <a:lnTo>
                    <a:pt x="917" y="178"/>
                  </a:lnTo>
                  <a:lnTo>
                    <a:pt x="943" y="205"/>
                  </a:lnTo>
                  <a:lnTo>
                    <a:pt x="968" y="232"/>
                  </a:lnTo>
                  <a:lnTo>
                    <a:pt x="991" y="261"/>
                  </a:lnTo>
                  <a:lnTo>
                    <a:pt x="1012" y="292"/>
                  </a:lnTo>
                  <a:lnTo>
                    <a:pt x="1032" y="324"/>
                  </a:lnTo>
                  <a:lnTo>
                    <a:pt x="1050" y="356"/>
                  </a:lnTo>
                  <a:lnTo>
                    <a:pt x="1066" y="390"/>
                  </a:lnTo>
                  <a:lnTo>
                    <a:pt x="1080" y="425"/>
                  </a:lnTo>
                  <a:lnTo>
                    <a:pt x="1092" y="461"/>
                  </a:lnTo>
                  <a:lnTo>
                    <a:pt x="1102" y="498"/>
                  </a:lnTo>
                  <a:lnTo>
                    <a:pt x="1110" y="535"/>
                  </a:lnTo>
                  <a:lnTo>
                    <a:pt x="1116" y="574"/>
                  </a:lnTo>
                  <a:lnTo>
                    <a:pt x="1120" y="613"/>
                  </a:lnTo>
                  <a:lnTo>
                    <a:pt x="1121" y="652"/>
                  </a:lnTo>
                  <a:lnTo>
                    <a:pt x="1120" y="692"/>
                  </a:lnTo>
                  <a:lnTo>
                    <a:pt x="1116" y="731"/>
                  </a:lnTo>
                  <a:lnTo>
                    <a:pt x="1110" y="769"/>
                  </a:lnTo>
                  <a:lnTo>
                    <a:pt x="1103" y="806"/>
                  </a:lnTo>
                  <a:lnTo>
                    <a:pt x="1093" y="843"/>
                  </a:lnTo>
                  <a:lnTo>
                    <a:pt x="1081" y="878"/>
                  </a:lnTo>
                  <a:lnTo>
                    <a:pt x="1067" y="913"/>
                  </a:lnTo>
                  <a:lnTo>
                    <a:pt x="1051" y="947"/>
                  </a:lnTo>
                  <a:lnTo>
                    <a:pt x="1033" y="979"/>
                  </a:lnTo>
                  <a:lnTo>
                    <a:pt x="1014" y="1011"/>
                  </a:lnTo>
                  <a:lnTo>
                    <a:pt x="993" y="1041"/>
                  </a:lnTo>
                  <a:lnTo>
                    <a:pt x="970" y="1070"/>
                  </a:lnTo>
                  <a:lnTo>
                    <a:pt x="945" y="1098"/>
                  </a:lnTo>
                  <a:lnTo>
                    <a:pt x="919" y="1124"/>
                  </a:lnTo>
                  <a:lnTo>
                    <a:pt x="0" y="202"/>
                  </a:lnTo>
                  <a:lnTo>
                    <a:pt x="26" y="176"/>
                  </a:lnTo>
                  <a:lnTo>
                    <a:pt x="54" y="152"/>
                  </a:lnTo>
                  <a:lnTo>
                    <a:pt x="83" y="129"/>
                  </a:lnTo>
                  <a:lnTo>
                    <a:pt x="113" y="108"/>
                  </a:lnTo>
                  <a:lnTo>
                    <a:pt x="144" y="88"/>
                  </a:lnTo>
                  <a:lnTo>
                    <a:pt x="177" y="71"/>
                  </a:lnTo>
                  <a:lnTo>
                    <a:pt x="210" y="55"/>
                  </a:lnTo>
                  <a:lnTo>
                    <a:pt x="245" y="41"/>
                  </a:lnTo>
                  <a:lnTo>
                    <a:pt x="280" y="29"/>
                  </a:lnTo>
                  <a:lnTo>
                    <a:pt x="317" y="19"/>
                  </a:lnTo>
                  <a:lnTo>
                    <a:pt x="354" y="11"/>
                  </a:lnTo>
                  <a:lnTo>
                    <a:pt x="392" y="5"/>
                  </a:lnTo>
                  <a:lnTo>
                    <a:pt x="431" y="2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EFE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" name="Freeform 854"/>
            <p:cNvSpPr>
              <a:spLocks/>
            </p:cNvSpPr>
            <p:nvPr/>
          </p:nvSpPr>
          <p:spPr bwMode="auto">
            <a:xfrm>
              <a:off x="810" y="1778"/>
              <a:ext cx="1099" cy="1102"/>
            </a:xfrm>
            <a:custGeom>
              <a:avLst/>
              <a:gdLst/>
              <a:ahLst/>
              <a:cxnLst>
                <a:cxn ang="0">
                  <a:pos x="180" y="0"/>
                </a:cxn>
                <a:cxn ang="0">
                  <a:pos x="1099" y="922"/>
                </a:cxn>
                <a:cxn ang="0">
                  <a:pos x="1072" y="947"/>
                </a:cxn>
                <a:cxn ang="0">
                  <a:pos x="1043" y="970"/>
                </a:cxn>
                <a:cxn ang="0">
                  <a:pos x="1012" y="992"/>
                </a:cxn>
                <a:cxn ang="0">
                  <a:pos x="981" y="1012"/>
                </a:cxn>
                <a:cxn ang="0">
                  <a:pos x="948" y="1030"/>
                </a:cxn>
                <a:cxn ang="0">
                  <a:pos x="914" y="1046"/>
                </a:cxn>
                <a:cxn ang="0">
                  <a:pos x="879" y="1061"/>
                </a:cxn>
                <a:cxn ang="0">
                  <a:pos x="843" y="1073"/>
                </a:cxn>
                <a:cxn ang="0">
                  <a:pos x="806" y="1083"/>
                </a:cxn>
                <a:cxn ang="0">
                  <a:pos x="768" y="1091"/>
                </a:cxn>
                <a:cxn ang="0">
                  <a:pos x="729" y="1097"/>
                </a:cxn>
                <a:cxn ang="0">
                  <a:pos x="690" y="1101"/>
                </a:cxn>
                <a:cxn ang="0">
                  <a:pos x="650" y="1102"/>
                </a:cxn>
                <a:cxn ang="0">
                  <a:pos x="611" y="1101"/>
                </a:cxn>
                <a:cxn ang="0">
                  <a:pos x="572" y="1097"/>
                </a:cxn>
                <a:cxn ang="0">
                  <a:pos x="533" y="1092"/>
                </a:cxn>
                <a:cxn ang="0">
                  <a:pos x="496" y="1083"/>
                </a:cxn>
                <a:cxn ang="0">
                  <a:pos x="459" y="1074"/>
                </a:cxn>
                <a:cxn ang="0">
                  <a:pos x="423" y="1061"/>
                </a:cxn>
                <a:cxn ang="0">
                  <a:pos x="388" y="1047"/>
                </a:cxn>
                <a:cxn ang="0">
                  <a:pos x="355" y="1031"/>
                </a:cxn>
                <a:cxn ang="0">
                  <a:pos x="322" y="1013"/>
                </a:cxn>
                <a:cxn ang="0">
                  <a:pos x="291" y="993"/>
                </a:cxn>
                <a:cxn ang="0">
                  <a:pos x="260" y="972"/>
                </a:cxn>
                <a:cxn ang="0">
                  <a:pos x="231" y="949"/>
                </a:cxn>
                <a:cxn ang="0">
                  <a:pos x="204" y="924"/>
                </a:cxn>
                <a:cxn ang="0">
                  <a:pos x="178" y="898"/>
                </a:cxn>
                <a:cxn ang="0">
                  <a:pos x="153" y="870"/>
                </a:cxn>
                <a:cxn ang="0">
                  <a:pos x="130" y="841"/>
                </a:cxn>
                <a:cxn ang="0">
                  <a:pos x="108" y="811"/>
                </a:cxn>
                <a:cxn ang="0">
                  <a:pos x="89" y="779"/>
                </a:cxn>
                <a:cxn ang="0">
                  <a:pos x="71" y="746"/>
                </a:cxn>
                <a:cxn ang="0">
                  <a:pos x="55" y="713"/>
                </a:cxn>
                <a:cxn ang="0">
                  <a:pos x="41" y="678"/>
                </a:cxn>
                <a:cxn ang="0">
                  <a:pos x="28" y="642"/>
                </a:cxn>
                <a:cxn ang="0">
                  <a:pos x="19" y="605"/>
                </a:cxn>
                <a:cxn ang="0">
                  <a:pos x="10" y="568"/>
                </a:cxn>
                <a:cxn ang="0">
                  <a:pos x="5" y="529"/>
                </a:cxn>
                <a:cxn ang="0">
                  <a:pos x="1" y="490"/>
                </a:cxn>
                <a:cxn ang="0">
                  <a:pos x="0" y="450"/>
                </a:cxn>
                <a:cxn ang="0">
                  <a:pos x="1" y="410"/>
                </a:cxn>
                <a:cxn ang="0">
                  <a:pos x="5" y="371"/>
                </a:cxn>
                <a:cxn ang="0">
                  <a:pos x="11" y="332"/>
                </a:cxn>
                <a:cxn ang="0">
                  <a:pos x="19" y="294"/>
                </a:cxn>
                <a:cxn ang="0">
                  <a:pos x="29" y="258"/>
                </a:cxn>
                <a:cxn ang="0">
                  <a:pos x="41" y="221"/>
                </a:cxn>
                <a:cxn ang="0">
                  <a:pos x="56" y="186"/>
                </a:cxn>
                <a:cxn ang="0">
                  <a:pos x="72" y="152"/>
                </a:cxn>
                <a:cxn ang="0">
                  <a:pos x="90" y="119"/>
                </a:cxn>
                <a:cxn ang="0">
                  <a:pos x="110" y="87"/>
                </a:cxn>
                <a:cxn ang="0">
                  <a:pos x="132" y="57"/>
                </a:cxn>
                <a:cxn ang="0">
                  <a:pos x="155" y="28"/>
                </a:cxn>
                <a:cxn ang="0">
                  <a:pos x="180" y="0"/>
                </a:cxn>
              </a:cxnLst>
              <a:rect l="0" t="0" r="r" b="b"/>
              <a:pathLst>
                <a:path w="1099" h="1102">
                  <a:moveTo>
                    <a:pt x="180" y="0"/>
                  </a:moveTo>
                  <a:lnTo>
                    <a:pt x="1099" y="922"/>
                  </a:lnTo>
                  <a:lnTo>
                    <a:pt x="1072" y="947"/>
                  </a:lnTo>
                  <a:lnTo>
                    <a:pt x="1043" y="970"/>
                  </a:lnTo>
                  <a:lnTo>
                    <a:pt x="1012" y="992"/>
                  </a:lnTo>
                  <a:lnTo>
                    <a:pt x="981" y="1012"/>
                  </a:lnTo>
                  <a:lnTo>
                    <a:pt x="948" y="1030"/>
                  </a:lnTo>
                  <a:lnTo>
                    <a:pt x="914" y="1046"/>
                  </a:lnTo>
                  <a:lnTo>
                    <a:pt x="879" y="1061"/>
                  </a:lnTo>
                  <a:lnTo>
                    <a:pt x="843" y="1073"/>
                  </a:lnTo>
                  <a:lnTo>
                    <a:pt x="806" y="1083"/>
                  </a:lnTo>
                  <a:lnTo>
                    <a:pt x="768" y="1091"/>
                  </a:lnTo>
                  <a:lnTo>
                    <a:pt x="729" y="1097"/>
                  </a:lnTo>
                  <a:lnTo>
                    <a:pt x="690" y="1101"/>
                  </a:lnTo>
                  <a:lnTo>
                    <a:pt x="650" y="1102"/>
                  </a:lnTo>
                  <a:lnTo>
                    <a:pt x="611" y="1101"/>
                  </a:lnTo>
                  <a:lnTo>
                    <a:pt x="572" y="1097"/>
                  </a:lnTo>
                  <a:lnTo>
                    <a:pt x="533" y="1092"/>
                  </a:lnTo>
                  <a:lnTo>
                    <a:pt x="496" y="1083"/>
                  </a:lnTo>
                  <a:lnTo>
                    <a:pt x="459" y="1074"/>
                  </a:lnTo>
                  <a:lnTo>
                    <a:pt x="423" y="1061"/>
                  </a:lnTo>
                  <a:lnTo>
                    <a:pt x="388" y="1047"/>
                  </a:lnTo>
                  <a:lnTo>
                    <a:pt x="355" y="1031"/>
                  </a:lnTo>
                  <a:lnTo>
                    <a:pt x="322" y="1013"/>
                  </a:lnTo>
                  <a:lnTo>
                    <a:pt x="291" y="993"/>
                  </a:lnTo>
                  <a:lnTo>
                    <a:pt x="260" y="972"/>
                  </a:lnTo>
                  <a:lnTo>
                    <a:pt x="231" y="949"/>
                  </a:lnTo>
                  <a:lnTo>
                    <a:pt x="204" y="924"/>
                  </a:lnTo>
                  <a:lnTo>
                    <a:pt x="178" y="898"/>
                  </a:lnTo>
                  <a:lnTo>
                    <a:pt x="153" y="870"/>
                  </a:lnTo>
                  <a:lnTo>
                    <a:pt x="130" y="841"/>
                  </a:lnTo>
                  <a:lnTo>
                    <a:pt x="108" y="811"/>
                  </a:lnTo>
                  <a:lnTo>
                    <a:pt x="89" y="779"/>
                  </a:lnTo>
                  <a:lnTo>
                    <a:pt x="71" y="746"/>
                  </a:lnTo>
                  <a:lnTo>
                    <a:pt x="55" y="713"/>
                  </a:lnTo>
                  <a:lnTo>
                    <a:pt x="41" y="678"/>
                  </a:lnTo>
                  <a:lnTo>
                    <a:pt x="28" y="642"/>
                  </a:lnTo>
                  <a:lnTo>
                    <a:pt x="19" y="605"/>
                  </a:lnTo>
                  <a:lnTo>
                    <a:pt x="10" y="568"/>
                  </a:lnTo>
                  <a:lnTo>
                    <a:pt x="5" y="529"/>
                  </a:lnTo>
                  <a:lnTo>
                    <a:pt x="1" y="490"/>
                  </a:lnTo>
                  <a:lnTo>
                    <a:pt x="0" y="450"/>
                  </a:lnTo>
                  <a:lnTo>
                    <a:pt x="1" y="410"/>
                  </a:lnTo>
                  <a:lnTo>
                    <a:pt x="5" y="371"/>
                  </a:lnTo>
                  <a:lnTo>
                    <a:pt x="11" y="332"/>
                  </a:lnTo>
                  <a:lnTo>
                    <a:pt x="19" y="294"/>
                  </a:lnTo>
                  <a:lnTo>
                    <a:pt x="29" y="258"/>
                  </a:lnTo>
                  <a:lnTo>
                    <a:pt x="41" y="221"/>
                  </a:lnTo>
                  <a:lnTo>
                    <a:pt x="56" y="186"/>
                  </a:lnTo>
                  <a:lnTo>
                    <a:pt x="72" y="152"/>
                  </a:lnTo>
                  <a:lnTo>
                    <a:pt x="90" y="119"/>
                  </a:lnTo>
                  <a:lnTo>
                    <a:pt x="110" y="87"/>
                  </a:lnTo>
                  <a:lnTo>
                    <a:pt x="132" y="57"/>
                  </a:lnTo>
                  <a:lnTo>
                    <a:pt x="155" y="28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Freeform 855"/>
            <p:cNvSpPr>
              <a:spLocks/>
            </p:cNvSpPr>
            <p:nvPr/>
          </p:nvSpPr>
          <p:spPr bwMode="auto">
            <a:xfrm>
              <a:off x="971" y="1764"/>
              <a:ext cx="118" cy="11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0" y="1"/>
                </a:cxn>
                <a:cxn ang="0">
                  <a:pos x="82" y="4"/>
                </a:cxn>
                <a:cxn ang="0">
                  <a:pos x="91" y="9"/>
                </a:cxn>
                <a:cxn ang="0">
                  <a:pos x="100" y="17"/>
                </a:cxn>
                <a:cxn ang="0">
                  <a:pos x="108" y="26"/>
                </a:cxn>
                <a:cxn ang="0">
                  <a:pos x="113" y="36"/>
                </a:cxn>
                <a:cxn ang="0">
                  <a:pos x="116" y="47"/>
                </a:cxn>
                <a:cxn ang="0">
                  <a:pos x="118" y="58"/>
                </a:cxn>
                <a:cxn ang="0">
                  <a:pos x="116" y="70"/>
                </a:cxn>
                <a:cxn ang="0">
                  <a:pos x="113" y="81"/>
                </a:cxn>
                <a:cxn ang="0">
                  <a:pos x="108" y="91"/>
                </a:cxn>
                <a:cxn ang="0">
                  <a:pos x="100" y="100"/>
                </a:cxn>
                <a:cxn ang="0">
                  <a:pos x="91" y="107"/>
                </a:cxn>
                <a:cxn ang="0">
                  <a:pos x="82" y="113"/>
                </a:cxn>
                <a:cxn ang="0">
                  <a:pos x="70" y="116"/>
                </a:cxn>
                <a:cxn ang="0">
                  <a:pos x="59" y="117"/>
                </a:cxn>
                <a:cxn ang="0">
                  <a:pos x="47" y="116"/>
                </a:cxn>
                <a:cxn ang="0">
                  <a:pos x="36" y="113"/>
                </a:cxn>
                <a:cxn ang="0">
                  <a:pos x="26" y="107"/>
                </a:cxn>
                <a:cxn ang="0">
                  <a:pos x="17" y="100"/>
                </a:cxn>
                <a:cxn ang="0">
                  <a:pos x="10" y="91"/>
                </a:cxn>
                <a:cxn ang="0">
                  <a:pos x="5" y="81"/>
                </a:cxn>
                <a:cxn ang="0">
                  <a:pos x="1" y="70"/>
                </a:cxn>
                <a:cxn ang="0">
                  <a:pos x="0" y="58"/>
                </a:cxn>
                <a:cxn ang="0">
                  <a:pos x="1" y="47"/>
                </a:cxn>
                <a:cxn ang="0">
                  <a:pos x="5" y="36"/>
                </a:cxn>
                <a:cxn ang="0">
                  <a:pos x="10" y="26"/>
                </a:cxn>
                <a:cxn ang="0">
                  <a:pos x="17" y="17"/>
                </a:cxn>
                <a:cxn ang="0">
                  <a:pos x="26" y="9"/>
                </a:cxn>
                <a:cxn ang="0">
                  <a:pos x="36" y="4"/>
                </a:cxn>
                <a:cxn ang="0">
                  <a:pos x="47" y="1"/>
                </a:cxn>
                <a:cxn ang="0">
                  <a:pos x="59" y="0"/>
                </a:cxn>
              </a:cxnLst>
              <a:rect l="0" t="0" r="r" b="b"/>
              <a:pathLst>
                <a:path w="118" h="117">
                  <a:moveTo>
                    <a:pt x="59" y="0"/>
                  </a:moveTo>
                  <a:lnTo>
                    <a:pt x="70" y="1"/>
                  </a:lnTo>
                  <a:lnTo>
                    <a:pt x="82" y="4"/>
                  </a:lnTo>
                  <a:lnTo>
                    <a:pt x="91" y="9"/>
                  </a:lnTo>
                  <a:lnTo>
                    <a:pt x="100" y="17"/>
                  </a:lnTo>
                  <a:lnTo>
                    <a:pt x="108" y="26"/>
                  </a:lnTo>
                  <a:lnTo>
                    <a:pt x="113" y="36"/>
                  </a:lnTo>
                  <a:lnTo>
                    <a:pt x="116" y="47"/>
                  </a:lnTo>
                  <a:lnTo>
                    <a:pt x="118" y="58"/>
                  </a:lnTo>
                  <a:lnTo>
                    <a:pt x="116" y="70"/>
                  </a:lnTo>
                  <a:lnTo>
                    <a:pt x="113" y="81"/>
                  </a:lnTo>
                  <a:lnTo>
                    <a:pt x="108" y="91"/>
                  </a:lnTo>
                  <a:lnTo>
                    <a:pt x="100" y="100"/>
                  </a:lnTo>
                  <a:lnTo>
                    <a:pt x="91" y="107"/>
                  </a:lnTo>
                  <a:lnTo>
                    <a:pt x="82" y="113"/>
                  </a:lnTo>
                  <a:lnTo>
                    <a:pt x="70" y="116"/>
                  </a:lnTo>
                  <a:lnTo>
                    <a:pt x="59" y="117"/>
                  </a:lnTo>
                  <a:lnTo>
                    <a:pt x="47" y="116"/>
                  </a:lnTo>
                  <a:lnTo>
                    <a:pt x="36" y="113"/>
                  </a:lnTo>
                  <a:lnTo>
                    <a:pt x="26" y="107"/>
                  </a:lnTo>
                  <a:lnTo>
                    <a:pt x="17" y="100"/>
                  </a:lnTo>
                  <a:lnTo>
                    <a:pt x="10" y="91"/>
                  </a:lnTo>
                  <a:lnTo>
                    <a:pt x="5" y="81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1" y="47"/>
                  </a:lnTo>
                  <a:lnTo>
                    <a:pt x="5" y="36"/>
                  </a:lnTo>
                  <a:lnTo>
                    <a:pt x="10" y="26"/>
                  </a:lnTo>
                  <a:lnTo>
                    <a:pt x="17" y="17"/>
                  </a:lnTo>
                  <a:lnTo>
                    <a:pt x="26" y="9"/>
                  </a:lnTo>
                  <a:lnTo>
                    <a:pt x="36" y="4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" name="Freeform 856"/>
            <p:cNvSpPr>
              <a:spLocks/>
            </p:cNvSpPr>
            <p:nvPr/>
          </p:nvSpPr>
          <p:spPr bwMode="auto">
            <a:xfrm>
              <a:off x="1813" y="2596"/>
              <a:ext cx="118" cy="11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1" y="1"/>
                </a:cxn>
                <a:cxn ang="0">
                  <a:pos x="82" y="5"/>
                </a:cxn>
                <a:cxn ang="0">
                  <a:pos x="92" y="11"/>
                </a:cxn>
                <a:cxn ang="0">
                  <a:pos x="101" y="18"/>
                </a:cxn>
                <a:cxn ang="0">
                  <a:pos x="108" y="26"/>
                </a:cxn>
                <a:cxn ang="0">
                  <a:pos x="113" y="36"/>
                </a:cxn>
                <a:cxn ang="0">
                  <a:pos x="117" y="47"/>
                </a:cxn>
                <a:cxn ang="0">
                  <a:pos x="118" y="59"/>
                </a:cxn>
                <a:cxn ang="0">
                  <a:pos x="117" y="71"/>
                </a:cxn>
                <a:cxn ang="0">
                  <a:pos x="113" y="82"/>
                </a:cxn>
                <a:cxn ang="0">
                  <a:pos x="108" y="92"/>
                </a:cxn>
                <a:cxn ang="0">
                  <a:pos x="101" y="101"/>
                </a:cxn>
                <a:cxn ang="0">
                  <a:pos x="92" y="108"/>
                </a:cxn>
                <a:cxn ang="0">
                  <a:pos x="82" y="114"/>
                </a:cxn>
                <a:cxn ang="0">
                  <a:pos x="71" y="117"/>
                </a:cxn>
                <a:cxn ang="0">
                  <a:pos x="59" y="118"/>
                </a:cxn>
                <a:cxn ang="0">
                  <a:pos x="47" y="117"/>
                </a:cxn>
                <a:cxn ang="0">
                  <a:pos x="36" y="114"/>
                </a:cxn>
                <a:cxn ang="0">
                  <a:pos x="26" y="108"/>
                </a:cxn>
                <a:cxn ang="0">
                  <a:pos x="18" y="101"/>
                </a:cxn>
                <a:cxn ang="0">
                  <a:pos x="11" y="92"/>
                </a:cxn>
                <a:cxn ang="0">
                  <a:pos x="5" y="82"/>
                </a:cxn>
                <a:cxn ang="0">
                  <a:pos x="1" y="71"/>
                </a:cxn>
                <a:cxn ang="0">
                  <a:pos x="0" y="59"/>
                </a:cxn>
                <a:cxn ang="0">
                  <a:pos x="1" y="47"/>
                </a:cxn>
                <a:cxn ang="0">
                  <a:pos x="5" y="36"/>
                </a:cxn>
                <a:cxn ang="0">
                  <a:pos x="11" y="26"/>
                </a:cxn>
                <a:cxn ang="0">
                  <a:pos x="18" y="18"/>
                </a:cxn>
                <a:cxn ang="0">
                  <a:pos x="26" y="11"/>
                </a:cxn>
                <a:cxn ang="0">
                  <a:pos x="36" y="5"/>
                </a:cxn>
                <a:cxn ang="0">
                  <a:pos x="47" y="1"/>
                </a:cxn>
                <a:cxn ang="0">
                  <a:pos x="59" y="0"/>
                </a:cxn>
              </a:cxnLst>
              <a:rect l="0" t="0" r="r" b="b"/>
              <a:pathLst>
                <a:path w="118" h="118">
                  <a:moveTo>
                    <a:pt x="59" y="0"/>
                  </a:moveTo>
                  <a:lnTo>
                    <a:pt x="71" y="1"/>
                  </a:lnTo>
                  <a:lnTo>
                    <a:pt x="82" y="5"/>
                  </a:lnTo>
                  <a:lnTo>
                    <a:pt x="92" y="11"/>
                  </a:lnTo>
                  <a:lnTo>
                    <a:pt x="101" y="18"/>
                  </a:lnTo>
                  <a:lnTo>
                    <a:pt x="108" y="26"/>
                  </a:lnTo>
                  <a:lnTo>
                    <a:pt x="113" y="36"/>
                  </a:lnTo>
                  <a:lnTo>
                    <a:pt x="117" y="47"/>
                  </a:lnTo>
                  <a:lnTo>
                    <a:pt x="118" y="59"/>
                  </a:lnTo>
                  <a:lnTo>
                    <a:pt x="117" y="71"/>
                  </a:lnTo>
                  <a:lnTo>
                    <a:pt x="113" y="82"/>
                  </a:lnTo>
                  <a:lnTo>
                    <a:pt x="108" y="92"/>
                  </a:lnTo>
                  <a:lnTo>
                    <a:pt x="101" y="101"/>
                  </a:lnTo>
                  <a:lnTo>
                    <a:pt x="92" y="108"/>
                  </a:lnTo>
                  <a:lnTo>
                    <a:pt x="82" y="114"/>
                  </a:lnTo>
                  <a:lnTo>
                    <a:pt x="71" y="117"/>
                  </a:lnTo>
                  <a:lnTo>
                    <a:pt x="59" y="118"/>
                  </a:lnTo>
                  <a:lnTo>
                    <a:pt x="47" y="117"/>
                  </a:lnTo>
                  <a:lnTo>
                    <a:pt x="36" y="114"/>
                  </a:lnTo>
                  <a:lnTo>
                    <a:pt x="26" y="108"/>
                  </a:lnTo>
                  <a:lnTo>
                    <a:pt x="18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5" y="36"/>
                  </a:lnTo>
                  <a:lnTo>
                    <a:pt x="11" y="26"/>
                  </a:lnTo>
                  <a:lnTo>
                    <a:pt x="18" y="18"/>
                  </a:lnTo>
                  <a:lnTo>
                    <a:pt x="26" y="11"/>
                  </a:lnTo>
                  <a:lnTo>
                    <a:pt x="36" y="5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" name="Freeform 857"/>
            <p:cNvSpPr>
              <a:spLocks/>
            </p:cNvSpPr>
            <p:nvPr/>
          </p:nvSpPr>
          <p:spPr bwMode="auto">
            <a:xfrm>
              <a:off x="920" y="1687"/>
              <a:ext cx="1080" cy="1082"/>
            </a:xfrm>
            <a:custGeom>
              <a:avLst/>
              <a:gdLst/>
              <a:ahLst/>
              <a:cxnLst>
                <a:cxn ang="0">
                  <a:pos x="577" y="2"/>
                </a:cxn>
                <a:cxn ang="0">
                  <a:pos x="649" y="11"/>
                </a:cxn>
                <a:cxn ang="0">
                  <a:pos x="718" y="30"/>
                </a:cxn>
                <a:cxn ang="0">
                  <a:pos x="782" y="58"/>
                </a:cxn>
                <a:cxn ang="0">
                  <a:pos x="842" y="93"/>
                </a:cxn>
                <a:cxn ang="0">
                  <a:pos x="897" y="135"/>
                </a:cxn>
                <a:cxn ang="0">
                  <a:pos x="946" y="184"/>
                </a:cxn>
                <a:cxn ang="0">
                  <a:pos x="988" y="239"/>
                </a:cxn>
                <a:cxn ang="0">
                  <a:pos x="1023" y="299"/>
                </a:cxn>
                <a:cxn ang="0">
                  <a:pos x="1050" y="364"/>
                </a:cxn>
                <a:cxn ang="0">
                  <a:pos x="1069" y="432"/>
                </a:cxn>
                <a:cxn ang="0">
                  <a:pos x="1079" y="504"/>
                </a:cxn>
                <a:cxn ang="0">
                  <a:pos x="1079" y="579"/>
                </a:cxn>
                <a:cxn ang="0">
                  <a:pos x="1069" y="650"/>
                </a:cxn>
                <a:cxn ang="0">
                  <a:pos x="1050" y="719"/>
                </a:cxn>
                <a:cxn ang="0">
                  <a:pos x="1023" y="784"/>
                </a:cxn>
                <a:cxn ang="0">
                  <a:pos x="988" y="844"/>
                </a:cxn>
                <a:cxn ang="0">
                  <a:pos x="946" y="899"/>
                </a:cxn>
                <a:cxn ang="0">
                  <a:pos x="897" y="948"/>
                </a:cxn>
                <a:cxn ang="0">
                  <a:pos x="842" y="990"/>
                </a:cxn>
                <a:cxn ang="0">
                  <a:pos x="782" y="1025"/>
                </a:cxn>
                <a:cxn ang="0">
                  <a:pos x="718" y="1052"/>
                </a:cxn>
                <a:cxn ang="0">
                  <a:pos x="649" y="1071"/>
                </a:cxn>
                <a:cxn ang="0">
                  <a:pos x="577" y="1081"/>
                </a:cxn>
                <a:cxn ang="0">
                  <a:pos x="504" y="1081"/>
                </a:cxn>
                <a:cxn ang="0">
                  <a:pos x="432" y="1071"/>
                </a:cxn>
                <a:cxn ang="0">
                  <a:pos x="363" y="1052"/>
                </a:cxn>
                <a:cxn ang="0">
                  <a:pos x="299" y="1025"/>
                </a:cxn>
                <a:cxn ang="0">
                  <a:pos x="239" y="990"/>
                </a:cxn>
                <a:cxn ang="0">
                  <a:pos x="184" y="948"/>
                </a:cxn>
                <a:cxn ang="0">
                  <a:pos x="135" y="899"/>
                </a:cxn>
                <a:cxn ang="0">
                  <a:pos x="93" y="844"/>
                </a:cxn>
                <a:cxn ang="0">
                  <a:pos x="58" y="784"/>
                </a:cxn>
                <a:cxn ang="0">
                  <a:pos x="30" y="719"/>
                </a:cxn>
                <a:cxn ang="0">
                  <a:pos x="11" y="650"/>
                </a:cxn>
                <a:cxn ang="0">
                  <a:pos x="2" y="579"/>
                </a:cxn>
                <a:cxn ang="0">
                  <a:pos x="2" y="504"/>
                </a:cxn>
                <a:cxn ang="0">
                  <a:pos x="11" y="432"/>
                </a:cxn>
                <a:cxn ang="0">
                  <a:pos x="30" y="364"/>
                </a:cxn>
                <a:cxn ang="0">
                  <a:pos x="58" y="299"/>
                </a:cxn>
                <a:cxn ang="0">
                  <a:pos x="93" y="239"/>
                </a:cxn>
                <a:cxn ang="0">
                  <a:pos x="135" y="184"/>
                </a:cxn>
                <a:cxn ang="0">
                  <a:pos x="184" y="135"/>
                </a:cxn>
                <a:cxn ang="0">
                  <a:pos x="239" y="93"/>
                </a:cxn>
                <a:cxn ang="0">
                  <a:pos x="299" y="58"/>
                </a:cxn>
                <a:cxn ang="0">
                  <a:pos x="363" y="30"/>
                </a:cxn>
                <a:cxn ang="0">
                  <a:pos x="432" y="11"/>
                </a:cxn>
                <a:cxn ang="0">
                  <a:pos x="504" y="2"/>
                </a:cxn>
              </a:cxnLst>
              <a:rect l="0" t="0" r="r" b="b"/>
              <a:pathLst>
                <a:path w="1080" h="1082">
                  <a:moveTo>
                    <a:pt x="540" y="0"/>
                  </a:moveTo>
                  <a:lnTo>
                    <a:pt x="577" y="2"/>
                  </a:lnTo>
                  <a:lnTo>
                    <a:pt x="614" y="5"/>
                  </a:lnTo>
                  <a:lnTo>
                    <a:pt x="649" y="11"/>
                  </a:lnTo>
                  <a:lnTo>
                    <a:pt x="684" y="19"/>
                  </a:lnTo>
                  <a:lnTo>
                    <a:pt x="718" y="30"/>
                  </a:lnTo>
                  <a:lnTo>
                    <a:pt x="750" y="43"/>
                  </a:lnTo>
                  <a:lnTo>
                    <a:pt x="782" y="58"/>
                  </a:lnTo>
                  <a:lnTo>
                    <a:pt x="813" y="74"/>
                  </a:lnTo>
                  <a:lnTo>
                    <a:pt x="842" y="93"/>
                  </a:lnTo>
                  <a:lnTo>
                    <a:pt x="870" y="113"/>
                  </a:lnTo>
                  <a:lnTo>
                    <a:pt x="897" y="135"/>
                  </a:lnTo>
                  <a:lnTo>
                    <a:pt x="922" y="159"/>
                  </a:lnTo>
                  <a:lnTo>
                    <a:pt x="946" y="184"/>
                  </a:lnTo>
                  <a:lnTo>
                    <a:pt x="968" y="211"/>
                  </a:lnTo>
                  <a:lnTo>
                    <a:pt x="988" y="239"/>
                  </a:lnTo>
                  <a:lnTo>
                    <a:pt x="1006" y="268"/>
                  </a:lnTo>
                  <a:lnTo>
                    <a:pt x="1023" y="299"/>
                  </a:lnTo>
                  <a:lnTo>
                    <a:pt x="1038" y="331"/>
                  </a:lnTo>
                  <a:lnTo>
                    <a:pt x="1050" y="364"/>
                  </a:lnTo>
                  <a:lnTo>
                    <a:pt x="1061" y="397"/>
                  </a:lnTo>
                  <a:lnTo>
                    <a:pt x="1069" y="432"/>
                  </a:lnTo>
                  <a:lnTo>
                    <a:pt x="1075" y="468"/>
                  </a:lnTo>
                  <a:lnTo>
                    <a:pt x="1079" y="504"/>
                  </a:lnTo>
                  <a:lnTo>
                    <a:pt x="1080" y="541"/>
                  </a:lnTo>
                  <a:lnTo>
                    <a:pt x="1079" y="579"/>
                  </a:lnTo>
                  <a:lnTo>
                    <a:pt x="1075" y="615"/>
                  </a:lnTo>
                  <a:lnTo>
                    <a:pt x="1069" y="650"/>
                  </a:lnTo>
                  <a:lnTo>
                    <a:pt x="1061" y="685"/>
                  </a:lnTo>
                  <a:lnTo>
                    <a:pt x="1050" y="719"/>
                  </a:lnTo>
                  <a:lnTo>
                    <a:pt x="1038" y="752"/>
                  </a:lnTo>
                  <a:lnTo>
                    <a:pt x="1023" y="784"/>
                  </a:lnTo>
                  <a:lnTo>
                    <a:pt x="1006" y="814"/>
                  </a:lnTo>
                  <a:lnTo>
                    <a:pt x="988" y="844"/>
                  </a:lnTo>
                  <a:lnTo>
                    <a:pt x="968" y="872"/>
                  </a:lnTo>
                  <a:lnTo>
                    <a:pt x="946" y="899"/>
                  </a:lnTo>
                  <a:lnTo>
                    <a:pt x="922" y="924"/>
                  </a:lnTo>
                  <a:lnTo>
                    <a:pt x="897" y="948"/>
                  </a:lnTo>
                  <a:lnTo>
                    <a:pt x="870" y="969"/>
                  </a:lnTo>
                  <a:lnTo>
                    <a:pt x="842" y="990"/>
                  </a:lnTo>
                  <a:lnTo>
                    <a:pt x="813" y="1008"/>
                  </a:lnTo>
                  <a:lnTo>
                    <a:pt x="782" y="1025"/>
                  </a:lnTo>
                  <a:lnTo>
                    <a:pt x="750" y="1040"/>
                  </a:lnTo>
                  <a:lnTo>
                    <a:pt x="718" y="1052"/>
                  </a:lnTo>
                  <a:lnTo>
                    <a:pt x="684" y="1063"/>
                  </a:lnTo>
                  <a:lnTo>
                    <a:pt x="649" y="1071"/>
                  </a:lnTo>
                  <a:lnTo>
                    <a:pt x="614" y="1077"/>
                  </a:lnTo>
                  <a:lnTo>
                    <a:pt x="577" y="1081"/>
                  </a:lnTo>
                  <a:lnTo>
                    <a:pt x="540" y="1082"/>
                  </a:lnTo>
                  <a:lnTo>
                    <a:pt x="504" y="1081"/>
                  </a:lnTo>
                  <a:lnTo>
                    <a:pt x="467" y="1077"/>
                  </a:lnTo>
                  <a:lnTo>
                    <a:pt x="432" y="1071"/>
                  </a:lnTo>
                  <a:lnTo>
                    <a:pt x="397" y="1063"/>
                  </a:lnTo>
                  <a:lnTo>
                    <a:pt x="363" y="1052"/>
                  </a:lnTo>
                  <a:lnTo>
                    <a:pt x="330" y="1040"/>
                  </a:lnTo>
                  <a:lnTo>
                    <a:pt x="299" y="1025"/>
                  </a:lnTo>
                  <a:lnTo>
                    <a:pt x="268" y="1008"/>
                  </a:lnTo>
                  <a:lnTo>
                    <a:pt x="239" y="990"/>
                  </a:lnTo>
                  <a:lnTo>
                    <a:pt x="210" y="969"/>
                  </a:lnTo>
                  <a:lnTo>
                    <a:pt x="184" y="948"/>
                  </a:lnTo>
                  <a:lnTo>
                    <a:pt x="159" y="924"/>
                  </a:lnTo>
                  <a:lnTo>
                    <a:pt x="135" y="899"/>
                  </a:lnTo>
                  <a:lnTo>
                    <a:pt x="113" y="872"/>
                  </a:lnTo>
                  <a:lnTo>
                    <a:pt x="93" y="844"/>
                  </a:lnTo>
                  <a:lnTo>
                    <a:pt x="74" y="814"/>
                  </a:lnTo>
                  <a:lnTo>
                    <a:pt x="58" y="784"/>
                  </a:lnTo>
                  <a:lnTo>
                    <a:pt x="43" y="752"/>
                  </a:lnTo>
                  <a:lnTo>
                    <a:pt x="30" y="719"/>
                  </a:lnTo>
                  <a:lnTo>
                    <a:pt x="20" y="685"/>
                  </a:lnTo>
                  <a:lnTo>
                    <a:pt x="11" y="650"/>
                  </a:lnTo>
                  <a:lnTo>
                    <a:pt x="6" y="615"/>
                  </a:lnTo>
                  <a:lnTo>
                    <a:pt x="2" y="579"/>
                  </a:lnTo>
                  <a:lnTo>
                    <a:pt x="0" y="541"/>
                  </a:lnTo>
                  <a:lnTo>
                    <a:pt x="2" y="504"/>
                  </a:lnTo>
                  <a:lnTo>
                    <a:pt x="6" y="468"/>
                  </a:lnTo>
                  <a:lnTo>
                    <a:pt x="11" y="432"/>
                  </a:lnTo>
                  <a:lnTo>
                    <a:pt x="20" y="397"/>
                  </a:lnTo>
                  <a:lnTo>
                    <a:pt x="30" y="364"/>
                  </a:lnTo>
                  <a:lnTo>
                    <a:pt x="43" y="331"/>
                  </a:lnTo>
                  <a:lnTo>
                    <a:pt x="58" y="299"/>
                  </a:lnTo>
                  <a:lnTo>
                    <a:pt x="74" y="268"/>
                  </a:lnTo>
                  <a:lnTo>
                    <a:pt x="93" y="239"/>
                  </a:lnTo>
                  <a:lnTo>
                    <a:pt x="113" y="211"/>
                  </a:lnTo>
                  <a:lnTo>
                    <a:pt x="135" y="184"/>
                  </a:lnTo>
                  <a:lnTo>
                    <a:pt x="159" y="159"/>
                  </a:lnTo>
                  <a:lnTo>
                    <a:pt x="184" y="135"/>
                  </a:lnTo>
                  <a:lnTo>
                    <a:pt x="210" y="113"/>
                  </a:lnTo>
                  <a:lnTo>
                    <a:pt x="239" y="93"/>
                  </a:lnTo>
                  <a:lnTo>
                    <a:pt x="268" y="74"/>
                  </a:lnTo>
                  <a:lnTo>
                    <a:pt x="299" y="58"/>
                  </a:lnTo>
                  <a:lnTo>
                    <a:pt x="330" y="43"/>
                  </a:lnTo>
                  <a:lnTo>
                    <a:pt x="363" y="30"/>
                  </a:lnTo>
                  <a:lnTo>
                    <a:pt x="397" y="19"/>
                  </a:lnTo>
                  <a:lnTo>
                    <a:pt x="432" y="11"/>
                  </a:lnTo>
                  <a:lnTo>
                    <a:pt x="467" y="5"/>
                  </a:lnTo>
                  <a:lnTo>
                    <a:pt x="504" y="2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6FBA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9" name="그림 8" descr="원  외부 점선 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6000" y="2178000"/>
            <a:ext cx="2572441" cy="2584603"/>
          </a:xfrm>
          <a:prstGeom prst="rect">
            <a:avLst/>
          </a:prstGeom>
        </p:spPr>
      </p:pic>
      <p:sp>
        <p:nvSpPr>
          <p:cNvPr id="17" name="타원 16"/>
          <p:cNvSpPr/>
          <p:nvPr/>
        </p:nvSpPr>
        <p:spPr>
          <a:xfrm>
            <a:off x="1494000" y="2646000"/>
            <a:ext cx="1663892" cy="1663892"/>
          </a:xfrm>
          <a:prstGeom prst="ellipse">
            <a:avLst/>
          </a:prstGeom>
          <a:solidFill>
            <a:srgbClr val="6FBA2C"/>
          </a:solidFill>
          <a:ln>
            <a:solidFill>
              <a:srgbClr val="6FB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3042" y="3143248"/>
            <a:ext cx="13573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r>
              <a:rPr lang="ko-KR" altLang="en-US" sz="36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827584" y="476672"/>
            <a:ext cx="462947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E1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15616" y="548680"/>
            <a:ext cx="4557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길이와 시간 </a:t>
            </a:r>
            <a:r>
              <a:rPr lang="en-US" altLang="ko-KR" sz="1400" dirty="0" smtClean="0">
                <a:latin typeface="나눔고딕 ExtraBold" pitchFamily="50" charset="-127"/>
                <a:ea typeface="나눔고딕 ExtraBold" pitchFamily="50" charset="-127"/>
              </a:rPr>
              <a:t>(『</a:t>
            </a:r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수학</a:t>
            </a:r>
            <a:r>
              <a:rPr lang="en-US" altLang="ko-KR" sz="1400" dirty="0" smtClean="0">
                <a:latin typeface="나눔고딕 ExtraBold" pitchFamily="50" charset="-127"/>
                <a:ea typeface="나눔고딕 ExtraBold" pitchFamily="50" charset="-127"/>
              </a:rPr>
              <a:t>』</a:t>
            </a:r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400" dirty="0" smtClean="0">
                <a:latin typeface="나눔고딕 ExtraBold" pitchFamily="50" charset="-127"/>
                <a:ea typeface="나눔고딕 ExtraBold" pitchFamily="50" charset="-127"/>
              </a:rPr>
              <a:t>92~95</a:t>
            </a:r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r>
              <a:rPr lang="en-US" altLang="ko-KR" sz="1400" dirty="0" smtClean="0">
                <a:latin typeface="나눔고딕 ExtraBold" pitchFamily="50" charset="-127"/>
                <a:ea typeface="나눔고딕 ExtraBold" pitchFamily="50" charset="-127"/>
              </a:rPr>
              <a:t> , 『</a:t>
            </a:r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수학 익힘</a:t>
            </a:r>
            <a:r>
              <a:rPr lang="en-US" altLang="ko-KR" sz="1400" dirty="0" smtClean="0">
                <a:latin typeface="나눔고딕 ExtraBold" pitchFamily="50" charset="-127"/>
                <a:ea typeface="나눔고딕 ExtraBold" pitchFamily="50" charset="-127"/>
              </a:rPr>
              <a:t>』 62~63</a:t>
            </a:r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r>
              <a:rPr lang="en-US" altLang="ko-KR" sz="1400" dirty="0" smtClean="0"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ko-KR" altLang="en-US" sz="1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9" name="타원 58"/>
          <p:cNvSpPr/>
          <p:nvPr/>
        </p:nvSpPr>
        <p:spPr>
          <a:xfrm>
            <a:off x="395536" y="332656"/>
            <a:ext cx="720080" cy="72008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E1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8596" y="302105"/>
            <a:ext cx="642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solidFill>
                  <a:srgbClr val="E94829"/>
                </a:solidFill>
                <a:latin typeface="나눔고딕 ExtraBold" pitchFamily="50" charset="-127"/>
                <a:ea typeface="나눔고딕 ExtraBold" pitchFamily="50" charset="-127"/>
              </a:rPr>
              <a:t>5</a:t>
            </a:r>
            <a:endParaRPr lang="ko-KR" altLang="en-US" sz="4400" dirty="0">
              <a:solidFill>
                <a:srgbClr val="E94829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9" name="타원 68">
            <a:hlinkClick r:id="rId5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" name="타원 69">
            <a:hlinkClick r:id="rId6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1" name="타원 70">
            <a:hlinkClick r:id="rId7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타원 71">
            <a:hlinkClick r:id="rId8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3" name="타원 72">
            <a:hlinkClick r:id="rId9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29" name="타원 2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0" name="이등변 삼각형 29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2" name="제목 1"/>
          <p:cNvSpPr txBox="1">
            <a:spLocks/>
          </p:cNvSpPr>
          <p:nvPr/>
        </p:nvSpPr>
        <p:spPr>
          <a:xfrm>
            <a:off x="3600532" y="2875514"/>
            <a:ext cx="5072098" cy="16936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길이와 거리를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어림하고 </a:t>
            </a: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+mj-cs"/>
              </a:rPr>
              <a:t>재어 볼까요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66720" y="410956"/>
            <a:ext cx="43582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알맞은 단위를 선택하기</a:t>
            </a:r>
            <a:endParaRPr lang="ko-KR" altLang="en-US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0" name="그림 59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69" name="모서리가 둥근 직사각형 68"/>
          <p:cNvSpPr/>
          <p:nvPr/>
        </p:nvSpPr>
        <p:spPr>
          <a:xfrm>
            <a:off x="882191" y="4465823"/>
            <a:ext cx="8139122" cy="468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75839" y="4484380"/>
            <a:ext cx="24233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8000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29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mm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입니다.</a:t>
            </a: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3587" y="449106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그룹 71"/>
          <p:cNvGrpSpPr/>
          <p:nvPr/>
        </p:nvGrpSpPr>
        <p:grpSpPr>
          <a:xfrm>
            <a:off x="998771" y="4005675"/>
            <a:ext cx="8182262" cy="430887"/>
            <a:chOff x="3584848" y="4991981"/>
            <a:chExt cx="8182262" cy="430887"/>
          </a:xfrm>
        </p:grpSpPr>
        <p:sp>
          <p:nvSpPr>
            <p:cNvPr id="73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803941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건빵의 가로 길이는 약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</a:rPr>
                <a:t>29</a:t>
              </a:r>
              <a:r>
                <a:rPr lang="en-US" altLang="ko-KR" sz="2200" b="1" spc="-300" dirty="0">
                  <a:solidFill>
                    <a:schemeClr val="accent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</a:rPr>
                <a:t>m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인가요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?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74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81" name="모서리가 둥근 직사각형 80"/>
          <p:cNvSpPr/>
          <p:nvPr/>
        </p:nvSpPr>
        <p:spPr>
          <a:xfrm>
            <a:off x="882191" y="5411553"/>
            <a:ext cx="8139122" cy="468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75839" y="5430110"/>
            <a:ext cx="35777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8000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244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cm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입니다.</a:t>
            </a:r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3587" y="543679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" name="그룹 83"/>
          <p:cNvGrpSpPr/>
          <p:nvPr/>
        </p:nvGrpSpPr>
        <p:grpSpPr>
          <a:xfrm>
            <a:off x="998771" y="4965053"/>
            <a:ext cx="8182262" cy="430887"/>
            <a:chOff x="3584848" y="4991981"/>
            <a:chExt cx="8182262" cy="430887"/>
          </a:xfrm>
        </p:grpSpPr>
        <p:sp>
          <p:nvSpPr>
            <p:cNvPr id="85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803941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축구 골대의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높이는 약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244</a:t>
              </a:r>
              <a:r>
                <a:rPr lang="en-US" altLang="ko-KR" sz="2200" b="1" spc="-300" dirty="0">
                  <a:solidFill>
                    <a:schemeClr val="accent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mm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인가요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?</a:t>
              </a:r>
            </a:p>
          </p:txBody>
        </p:sp>
        <p:sp>
          <p:nvSpPr>
            <p:cNvPr id="86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62374" r="7446" b="6586"/>
          <a:stretch/>
        </p:blipFill>
        <p:spPr>
          <a:xfrm>
            <a:off x="2098681" y="1268695"/>
            <a:ext cx="5706142" cy="2909541"/>
          </a:xfrm>
          <a:prstGeom prst="rect">
            <a:avLst/>
          </a:prstGeom>
        </p:spPr>
      </p:pic>
      <p:pic>
        <p:nvPicPr>
          <p:cNvPr id="2" name="그림 1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80284" r="60538" b="8296"/>
          <a:stretch/>
        </p:blipFill>
        <p:spPr>
          <a:xfrm>
            <a:off x="2765425" y="1694978"/>
            <a:ext cx="1413163" cy="1057392"/>
          </a:xfrm>
          <a:prstGeom prst="rect">
            <a:avLst/>
          </a:prstGeom>
        </p:spPr>
      </p:pic>
      <p:pic>
        <p:nvPicPr>
          <p:cNvPr id="56" name="그림 55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t="79043" r="15985" b="6217"/>
          <a:stretch/>
        </p:blipFill>
        <p:spPr>
          <a:xfrm>
            <a:off x="5210568" y="1585836"/>
            <a:ext cx="2244763" cy="1364621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128631" y="3200596"/>
            <a:ext cx="695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61068" y="3192829"/>
            <a:ext cx="7432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타원 46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타원 47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타원 49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>
            <a:hlinkClick r:id="rId10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23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81" grpId="0" animBg="1"/>
      <p:bldP spid="82" grpId="0"/>
      <p:bldP spid="58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기차역 주변에 있는 장소까지의</a:t>
            </a:r>
            <a:endParaRPr lang="en-US" altLang="ko-KR" sz="2300" dirty="0" smtClean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거리 어림하기</a:t>
            </a:r>
            <a:endParaRPr lang="ko-KR" altLang="en-US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" name="그림 3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3018" r="9037" b="45284"/>
          <a:stretch/>
        </p:blipFill>
        <p:spPr>
          <a:xfrm>
            <a:off x="2234786" y="1361330"/>
            <a:ext cx="5580444" cy="46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기차역 주변에 있는 장소까지의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거리 어림하기</a:t>
            </a:r>
          </a:p>
        </p:txBody>
      </p:sp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7" name="그림 36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39" name="모서리가 둥근 직사각형 38"/>
          <p:cNvSpPr/>
          <p:nvPr/>
        </p:nvSpPr>
        <p:spPr>
          <a:xfrm>
            <a:off x="3981312" y="2419362"/>
            <a:ext cx="5040000" cy="769440"/>
          </a:xfrm>
          <a:prstGeom prst="roundRect">
            <a:avLst>
              <a:gd name="adj" fmla="val 1245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4051950" y="1900989"/>
            <a:ext cx="4973016" cy="430887"/>
            <a:chOff x="3584848" y="4991981"/>
            <a:chExt cx="4973016" cy="430887"/>
          </a:xfrm>
        </p:grpSpPr>
        <p:sp>
          <p:nvSpPr>
            <p:cNvPr id="46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83017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기차역 주변에는 어떤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</a:rPr>
                <a:t>장소가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있나요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?</a:t>
              </a: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4036188" y="2419362"/>
            <a:ext cx="4988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슈퍼마켓이 보입니다</a:t>
            </a:r>
            <a:r>
              <a:rPr lang="en-US" altLang="ko-KR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도서관</a:t>
            </a:r>
            <a:r>
              <a:rPr lang="en-US" altLang="ko-KR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, </a:t>
            </a:r>
            <a:r>
              <a:rPr lang="ko-KR" altLang="en-US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고속버스 터미널 등이 있습니다</a:t>
            </a:r>
            <a:r>
              <a:rPr lang="en-US" altLang="ko-KR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459" y="2595326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모서리가 둥근 직사각형 70"/>
          <p:cNvSpPr/>
          <p:nvPr/>
        </p:nvSpPr>
        <p:spPr>
          <a:xfrm>
            <a:off x="3981312" y="4381418"/>
            <a:ext cx="5043626" cy="46486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grpSp>
        <p:nvGrpSpPr>
          <p:cNvPr id="72" name="그룹 71"/>
          <p:cNvGrpSpPr/>
          <p:nvPr/>
        </p:nvGrpSpPr>
        <p:grpSpPr>
          <a:xfrm>
            <a:off x="4051950" y="3460507"/>
            <a:ext cx="4969362" cy="780472"/>
            <a:chOff x="3584848" y="4991981"/>
            <a:chExt cx="4969362" cy="780472"/>
          </a:xfrm>
        </p:grpSpPr>
        <p:sp>
          <p:nvSpPr>
            <p:cNvPr id="73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826516" cy="780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spc="110" dirty="0">
                  <a:latin typeface="나눔고딕" pitchFamily="50" charset="-127"/>
                  <a:ea typeface="나눔고딕" pitchFamily="50" charset="-127"/>
                  <a:sym typeface="Wingdings"/>
                </a:rPr>
                <a:t>기차역에서 슈퍼마켓까지의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거리는 약 얼마인가요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?</a:t>
              </a:r>
            </a:p>
          </p:txBody>
        </p:sp>
        <p:sp>
          <p:nvSpPr>
            <p:cNvPr id="74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4036188" y="4395189"/>
            <a:ext cx="36421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약 500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입니다.</a:t>
            </a: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2459" y="4401876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2128" r="9094" b="44606"/>
          <a:stretch/>
        </p:blipFill>
        <p:spPr>
          <a:xfrm>
            <a:off x="785005" y="1882221"/>
            <a:ext cx="2608578" cy="2191794"/>
          </a:xfrm>
          <a:prstGeom prst="rect">
            <a:avLst/>
          </a:prstGeom>
        </p:spPr>
      </p:pic>
      <p:pic>
        <p:nvPicPr>
          <p:cNvPr id="33" name="그림 32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22" y="1976257"/>
            <a:ext cx="277200" cy="280350"/>
          </a:xfrm>
          <a:prstGeom prst="rect">
            <a:avLst/>
          </a:prstGeom>
        </p:spPr>
      </p:pic>
      <p:sp>
        <p:nvSpPr>
          <p:cNvPr id="32" name="타원 31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>
            <a:hlinkClick r:id="rId10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타원 42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895072" y="1338054"/>
            <a:ext cx="6807679" cy="430887"/>
            <a:chOff x="3803670" y="1734824"/>
            <a:chExt cx="6807679" cy="430887"/>
          </a:xfrm>
        </p:grpSpPr>
        <p:sp>
          <p:nvSpPr>
            <p:cNvPr id="41" name="TextBox 19"/>
            <p:cNvSpPr txBox="1">
              <a:spLocks noChangeArrowheads="1"/>
            </p:cNvSpPr>
            <p:nvPr/>
          </p:nvSpPr>
          <p:spPr bwMode="auto">
            <a:xfrm>
              <a:off x="4051540" y="1734824"/>
              <a:ext cx="655980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기차역 주변에 있는 장소까지의 거리를 어림해 봅시다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.</a:t>
              </a:r>
              <a:endParaRPr lang="ko-KR" altLang="en-US" sz="2200" b="1" dirty="0">
                <a:latin typeface="나눔고딕"/>
                <a:ea typeface="나눔고딕"/>
                <a:sym typeface="Wingdings"/>
              </a:endParaRP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3803670" y="1842565"/>
              <a:ext cx="219266" cy="218283"/>
              <a:chOff x="-572047" y="4429132"/>
              <a:chExt cx="291025" cy="289721"/>
            </a:xfrm>
          </p:grpSpPr>
          <p:sp>
            <p:nvSpPr>
              <p:cNvPr id="48" name="Freeform 14"/>
              <p:cNvSpPr>
                <a:spLocks/>
              </p:cNvSpPr>
              <p:nvPr/>
            </p:nvSpPr>
            <p:spPr bwMode="auto">
              <a:xfrm>
                <a:off x="-504842" y="4496337"/>
                <a:ext cx="194452" cy="193147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1"/>
                  </a:cxn>
                  <a:cxn ang="0">
                    <a:pos x="115" y="3"/>
                  </a:cxn>
                  <a:cxn ang="0">
                    <a:pos x="122" y="6"/>
                  </a:cxn>
                  <a:cxn ang="0">
                    <a:pos x="129" y="11"/>
                  </a:cxn>
                  <a:cxn ang="0">
                    <a:pos x="134" y="16"/>
                  </a:cxn>
                  <a:cxn ang="0">
                    <a:pos x="139" y="21"/>
                  </a:cxn>
                  <a:cxn ang="0">
                    <a:pos x="142" y="27"/>
                  </a:cxn>
                  <a:cxn ang="0">
                    <a:pos x="145" y="33"/>
                  </a:cxn>
                  <a:cxn ang="0">
                    <a:pos x="146" y="38"/>
                  </a:cxn>
                  <a:cxn ang="0">
                    <a:pos x="148" y="44"/>
                  </a:cxn>
                  <a:cxn ang="0">
                    <a:pos x="148" y="48"/>
                  </a:cxn>
                  <a:cxn ang="0">
                    <a:pos x="149" y="51"/>
                  </a:cxn>
                  <a:cxn ang="0">
                    <a:pos x="149" y="54"/>
                  </a:cxn>
                  <a:cxn ang="0">
                    <a:pos x="149" y="54"/>
                  </a:cxn>
                  <a:cxn ang="0">
                    <a:pos x="149" y="100"/>
                  </a:cxn>
                  <a:cxn ang="0">
                    <a:pos x="147" y="110"/>
                  </a:cxn>
                  <a:cxn ang="0">
                    <a:pos x="144" y="118"/>
                  </a:cxn>
                  <a:cxn ang="0">
                    <a:pos x="140" y="126"/>
                  </a:cxn>
                  <a:cxn ang="0">
                    <a:pos x="136" y="132"/>
                  </a:cxn>
                  <a:cxn ang="0">
                    <a:pos x="130" y="136"/>
                  </a:cxn>
                  <a:cxn ang="0">
                    <a:pos x="124" y="140"/>
                  </a:cxn>
                  <a:cxn ang="0">
                    <a:pos x="119" y="143"/>
                  </a:cxn>
                  <a:cxn ang="0">
                    <a:pos x="113" y="145"/>
                  </a:cxn>
                  <a:cxn ang="0">
                    <a:pos x="108" y="147"/>
                  </a:cxn>
                  <a:cxn ang="0">
                    <a:pos x="103" y="148"/>
                  </a:cxn>
                  <a:cxn ang="0">
                    <a:pos x="99" y="148"/>
                  </a:cxn>
                  <a:cxn ang="0">
                    <a:pos x="96" y="148"/>
                  </a:cxn>
                  <a:cxn ang="0">
                    <a:pos x="94" y="148"/>
                  </a:cxn>
                  <a:cxn ang="0">
                    <a:pos x="54" y="148"/>
                  </a:cxn>
                  <a:cxn ang="0">
                    <a:pos x="43" y="148"/>
                  </a:cxn>
                  <a:cxn ang="0">
                    <a:pos x="34" y="145"/>
                  </a:cxn>
                  <a:cxn ang="0">
                    <a:pos x="26" y="142"/>
                  </a:cxn>
                  <a:cxn ang="0">
                    <a:pos x="20" y="138"/>
                  </a:cxn>
                  <a:cxn ang="0">
                    <a:pos x="14" y="133"/>
                  </a:cxn>
                  <a:cxn ang="0">
                    <a:pos x="10" y="127"/>
                  </a:cxn>
                  <a:cxn ang="0">
                    <a:pos x="7" y="121"/>
                  </a:cxn>
                  <a:cxn ang="0">
                    <a:pos x="4" y="116"/>
                  </a:cxn>
                  <a:cxn ang="0">
                    <a:pos x="2" y="110"/>
                  </a:cxn>
                  <a:cxn ang="0">
                    <a:pos x="1" y="105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0" y="95"/>
                  </a:cxn>
                  <a:cxn ang="0">
                    <a:pos x="0" y="94"/>
                  </a:cxn>
                  <a:cxn ang="0">
                    <a:pos x="0" y="49"/>
                  </a:cxn>
                  <a:cxn ang="0">
                    <a:pos x="2" y="39"/>
                  </a:cxn>
                  <a:cxn ang="0">
                    <a:pos x="4" y="30"/>
                  </a:cxn>
                  <a:cxn ang="0">
                    <a:pos x="8" y="23"/>
                  </a:cxn>
                  <a:cxn ang="0">
                    <a:pos x="13" y="17"/>
                  </a:cxn>
                  <a:cxn ang="0">
                    <a:pos x="18" y="12"/>
                  </a:cxn>
                  <a:cxn ang="0">
                    <a:pos x="24" y="8"/>
                  </a:cxn>
                  <a:cxn ang="0">
                    <a:pos x="30" y="5"/>
                  </a:cxn>
                  <a:cxn ang="0">
                    <a:pos x="36" y="3"/>
                  </a:cxn>
                  <a:cxn ang="0">
                    <a:pos x="41" y="2"/>
                  </a:cxn>
                  <a:cxn ang="0">
                    <a:pos x="46" y="1"/>
                  </a:cxn>
                  <a:cxn ang="0">
                    <a:pos x="50" y="0"/>
                  </a:cxn>
                  <a:cxn ang="0">
                    <a:pos x="53" y="0"/>
                  </a:cxn>
                  <a:cxn ang="0">
                    <a:pos x="54" y="0"/>
                  </a:cxn>
                </a:cxnLst>
                <a:rect l="0" t="0" r="r" b="b"/>
                <a:pathLst>
                  <a:path w="149" h="148">
                    <a:moveTo>
                      <a:pt x="54" y="0"/>
                    </a:moveTo>
                    <a:lnTo>
                      <a:pt x="94" y="0"/>
                    </a:lnTo>
                    <a:lnTo>
                      <a:pt x="100" y="0"/>
                    </a:lnTo>
                    <a:lnTo>
                      <a:pt x="105" y="1"/>
                    </a:lnTo>
                    <a:lnTo>
                      <a:pt x="110" y="2"/>
                    </a:lnTo>
                    <a:lnTo>
                      <a:pt x="115" y="3"/>
                    </a:lnTo>
                    <a:lnTo>
                      <a:pt x="119" y="4"/>
                    </a:lnTo>
                    <a:lnTo>
                      <a:pt x="122" y="6"/>
                    </a:lnTo>
                    <a:lnTo>
                      <a:pt x="126" y="8"/>
                    </a:lnTo>
                    <a:lnTo>
                      <a:pt x="129" y="11"/>
                    </a:lnTo>
                    <a:lnTo>
                      <a:pt x="132" y="13"/>
                    </a:lnTo>
                    <a:lnTo>
                      <a:pt x="134" y="16"/>
                    </a:lnTo>
                    <a:lnTo>
                      <a:pt x="137" y="19"/>
                    </a:lnTo>
                    <a:lnTo>
                      <a:pt x="139" y="21"/>
                    </a:lnTo>
                    <a:lnTo>
                      <a:pt x="141" y="24"/>
                    </a:lnTo>
                    <a:lnTo>
                      <a:pt x="142" y="27"/>
                    </a:lnTo>
                    <a:lnTo>
                      <a:pt x="143" y="30"/>
                    </a:lnTo>
                    <a:lnTo>
                      <a:pt x="145" y="33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7" y="41"/>
                    </a:lnTo>
                    <a:lnTo>
                      <a:pt x="148" y="44"/>
                    </a:lnTo>
                    <a:lnTo>
                      <a:pt x="148" y="46"/>
                    </a:lnTo>
                    <a:lnTo>
                      <a:pt x="148" y="48"/>
                    </a:lnTo>
                    <a:lnTo>
                      <a:pt x="149" y="50"/>
                    </a:lnTo>
                    <a:lnTo>
                      <a:pt x="149" y="51"/>
                    </a:lnTo>
                    <a:lnTo>
                      <a:pt x="149" y="53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94"/>
                    </a:lnTo>
                    <a:lnTo>
                      <a:pt x="149" y="100"/>
                    </a:lnTo>
                    <a:lnTo>
                      <a:pt x="148" y="105"/>
                    </a:lnTo>
                    <a:lnTo>
                      <a:pt x="147" y="110"/>
                    </a:lnTo>
                    <a:lnTo>
                      <a:pt x="146" y="114"/>
                    </a:lnTo>
                    <a:lnTo>
                      <a:pt x="144" y="118"/>
                    </a:lnTo>
                    <a:lnTo>
                      <a:pt x="142" y="122"/>
                    </a:lnTo>
                    <a:lnTo>
                      <a:pt x="140" y="126"/>
                    </a:lnTo>
                    <a:lnTo>
                      <a:pt x="138" y="129"/>
                    </a:lnTo>
                    <a:lnTo>
                      <a:pt x="136" y="132"/>
                    </a:lnTo>
                    <a:lnTo>
                      <a:pt x="133" y="134"/>
                    </a:lnTo>
                    <a:lnTo>
                      <a:pt x="130" y="136"/>
                    </a:lnTo>
                    <a:lnTo>
                      <a:pt x="127" y="138"/>
                    </a:lnTo>
                    <a:lnTo>
                      <a:pt x="124" y="140"/>
                    </a:lnTo>
                    <a:lnTo>
                      <a:pt x="122" y="142"/>
                    </a:lnTo>
                    <a:lnTo>
                      <a:pt x="119" y="143"/>
                    </a:lnTo>
                    <a:lnTo>
                      <a:pt x="116" y="144"/>
                    </a:lnTo>
                    <a:lnTo>
                      <a:pt x="113" y="145"/>
                    </a:lnTo>
                    <a:lnTo>
                      <a:pt x="110" y="146"/>
                    </a:lnTo>
                    <a:lnTo>
                      <a:pt x="108" y="147"/>
                    </a:lnTo>
                    <a:lnTo>
                      <a:pt x="105" y="147"/>
                    </a:lnTo>
                    <a:lnTo>
                      <a:pt x="103" y="148"/>
                    </a:lnTo>
                    <a:lnTo>
                      <a:pt x="101" y="148"/>
                    </a:lnTo>
                    <a:lnTo>
                      <a:pt x="99" y="148"/>
                    </a:lnTo>
                    <a:lnTo>
                      <a:pt x="97" y="148"/>
                    </a:lnTo>
                    <a:lnTo>
                      <a:pt x="96" y="148"/>
                    </a:lnTo>
                    <a:lnTo>
                      <a:pt x="95" y="148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54" y="148"/>
                    </a:lnTo>
                    <a:lnTo>
                      <a:pt x="49" y="148"/>
                    </a:lnTo>
                    <a:lnTo>
                      <a:pt x="43" y="148"/>
                    </a:lnTo>
                    <a:lnTo>
                      <a:pt x="39" y="147"/>
                    </a:lnTo>
                    <a:lnTo>
                      <a:pt x="34" y="145"/>
                    </a:lnTo>
                    <a:lnTo>
                      <a:pt x="30" y="144"/>
                    </a:lnTo>
                    <a:lnTo>
                      <a:pt x="26" y="142"/>
                    </a:lnTo>
                    <a:lnTo>
                      <a:pt x="23" y="140"/>
                    </a:lnTo>
                    <a:lnTo>
                      <a:pt x="20" y="138"/>
                    </a:lnTo>
                    <a:lnTo>
                      <a:pt x="17" y="135"/>
                    </a:lnTo>
                    <a:lnTo>
                      <a:pt x="14" y="133"/>
                    </a:lnTo>
                    <a:lnTo>
                      <a:pt x="12" y="130"/>
                    </a:lnTo>
                    <a:lnTo>
                      <a:pt x="10" y="127"/>
                    </a:lnTo>
                    <a:lnTo>
                      <a:pt x="8" y="124"/>
                    </a:lnTo>
                    <a:lnTo>
                      <a:pt x="7" y="121"/>
                    </a:lnTo>
                    <a:lnTo>
                      <a:pt x="5" y="118"/>
                    </a:lnTo>
                    <a:lnTo>
                      <a:pt x="4" y="116"/>
                    </a:lnTo>
                    <a:lnTo>
                      <a:pt x="3" y="113"/>
                    </a:lnTo>
                    <a:lnTo>
                      <a:pt x="2" y="110"/>
                    </a:lnTo>
                    <a:lnTo>
                      <a:pt x="2" y="107"/>
                    </a:lnTo>
                    <a:lnTo>
                      <a:pt x="1" y="105"/>
                    </a:lnTo>
                    <a:lnTo>
                      <a:pt x="1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5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1" y="44"/>
                    </a:lnTo>
                    <a:lnTo>
                      <a:pt x="2" y="39"/>
                    </a:lnTo>
                    <a:lnTo>
                      <a:pt x="3" y="34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8" y="23"/>
                    </a:lnTo>
                    <a:lnTo>
                      <a:pt x="11" y="20"/>
                    </a:lnTo>
                    <a:lnTo>
                      <a:pt x="13" y="17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21" y="10"/>
                    </a:lnTo>
                    <a:lnTo>
                      <a:pt x="24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6" y="3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1"/>
                    </a:lnTo>
                    <a:lnTo>
                      <a:pt x="46" y="1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ABCD03"/>
              </a:solidFill>
              <a:ln w="0">
                <a:solidFill>
                  <a:srgbClr val="99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49" name="Freeform 15"/>
              <p:cNvSpPr>
                <a:spLocks noEditPoints="1"/>
              </p:cNvSpPr>
              <p:nvPr/>
            </p:nvSpPr>
            <p:spPr bwMode="auto">
              <a:xfrm>
                <a:off x="-572047" y="4429132"/>
                <a:ext cx="291025" cy="289721"/>
              </a:xfrm>
              <a:custGeom>
                <a:avLst/>
                <a:gdLst/>
                <a:ahLst/>
                <a:cxnLst>
                  <a:cxn ang="0">
                    <a:pos x="86" y="74"/>
                  </a:cxn>
                  <a:cxn ang="0">
                    <a:pos x="80" y="77"/>
                  </a:cxn>
                  <a:cxn ang="0">
                    <a:pos x="76" y="80"/>
                  </a:cxn>
                  <a:cxn ang="0">
                    <a:pos x="74" y="85"/>
                  </a:cxn>
                  <a:cxn ang="0">
                    <a:pos x="74" y="131"/>
                  </a:cxn>
                  <a:cxn ang="0">
                    <a:pos x="75" y="137"/>
                  </a:cxn>
                  <a:cxn ang="0">
                    <a:pos x="77" y="143"/>
                  </a:cxn>
                  <a:cxn ang="0">
                    <a:pos x="82" y="147"/>
                  </a:cxn>
                  <a:cxn ang="0">
                    <a:pos x="86" y="148"/>
                  </a:cxn>
                  <a:cxn ang="0">
                    <a:pos x="134" y="148"/>
                  </a:cxn>
                  <a:cxn ang="0">
                    <a:pos x="142" y="146"/>
                  </a:cxn>
                  <a:cxn ang="0">
                    <a:pos x="147" y="142"/>
                  </a:cxn>
                  <a:cxn ang="0">
                    <a:pos x="149" y="137"/>
                  </a:cxn>
                  <a:cxn ang="0">
                    <a:pos x="149" y="88"/>
                  </a:cxn>
                  <a:cxn ang="0">
                    <a:pos x="147" y="82"/>
                  </a:cxn>
                  <a:cxn ang="0">
                    <a:pos x="142" y="76"/>
                  </a:cxn>
                  <a:cxn ang="0">
                    <a:pos x="137" y="74"/>
                  </a:cxn>
                  <a:cxn ang="0">
                    <a:pos x="131" y="0"/>
                  </a:cxn>
                  <a:cxn ang="0">
                    <a:pos x="153" y="2"/>
                  </a:cxn>
                  <a:cxn ang="0">
                    <a:pos x="171" y="8"/>
                  </a:cxn>
                  <a:cxn ang="0">
                    <a:pos x="189" y="19"/>
                  </a:cxn>
                  <a:cxn ang="0">
                    <a:pos x="201" y="31"/>
                  </a:cxn>
                  <a:cxn ang="0">
                    <a:pos x="210" y="44"/>
                  </a:cxn>
                  <a:cxn ang="0">
                    <a:pos x="216" y="58"/>
                  </a:cxn>
                  <a:cxn ang="0">
                    <a:pos x="220" y="71"/>
                  </a:cxn>
                  <a:cxn ang="0">
                    <a:pos x="222" y="82"/>
                  </a:cxn>
                  <a:cxn ang="0">
                    <a:pos x="223" y="131"/>
                  </a:cxn>
                  <a:cxn ang="0">
                    <a:pos x="221" y="152"/>
                  </a:cxn>
                  <a:cxn ang="0">
                    <a:pos x="215" y="171"/>
                  </a:cxn>
                  <a:cxn ang="0">
                    <a:pos x="204" y="189"/>
                  </a:cxn>
                  <a:cxn ang="0">
                    <a:pos x="192" y="200"/>
                  </a:cxn>
                  <a:cxn ang="0">
                    <a:pos x="179" y="210"/>
                  </a:cxn>
                  <a:cxn ang="0">
                    <a:pos x="164" y="216"/>
                  </a:cxn>
                  <a:cxn ang="0">
                    <a:pos x="151" y="220"/>
                  </a:cxn>
                  <a:cxn ang="0">
                    <a:pos x="140" y="222"/>
                  </a:cxn>
                  <a:cxn ang="0">
                    <a:pos x="91" y="222"/>
                  </a:cxn>
                  <a:cxn ang="0">
                    <a:pos x="70" y="220"/>
                  </a:cxn>
                  <a:cxn ang="0">
                    <a:pos x="52" y="214"/>
                  </a:cxn>
                  <a:cxn ang="0">
                    <a:pos x="34" y="203"/>
                  </a:cxn>
                  <a:cxn ang="0">
                    <a:pos x="22" y="192"/>
                  </a:cxn>
                  <a:cxn ang="0">
                    <a:pos x="13" y="178"/>
                  </a:cxn>
                  <a:cxn ang="0">
                    <a:pos x="6" y="164"/>
                  </a:cxn>
                  <a:cxn ang="0">
                    <a:pos x="2" y="151"/>
                  </a:cxn>
                  <a:cxn ang="0">
                    <a:pos x="1" y="140"/>
                  </a:cxn>
                  <a:cxn ang="0">
                    <a:pos x="0" y="91"/>
                  </a:cxn>
                  <a:cxn ang="0">
                    <a:pos x="2" y="70"/>
                  </a:cxn>
                  <a:cxn ang="0">
                    <a:pos x="8" y="52"/>
                  </a:cxn>
                  <a:cxn ang="0">
                    <a:pos x="19" y="34"/>
                  </a:cxn>
                  <a:cxn ang="0">
                    <a:pos x="31" y="22"/>
                  </a:cxn>
                  <a:cxn ang="0">
                    <a:pos x="44" y="13"/>
                  </a:cxn>
                  <a:cxn ang="0">
                    <a:pos x="58" y="6"/>
                  </a:cxn>
                  <a:cxn ang="0">
                    <a:pos x="71" y="3"/>
                  </a:cxn>
                  <a:cxn ang="0">
                    <a:pos x="83" y="1"/>
                  </a:cxn>
                </a:cxnLst>
                <a:rect l="0" t="0" r="r" b="b"/>
                <a:pathLst>
                  <a:path w="223" h="222">
                    <a:moveTo>
                      <a:pt x="92" y="74"/>
                    </a:moveTo>
                    <a:lnTo>
                      <a:pt x="90" y="74"/>
                    </a:lnTo>
                    <a:lnTo>
                      <a:pt x="88" y="74"/>
                    </a:lnTo>
                    <a:lnTo>
                      <a:pt x="88" y="74"/>
                    </a:lnTo>
                    <a:lnTo>
                      <a:pt x="86" y="74"/>
                    </a:lnTo>
                    <a:lnTo>
                      <a:pt x="85" y="75"/>
                    </a:lnTo>
                    <a:lnTo>
                      <a:pt x="83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0" y="77"/>
                    </a:lnTo>
                    <a:lnTo>
                      <a:pt x="80" y="77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5" y="82"/>
                    </a:lnTo>
                    <a:lnTo>
                      <a:pt x="74" y="84"/>
                    </a:lnTo>
                    <a:lnTo>
                      <a:pt x="74" y="84"/>
                    </a:lnTo>
                    <a:lnTo>
                      <a:pt x="74" y="85"/>
                    </a:lnTo>
                    <a:lnTo>
                      <a:pt x="74" y="86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91"/>
                    </a:lnTo>
                    <a:lnTo>
                      <a:pt x="74" y="131"/>
                    </a:lnTo>
                    <a:lnTo>
                      <a:pt x="74" y="132"/>
                    </a:lnTo>
                    <a:lnTo>
                      <a:pt x="74" y="134"/>
                    </a:lnTo>
                    <a:lnTo>
                      <a:pt x="74" y="134"/>
                    </a:lnTo>
                    <a:lnTo>
                      <a:pt x="74" y="136"/>
                    </a:lnTo>
                    <a:lnTo>
                      <a:pt x="75" y="137"/>
                    </a:lnTo>
                    <a:lnTo>
                      <a:pt x="76" y="140"/>
                    </a:lnTo>
                    <a:lnTo>
                      <a:pt x="76" y="140"/>
                    </a:lnTo>
                    <a:lnTo>
                      <a:pt x="76" y="14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8" y="144"/>
                    </a:lnTo>
                    <a:lnTo>
                      <a:pt x="79" y="145"/>
                    </a:lnTo>
                    <a:lnTo>
                      <a:pt x="80" y="146"/>
                    </a:lnTo>
                    <a:lnTo>
                      <a:pt x="80" y="147"/>
                    </a:lnTo>
                    <a:lnTo>
                      <a:pt x="82" y="147"/>
                    </a:lnTo>
                    <a:lnTo>
                      <a:pt x="82" y="148"/>
                    </a:lnTo>
                    <a:lnTo>
                      <a:pt x="84" y="148"/>
                    </a:lnTo>
                    <a:lnTo>
                      <a:pt x="85" y="148"/>
                    </a:lnTo>
                    <a:lnTo>
                      <a:pt x="86" y="148"/>
                    </a:lnTo>
                    <a:lnTo>
                      <a:pt x="86" y="148"/>
                    </a:lnTo>
                    <a:lnTo>
                      <a:pt x="90" y="149"/>
                    </a:lnTo>
                    <a:lnTo>
                      <a:pt x="91" y="149"/>
                    </a:lnTo>
                    <a:lnTo>
                      <a:pt x="131" y="149"/>
                    </a:lnTo>
                    <a:lnTo>
                      <a:pt x="133" y="149"/>
                    </a:lnTo>
                    <a:lnTo>
                      <a:pt x="134" y="148"/>
                    </a:lnTo>
                    <a:lnTo>
                      <a:pt x="134" y="148"/>
                    </a:lnTo>
                    <a:lnTo>
                      <a:pt x="136" y="148"/>
                    </a:lnTo>
                    <a:lnTo>
                      <a:pt x="138" y="148"/>
                    </a:lnTo>
                    <a:lnTo>
                      <a:pt x="139" y="147"/>
                    </a:lnTo>
                    <a:lnTo>
                      <a:pt x="142" y="146"/>
                    </a:lnTo>
                    <a:lnTo>
                      <a:pt x="143" y="145"/>
                    </a:lnTo>
                    <a:lnTo>
                      <a:pt x="144" y="145"/>
                    </a:lnTo>
                    <a:lnTo>
                      <a:pt x="145" y="144"/>
                    </a:lnTo>
                    <a:lnTo>
                      <a:pt x="146" y="143"/>
                    </a:lnTo>
                    <a:lnTo>
                      <a:pt x="147" y="142"/>
                    </a:lnTo>
                    <a:lnTo>
                      <a:pt x="148" y="140"/>
                    </a:lnTo>
                    <a:lnTo>
                      <a:pt x="148" y="140"/>
                    </a:lnTo>
                    <a:lnTo>
                      <a:pt x="148" y="138"/>
                    </a:lnTo>
                    <a:lnTo>
                      <a:pt x="148" y="138"/>
                    </a:lnTo>
                    <a:lnTo>
                      <a:pt x="149" y="137"/>
                    </a:lnTo>
                    <a:lnTo>
                      <a:pt x="149" y="133"/>
                    </a:lnTo>
                    <a:lnTo>
                      <a:pt x="149" y="131"/>
                    </a:lnTo>
                    <a:lnTo>
                      <a:pt x="149" y="92"/>
                    </a:lnTo>
                    <a:lnTo>
                      <a:pt x="149" y="90"/>
                    </a:lnTo>
                    <a:lnTo>
                      <a:pt x="149" y="88"/>
                    </a:lnTo>
                    <a:lnTo>
                      <a:pt x="149" y="88"/>
                    </a:lnTo>
                    <a:lnTo>
                      <a:pt x="148" y="86"/>
                    </a:lnTo>
                    <a:lnTo>
                      <a:pt x="148" y="85"/>
                    </a:lnTo>
                    <a:lnTo>
                      <a:pt x="147" y="83"/>
                    </a:lnTo>
                    <a:lnTo>
                      <a:pt x="147" y="82"/>
                    </a:lnTo>
                    <a:lnTo>
                      <a:pt x="145" y="79"/>
                    </a:lnTo>
                    <a:lnTo>
                      <a:pt x="145" y="79"/>
                    </a:lnTo>
                    <a:lnTo>
                      <a:pt x="144" y="77"/>
                    </a:lnTo>
                    <a:lnTo>
                      <a:pt x="143" y="76"/>
                    </a:lnTo>
                    <a:lnTo>
                      <a:pt x="142" y="76"/>
                    </a:lnTo>
                    <a:lnTo>
                      <a:pt x="141" y="75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7" y="74"/>
                    </a:lnTo>
                    <a:lnTo>
                      <a:pt x="133" y="74"/>
                    </a:lnTo>
                    <a:lnTo>
                      <a:pt x="131" y="74"/>
                    </a:lnTo>
                    <a:lnTo>
                      <a:pt x="92" y="74"/>
                    </a:lnTo>
                    <a:close/>
                    <a:moveTo>
                      <a:pt x="90" y="0"/>
                    </a:moveTo>
                    <a:lnTo>
                      <a:pt x="131" y="0"/>
                    </a:lnTo>
                    <a:lnTo>
                      <a:pt x="136" y="0"/>
                    </a:lnTo>
                    <a:lnTo>
                      <a:pt x="140" y="1"/>
                    </a:lnTo>
                    <a:lnTo>
                      <a:pt x="145" y="1"/>
                    </a:lnTo>
                    <a:lnTo>
                      <a:pt x="148" y="2"/>
                    </a:lnTo>
                    <a:lnTo>
                      <a:pt x="153" y="2"/>
                    </a:lnTo>
                    <a:lnTo>
                      <a:pt x="157" y="3"/>
                    </a:lnTo>
                    <a:lnTo>
                      <a:pt x="160" y="4"/>
                    </a:lnTo>
                    <a:lnTo>
                      <a:pt x="164" y="5"/>
                    </a:lnTo>
                    <a:lnTo>
                      <a:pt x="167" y="7"/>
                    </a:lnTo>
                    <a:lnTo>
                      <a:pt x="171" y="8"/>
                    </a:lnTo>
                    <a:lnTo>
                      <a:pt x="174" y="10"/>
                    </a:lnTo>
                    <a:lnTo>
                      <a:pt x="177" y="11"/>
                    </a:lnTo>
                    <a:lnTo>
                      <a:pt x="183" y="15"/>
                    </a:lnTo>
                    <a:lnTo>
                      <a:pt x="186" y="17"/>
                    </a:lnTo>
                    <a:lnTo>
                      <a:pt x="189" y="19"/>
                    </a:lnTo>
                    <a:lnTo>
                      <a:pt x="192" y="21"/>
                    </a:lnTo>
                    <a:lnTo>
                      <a:pt x="194" y="24"/>
                    </a:lnTo>
                    <a:lnTo>
                      <a:pt x="196" y="26"/>
                    </a:lnTo>
                    <a:lnTo>
                      <a:pt x="199" y="28"/>
                    </a:lnTo>
                    <a:lnTo>
                      <a:pt x="201" y="31"/>
                    </a:lnTo>
                    <a:lnTo>
                      <a:pt x="203" y="33"/>
                    </a:lnTo>
                    <a:lnTo>
                      <a:pt x="205" y="36"/>
                    </a:lnTo>
                    <a:lnTo>
                      <a:pt x="207" y="39"/>
                    </a:lnTo>
                    <a:lnTo>
                      <a:pt x="209" y="42"/>
                    </a:lnTo>
                    <a:lnTo>
                      <a:pt x="210" y="44"/>
                    </a:lnTo>
                    <a:lnTo>
                      <a:pt x="211" y="47"/>
                    </a:lnTo>
                    <a:lnTo>
                      <a:pt x="213" y="50"/>
                    </a:lnTo>
                    <a:lnTo>
                      <a:pt x="214" y="52"/>
                    </a:lnTo>
                    <a:lnTo>
                      <a:pt x="215" y="55"/>
                    </a:lnTo>
                    <a:lnTo>
                      <a:pt x="216" y="58"/>
                    </a:lnTo>
                    <a:lnTo>
                      <a:pt x="217" y="61"/>
                    </a:lnTo>
                    <a:lnTo>
                      <a:pt x="218" y="63"/>
                    </a:lnTo>
                    <a:lnTo>
                      <a:pt x="219" y="66"/>
                    </a:lnTo>
                    <a:lnTo>
                      <a:pt x="220" y="69"/>
                    </a:lnTo>
                    <a:lnTo>
                      <a:pt x="220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2" y="79"/>
                    </a:lnTo>
                    <a:lnTo>
                      <a:pt x="222" y="81"/>
                    </a:lnTo>
                    <a:lnTo>
                      <a:pt x="222" y="82"/>
                    </a:lnTo>
                    <a:lnTo>
                      <a:pt x="222" y="84"/>
                    </a:lnTo>
                    <a:lnTo>
                      <a:pt x="222" y="85"/>
                    </a:lnTo>
                    <a:lnTo>
                      <a:pt x="222" y="86"/>
                    </a:lnTo>
                    <a:lnTo>
                      <a:pt x="223" y="90"/>
                    </a:lnTo>
                    <a:lnTo>
                      <a:pt x="223" y="131"/>
                    </a:lnTo>
                    <a:lnTo>
                      <a:pt x="223" y="136"/>
                    </a:lnTo>
                    <a:lnTo>
                      <a:pt x="222" y="140"/>
                    </a:lnTo>
                    <a:lnTo>
                      <a:pt x="222" y="144"/>
                    </a:lnTo>
                    <a:lnTo>
                      <a:pt x="221" y="148"/>
                    </a:lnTo>
                    <a:lnTo>
                      <a:pt x="221" y="152"/>
                    </a:lnTo>
                    <a:lnTo>
                      <a:pt x="220" y="156"/>
                    </a:lnTo>
                    <a:lnTo>
                      <a:pt x="219" y="160"/>
                    </a:lnTo>
                    <a:lnTo>
                      <a:pt x="217" y="164"/>
                    </a:lnTo>
                    <a:lnTo>
                      <a:pt x="216" y="167"/>
                    </a:lnTo>
                    <a:lnTo>
                      <a:pt x="215" y="171"/>
                    </a:lnTo>
                    <a:lnTo>
                      <a:pt x="213" y="174"/>
                    </a:lnTo>
                    <a:lnTo>
                      <a:pt x="211" y="177"/>
                    </a:lnTo>
                    <a:lnTo>
                      <a:pt x="208" y="183"/>
                    </a:lnTo>
                    <a:lnTo>
                      <a:pt x="206" y="186"/>
                    </a:lnTo>
                    <a:lnTo>
                      <a:pt x="204" y="189"/>
                    </a:lnTo>
                    <a:lnTo>
                      <a:pt x="202" y="191"/>
                    </a:lnTo>
                    <a:lnTo>
                      <a:pt x="199" y="194"/>
                    </a:lnTo>
                    <a:lnTo>
                      <a:pt x="197" y="196"/>
                    </a:lnTo>
                    <a:lnTo>
                      <a:pt x="194" y="198"/>
                    </a:lnTo>
                    <a:lnTo>
                      <a:pt x="192" y="200"/>
                    </a:lnTo>
                    <a:lnTo>
                      <a:pt x="190" y="202"/>
                    </a:lnTo>
                    <a:lnTo>
                      <a:pt x="187" y="205"/>
                    </a:lnTo>
                    <a:lnTo>
                      <a:pt x="184" y="206"/>
                    </a:lnTo>
                    <a:lnTo>
                      <a:pt x="181" y="208"/>
                    </a:lnTo>
                    <a:lnTo>
                      <a:pt x="179" y="210"/>
                    </a:lnTo>
                    <a:lnTo>
                      <a:pt x="176" y="211"/>
                    </a:lnTo>
                    <a:lnTo>
                      <a:pt x="173" y="212"/>
                    </a:lnTo>
                    <a:lnTo>
                      <a:pt x="170" y="214"/>
                    </a:lnTo>
                    <a:lnTo>
                      <a:pt x="168" y="215"/>
                    </a:lnTo>
                    <a:lnTo>
                      <a:pt x="164" y="216"/>
                    </a:lnTo>
                    <a:lnTo>
                      <a:pt x="162" y="217"/>
                    </a:lnTo>
                    <a:lnTo>
                      <a:pt x="159" y="218"/>
                    </a:lnTo>
                    <a:lnTo>
                      <a:pt x="157" y="218"/>
                    </a:lnTo>
                    <a:lnTo>
                      <a:pt x="154" y="219"/>
                    </a:lnTo>
                    <a:lnTo>
                      <a:pt x="151" y="220"/>
                    </a:lnTo>
                    <a:lnTo>
                      <a:pt x="149" y="220"/>
                    </a:lnTo>
                    <a:lnTo>
                      <a:pt x="147" y="221"/>
                    </a:lnTo>
                    <a:lnTo>
                      <a:pt x="144" y="221"/>
                    </a:lnTo>
                    <a:lnTo>
                      <a:pt x="142" y="221"/>
                    </a:lnTo>
                    <a:lnTo>
                      <a:pt x="140" y="222"/>
                    </a:lnTo>
                    <a:lnTo>
                      <a:pt x="139" y="222"/>
                    </a:lnTo>
                    <a:lnTo>
                      <a:pt x="137" y="222"/>
                    </a:lnTo>
                    <a:lnTo>
                      <a:pt x="136" y="222"/>
                    </a:lnTo>
                    <a:lnTo>
                      <a:pt x="133" y="222"/>
                    </a:lnTo>
                    <a:lnTo>
                      <a:pt x="91" y="222"/>
                    </a:lnTo>
                    <a:lnTo>
                      <a:pt x="86" y="222"/>
                    </a:lnTo>
                    <a:lnTo>
                      <a:pt x="83" y="222"/>
                    </a:lnTo>
                    <a:lnTo>
                      <a:pt x="78" y="221"/>
                    </a:lnTo>
                    <a:lnTo>
                      <a:pt x="74" y="221"/>
                    </a:lnTo>
                    <a:lnTo>
                      <a:pt x="70" y="220"/>
                    </a:lnTo>
                    <a:lnTo>
                      <a:pt x="66" y="219"/>
                    </a:lnTo>
                    <a:lnTo>
                      <a:pt x="62" y="218"/>
                    </a:lnTo>
                    <a:lnTo>
                      <a:pt x="59" y="217"/>
                    </a:lnTo>
                    <a:lnTo>
                      <a:pt x="55" y="216"/>
                    </a:lnTo>
                    <a:lnTo>
                      <a:pt x="52" y="214"/>
                    </a:lnTo>
                    <a:lnTo>
                      <a:pt x="49" y="213"/>
                    </a:lnTo>
                    <a:lnTo>
                      <a:pt x="45" y="211"/>
                    </a:lnTo>
                    <a:lnTo>
                      <a:pt x="39" y="207"/>
                    </a:lnTo>
                    <a:lnTo>
                      <a:pt x="36" y="205"/>
                    </a:lnTo>
                    <a:lnTo>
                      <a:pt x="34" y="203"/>
                    </a:lnTo>
                    <a:lnTo>
                      <a:pt x="31" y="201"/>
                    </a:lnTo>
                    <a:lnTo>
                      <a:pt x="29" y="199"/>
                    </a:lnTo>
                    <a:lnTo>
                      <a:pt x="26" y="197"/>
                    </a:lnTo>
                    <a:lnTo>
                      <a:pt x="24" y="194"/>
                    </a:lnTo>
                    <a:lnTo>
                      <a:pt x="22" y="192"/>
                    </a:lnTo>
                    <a:lnTo>
                      <a:pt x="20" y="189"/>
                    </a:lnTo>
                    <a:lnTo>
                      <a:pt x="18" y="186"/>
                    </a:lnTo>
                    <a:lnTo>
                      <a:pt x="16" y="184"/>
                    </a:lnTo>
                    <a:lnTo>
                      <a:pt x="14" y="181"/>
                    </a:lnTo>
                    <a:lnTo>
                      <a:pt x="13" y="178"/>
                    </a:lnTo>
                    <a:lnTo>
                      <a:pt x="11" y="176"/>
                    </a:lnTo>
                    <a:lnTo>
                      <a:pt x="10" y="173"/>
                    </a:lnTo>
                    <a:lnTo>
                      <a:pt x="9" y="170"/>
                    </a:lnTo>
                    <a:lnTo>
                      <a:pt x="7" y="167"/>
                    </a:lnTo>
                    <a:lnTo>
                      <a:pt x="6" y="164"/>
                    </a:lnTo>
                    <a:lnTo>
                      <a:pt x="5" y="162"/>
                    </a:lnTo>
                    <a:lnTo>
                      <a:pt x="5" y="159"/>
                    </a:lnTo>
                    <a:lnTo>
                      <a:pt x="4" y="157"/>
                    </a:lnTo>
                    <a:lnTo>
                      <a:pt x="3" y="153"/>
                    </a:lnTo>
                    <a:lnTo>
                      <a:pt x="2" y="151"/>
                    </a:lnTo>
                    <a:lnTo>
                      <a:pt x="2" y="149"/>
                    </a:lnTo>
                    <a:lnTo>
                      <a:pt x="2" y="147"/>
                    </a:lnTo>
                    <a:lnTo>
                      <a:pt x="1" y="143"/>
                    </a:lnTo>
                    <a:lnTo>
                      <a:pt x="1" y="142"/>
                    </a:lnTo>
                    <a:lnTo>
                      <a:pt x="1" y="140"/>
                    </a:lnTo>
                    <a:lnTo>
                      <a:pt x="0" y="138"/>
                    </a:lnTo>
                    <a:lnTo>
                      <a:pt x="0" y="137"/>
                    </a:lnTo>
                    <a:lnTo>
                      <a:pt x="0" y="136"/>
                    </a:lnTo>
                    <a:lnTo>
                      <a:pt x="0" y="132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1" y="78"/>
                    </a:lnTo>
                    <a:lnTo>
                      <a:pt x="1" y="74"/>
                    </a:lnTo>
                    <a:lnTo>
                      <a:pt x="2" y="70"/>
                    </a:lnTo>
                    <a:lnTo>
                      <a:pt x="3" y="66"/>
                    </a:lnTo>
                    <a:lnTo>
                      <a:pt x="4" y="62"/>
                    </a:lnTo>
                    <a:lnTo>
                      <a:pt x="5" y="59"/>
                    </a:lnTo>
                    <a:lnTo>
                      <a:pt x="6" y="55"/>
                    </a:lnTo>
                    <a:lnTo>
                      <a:pt x="8" y="52"/>
                    </a:lnTo>
                    <a:lnTo>
                      <a:pt x="10" y="49"/>
                    </a:lnTo>
                    <a:lnTo>
                      <a:pt x="11" y="45"/>
                    </a:lnTo>
                    <a:lnTo>
                      <a:pt x="15" y="39"/>
                    </a:lnTo>
                    <a:lnTo>
                      <a:pt x="17" y="37"/>
                    </a:lnTo>
                    <a:lnTo>
                      <a:pt x="19" y="34"/>
                    </a:lnTo>
                    <a:lnTo>
                      <a:pt x="21" y="31"/>
                    </a:lnTo>
                    <a:lnTo>
                      <a:pt x="23" y="29"/>
                    </a:lnTo>
                    <a:lnTo>
                      <a:pt x="26" y="26"/>
                    </a:lnTo>
                    <a:lnTo>
                      <a:pt x="28" y="24"/>
                    </a:lnTo>
                    <a:lnTo>
                      <a:pt x="31" y="22"/>
                    </a:lnTo>
                    <a:lnTo>
                      <a:pt x="33" y="20"/>
                    </a:lnTo>
                    <a:lnTo>
                      <a:pt x="36" y="18"/>
                    </a:lnTo>
                    <a:lnTo>
                      <a:pt x="38" y="16"/>
                    </a:lnTo>
                    <a:lnTo>
                      <a:pt x="42" y="14"/>
                    </a:lnTo>
                    <a:lnTo>
                      <a:pt x="44" y="13"/>
                    </a:lnTo>
                    <a:lnTo>
                      <a:pt x="47" y="11"/>
                    </a:lnTo>
                    <a:lnTo>
                      <a:pt x="50" y="10"/>
                    </a:lnTo>
                    <a:lnTo>
                      <a:pt x="52" y="9"/>
                    </a:lnTo>
                    <a:lnTo>
                      <a:pt x="55" y="8"/>
                    </a:lnTo>
                    <a:lnTo>
                      <a:pt x="58" y="6"/>
                    </a:lnTo>
                    <a:lnTo>
                      <a:pt x="61" y="6"/>
                    </a:lnTo>
                    <a:lnTo>
                      <a:pt x="63" y="5"/>
                    </a:lnTo>
                    <a:lnTo>
                      <a:pt x="66" y="4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9" y="1"/>
                    </a:lnTo>
                    <a:lnTo>
                      <a:pt x="81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6699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63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6" grpId="0"/>
      <p:bldP spid="71" grpId="0" animBg="1"/>
      <p:bldP spid="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3981312" y="3656401"/>
            <a:ext cx="5043654" cy="1618843"/>
          </a:xfrm>
          <a:prstGeom prst="roundRect">
            <a:avLst>
              <a:gd name="adj" fmla="val 6920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4036188" y="3722109"/>
            <a:ext cx="490940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기차역에서 슈퍼마켓까지의 거리가 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50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0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m</a:t>
            </a: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이고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기차역에서 꽃 축제 공원까지의 거리는 기차역에서 슈퍼마켓까지의 거리의 </a:t>
            </a: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두 배이기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때문입니다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기차역 주변에 있는 장소까지의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거리 어림하기</a:t>
            </a:r>
          </a:p>
        </p:txBody>
      </p:sp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7" name="그림 36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45" name="그룹 44"/>
          <p:cNvGrpSpPr/>
          <p:nvPr/>
        </p:nvGrpSpPr>
        <p:grpSpPr>
          <a:xfrm>
            <a:off x="4051950" y="3130514"/>
            <a:ext cx="3809841" cy="430887"/>
            <a:chOff x="3584848" y="4991981"/>
            <a:chExt cx="3809841" cy="430887"/>
          </a:xfrm>
        </p:grpSpPr>
        <p:sp>
          <p:nvSpPr>
            <p:cNvPr id="46" name="TextBox 19"/>
            <p:cNvSpPr txBox="1">
              <a:spLocks noChangeArrowheads="1"/>
            </p:cNvSpPr>
            <p:nvPr/>
          </p:nvSpPr>
          <p:spPr bwMode="auto">
            <a:xfrm>
              <a:off x="3751445" y="4991981"/>
              <a:ext cx="36432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왜 그렇게 </a:t>
              </a: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생각하나요</a:t>
              </a: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?</a:t>
              </a: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44" name="그림 4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021" y="4257066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모서리가 둥근 직사각형 31"/>
          <p:cNvSpPr/>
          <p:nvPr/>
        </p:nvSpPr>
        <p:spPr>
          <a:xfrm>
            <a:off x="3981312" y="2220925"/>
            <a:ext cx="5040000" cy="769440"/>
          </a:xfrm>
          <a:prstGeom prst="roundRect">
            <a:avLst>
              <a:gd name="adj" fmla="val 1245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4051950" y="1368309"/>
            <a:ext cx="4973016" cy="769441"/>
            <a:chOff x="3584848" y="4991981"/>
            <a:chExt cx="4973016" cy="769441"/>
          </a:xfrm>
        </p:grpSpPr>
        <p:sp>
          <p:nvSpPr>
            <p:cNvPr id="34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83017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기차역에서 꽃 축제 공원까지 거리는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</a:rPr>
                <a:t>약 얼마인가요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?</a:t>
              </a:r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036188" y="2220925"/>
            <a:ext cx="4988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약 1000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입니다.</a:t>
            </a:r>
          </a:p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약 1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km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입니다.</a:t>
            </a: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194" y="2396889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그림 47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2128" r="9094" b="44606"/>
          <a:stretch/>
        </p:blipFill>
        <p:spPr>
          <a:xfrm>
            <a:off x="785005" y="1349541"/>
            <a:ext cx="2608578" cy="2191794"/>
          </a:xfrm>
          <a:prstGeom prst="rect">
            <a:avLst/>
          </a:prstGeom>
        </p:spPr>
      </p:pic>
      <p:pic>
        <p:nvPicPr>
          <p:cNvPr id="49" name="그림 4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22" y="1443577"/>
            <a:ext cx="277200" cy="280350"/>
          </a:xfrm>
          <a:prstGeom prst="rect">
            <a:avLst/>
          </a:prstGeom>
        </p:spPr>
      </p:pic>
      <p:sp>
        <p:nvSpPr>
          <p:cNvPr id="51" name="타원 50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타원 55">
            <a:hlinkClick r:id="rId10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타원 61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82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2" grpId="0"/>
      <p:bldP spid="32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모서리가 둥근 직사각형 70"/>
          <p:cNvSpPr/>
          <p:nvPr/>
        </p:nvSpPr>
        <p:spPr>
          <a:xfrm>
            <a:off x="3989198" y="3855360"/>
            <a:ext cx="5035768" cy="863198"/>
          </a:xfrm>
          <a:prstGeom prst="roundRect">
            <a:avLst>
              <a:gd name="adj" fmla="val 10343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4027046" y="3902239"/>
            <a:ext cx="49942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수족관도 기차역에서 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1k</a:t>
            </a:r>
            <a:r>
              <a:rPr lang="en-US" altLang="ko-KR" sz="2200" b="1" spc="-10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m </a:t>
            </a:r>
            <a:r>
              <a:rPr lang="en-US" altLang="ko-KR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500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 </a:t>
            </a:r>
            <a:r>
              <a:rPr lang="en-US" altLang="ko-KR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m </a:t>
            </a:r>
            <a:r>
              <a:rPr lang="ko-KR" altLang="en-US" sz="2200" b="1" spc="-15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떨어진 곳에 </a:t>
            </a:r>
            <a:r>
              <a:rPr lang="ko-KR" altLang="en-US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있습니다</a:t>
            </a:r>
            <a:r>
              <a:rPr lang="en-US" altLang="ko-KR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</p:txBody>
      </p:sp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기차역 주변에 있는 장소까지의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거리 어림하기</a:t>
            </a:r>
          </a:p>
        </p:txBody>
      </p:sp>
      <p:pic>
        <p:nvPicPr>
          <p:cNvPr id="60" name="그림 59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43" name="모서리가 둥근 직사각형 42"/>
          <p:cNvSpPr/>
          <p:nvPr/>
        </p:nvSpPr>
        <p:spPr>
          <a:xfrm>
            <a:off x="3989198" y="2255831"/>
            <a:ext cx="5032113" cy="488397"/>
          </a:xfrm>
          <a:prstGeom prst="roundRect">
            <a:avLst>
              <a:gd name="adj" fmla="val 1245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027046" y="2284586"/>
            <a:ext cx="36421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도서관이 있습니다.</a:t>
            </a:r>
          </a:p>
        </p:txBody>
      </p:sp>
      <p:grpSp>
        <p:nvGrpSpPr>
          <p:cNvPr id="72" name="그룹 71"/>
          <p:cNvGrpSpPr/>
          <p:nvPr/>
        </p:nvGrpSpPr>
        <p:grpSpPr>
          <a:xfrm>
            <a:off x="4051950" y="2996292"/>
            <a:ext cx="5049520" cy="769441"/>
            <a:chOff x="3584848" y="4991981"/>
            <a:chExt cx="5054525" cy="769441"/>
          </a:xfrm>
        </p:grpSpPr>
        <p:sp>
          <p:nvSpPr>
            <p:cNvPr id="73" name="TextBox 19"/>
            <p:cNvSpPr txBox="1">
              <a:spLocks noChangeArrowheads="1"/>
            </p:cNvSpPr>
            <p:nvPr/>
          </p:nvSpPr>
          <p:spPr bwMode="auto">
            <a:xfrm>
              <a:off x="3727695" y="4991981"/>
              <a:ext cx="491167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spc="-100" dirty="0">
                  <a:latin typeface="나눔고딕"/>
                  <a:ea typeface="나눔고딕"/>
                  <a:sym typeface="Wingdings"/>
                </a:rPr>
                <a:t>기차역에서 약 </a:t>
              </a: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1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km</a:t>
              </a:r>
              <a:r>
                <a:rPr lang="ko-KR" altLang="en-US" sz="2200" b="1" spc="-100" dirty="0" smtClean="0">
                  <a:latin typeface="나눔고딕"/>
                  <a:ea typeface="나눔고딕"/>
                  <a:sym typeface="Wingdings"/>
                </a:rPr>
                <a:t> 50</a:t>
              </a:r>
              <a:r>
                <a:rPr lang="ko-KR" altLang="en-US" sz="2200" b="1" spc="-300" dirty="0" smtClean="0">
                  <a:latin typeface="나눔고딕"/>
                  <a:ea typeface="나눔고딕"/>
                  <a:sym typeface="Wingdings"/>
                </a:rPr>
                <a:t>0 </a:t>
              </a:r>
              <a:r>
                <a:rPr lang="en-US" altLang="ko-KR" sz="2200" b="1" spc="-300" dirty="0" smtClean="0">
                  <a:latin typeface="나눔고딕"/>
                  <a:ea typeface="나눔고딕"/>
                  <a:sym typeface="Wingdings"/>
                </a:rPr>
                <a:t>m</a:t>
              </a:r>
              <a:r>
                <a:rPr lang="en-US" altLang="ko-KR" sz="2200" b="1" spc="-100" dirty="0" smtClean="0">
                  <a:latin typeface="나눔고딕"/>
                  <a:ea typeface="나눔고딕"/>
                  <a:sym typeface="Wingdings"/>
                </a:rPr>
                <a:t> </a:t>
              </a:r>
              <a:r>
                <a:rPr lang="ko-KR" altLang="en-US" sz="2200" b="1" spc="-100" dirty="0" smtClean="0">
                  <a:latin typeface="나눔고딕"/>
                  <a:ea typeface="나눔고딕"/>
                  <a:sym typeface="Wingdings"/>
                </a:rPr>
                <a:t>떨어진 곳에 있는 </a:t>
              </a:r>
              <a:r>
                <a:rPr lang="ko-KR" altLang="en-US" sz="2200" b="1" spc="-100" dirty="0">
                  <a:latin typeface="나눔고딕"/>
                  <a:ea typeface="나눔고딕"/>
                  <a:sym typeface="Wingdings"/>
                </a:rPr>
                <a:t>다른 </a:t>
              </a:r>
              <a:r>
                <a:rPr lang="ko-KR" altLang="en-US" sz="2200" b="1" spc="-100" dirty="0" smtClean="0">
                  <a:latin typeface="나눔고딕"/>
                  <a:ea typeface="나눔고딕"/>
                  <a:sym typeface="Wingdings"/>
                </a:rPr>
                <a:t>장소는 </a:t>
              </a:r>
              <a:r>
                <a:rPr lang="ko-KR" altLang="en-US" sz="2200" b="1" spc="-100" dirty="0">
                  <a:latin typeface="나눔고딕"/>
                  <a:ea typeface="나눔고딕"/>
                  <a:sym typeface="Wingdings"/>
                </a:rPr>
                <a:t>없나요?</a:t>
              </a:r>
            </a:p>
          </p:txBody>
        </p:sp>
        <p:sp>
          <p:nvSpPr>
            <p:cNvPr id="74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48" name="그림 4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7136" y="2291273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그림 8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964" y="4078203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그룹 32"/>
          <p:cNvGrpSpPr/>
          <p:nvPr/>
        </p:nvGrpSpPr>
        <p:grpSpPr>
          <a:xfrm>
            <a:off x="4051950" y="1368309"/>
            <a:ext cx="5049520" cy="769441"/>
            <a:chOff x="3584848" y="4991981"/>
            <a:chExt cx="5049520" cy="769441"/>
          </a:xfrm>
        </p:grpSpPr>
        <p:sp>
          <p:nvSpPr>
            <p:cNvPr id="34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90667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spc="-100" dirty="0">
                  <a:latin typeface="나눔고딕" pitchFamily="50" charset="-127"/>
                  <a:ea typeface="나눔고딕" pitchFamily="50" charset="-127"/>
                </a:rPr>
                <a:t>기차역에서 약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</a:rPr>
                <a:t>1k</a:t>
              </a:r>
              <a:r>
                <a:rPr lang="en-US" altLang="ko-KR" sz="2200" b="1" spc="-100" dirty="0" smtClean="0">
                  <a:latin typeface="나눔고딕" pitchFamily="50" charset="-127"/>
                  <a:ea typeface="나눔고딕" pitchFamily="50" charset="-127"/>
                </a:rPr>
                <a:t>m 50</a:t>
              </a:r>
              <a:r>
                <a:rPr lang="en-US" altLang="ko-KR" sz="2200" b="1" spc="300" dirty="0" smtClean="0">
                  <a:latin typeface="나눔고딕" pitchFamily="50" charset="-127"/>
                  <a:ea typeface="나눔고딕" pitchFamily="50" charset="-127"/>
                </a:rPr>
                <a:t>0m</a:t>
              </a:r>
              <a:r>
                <a:rPr lang="en-US" altLang="ko-KR" sz="2200" b="1" spc="-100" dirty="0" smtClean="0"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떨어진 곳에는 어떤 장소가 있나요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?</a:t>
              </a:r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49" name="그림 48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2128" r="9094" b="44606"/>
          <a:stretch/>
        </p:blipFill>
        <p:spPr>
          <a:xfrm>
            <a:off x="785005" y="1349541"/>
            <a:ext cx="2608578" cy="2191794"/>
          </a:xfrm>
          <a:prstGeom prst="rect">
            <a:avLst/>
          </a:prstGeom>
        </p:spPr>
      </p:pic>
      <p:pic>
        <p:nvPicPr>
          <p:cNvPr id="50" name="그림 4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22" y="1443577"/>
            <a:ext cx="277200" cy="280350"/>
          </a:xfrm>
          <a:prstGeom prst="rect">
            <a:avLst/>
          </a:prstGeom>
        </p:spPr>
      </p:pic>
      <p:sp>
        <p:nvSpPr>
          <p:cNvPr id="51" name="타원 50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타원 55">
            <a:hlinkClick r:id="rId10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타원 57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636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3" grpId="0"/>
      <p:bldP spid="43" grpId="0" animBg="1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기차역 주변에 있는 장소까지의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거리 어림하기</a:t>
            </a:r>
          </a:p>
        </p:txBody>
      </p:sp>
      <p:pic>
        <p:nvPicPr>
          <p:cNvPr id="60" name="그림 59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26" name="모서리가 둥근 직사각형 25"/>
          <p:cNvSpPr/>
          <p:nvPr/>
        </p:nvSpPr>
        <p:spPr>
          <a:xfrm>
            <a:off x="3989198" y="2255831"/>
            <a:ext cx="5032113" cy="882480"/>
          </a:xfrm>
          <a:prstGeom prst="roundRect">
            <a:avLst>
              <a:gd name="adj" fmla="val 1245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027046" y="2312351"/>
            <a:ext cx="45262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공연장이 있습니다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.</a:t>
            </a:r>
          </a:p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전망대가 있습니다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.</a:t>
            </a:r>
            <a:endParaRPr lang="ko-KR" altLang="en-US" sz="2200" b="1" dirty="0">
              <a:solidFill>
                <a:schemeClr val="accent2">
                  <a:lumMod val="75000"/>
                </a:schemeClr>
              </a:solidFill>
              <a:latin typeface="나눔고딕" pitchFamily="50" charset="-127"/>
              <a:sym typeface="Wingdings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7136" y="2488315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그룹 28"/>
          <p:cNvGrpSpPr/>
          <p:nvPr/>
        </p:nvGrpSpPr>
        <p:grpSpPr>
          <a:xfrm>
            <a:off x="4051950" y="1368309"/>
            <a:ext cx="5049520" cy="769441"/>
            <a:chOff x="3584848" y="4991981"/>
            <a:chExt cx="5049520" cy="769441"/>
          </a:xfrm>
        </p:grpSpPr>
        <p:sp>
          <p:nvSpPr>
            <p:cNvPr id="30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90667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기차역에서 약 2</a:t>
              </a:r>
              <a:r>
                <a:rPr lang="ko-KR" altLang="en-US" sz="2200" b="1" spc="-300" dirty="0">
                  <a:latin typeface="나눔고딕"/>
                  <a:ea typeface="나눔고딕"/>
                  <a:sym typeface="Wingdings"/>
                </a:rPr>
                <a:t> 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km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떨어진 곳에는 어떤 장소가 있나요?</a:t>
              </a:r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4" name="모서리가 둥근 직사각형 33"/>
          <p:cNvSpPr/>
          <p:nvPr/>
        </p:nvSpPr>
        <p:spPr>
          <a:xfrm>
            <a:off x="872428" y="4031790"/>
            <a:ext cx="8148883" cy="1847548"/>
          </a:xfrm>
          <a:prstGeom prst="roundRect">
            <a:avLst>
              <a:gd name="adj" fmla="val 487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50607" y="4063012"/>
            <a:ext cx="827435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marL="342900" indent="-180000" algn="just">
              <a:buFont typeface="Arial" pitchFamily="34" charset="0"/>
              <a:buChar char="•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기차역에서 슈퍼마켓까지의 거리가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50</a:t>
            </a:r>
            <a:r>
              <a:rPr lang="en-US" altLang="ko-KR" sz="2200" b="1" spc="30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0m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이고 기차역에서 공연장까지의 거리는 기차역에서 슈퍼마켓까지의 거리의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4</a:t>
            </a: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배이기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때문입니다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  <a:p>
            <a:pPr marL="342900" indent="-180000" algn="just">
              <a:buFont typeface="Arial" pitchFamily="34" charset="0"/>
              <a:buChar char="•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기차역에서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공연장까지의 거리와 기차역에서 전망대까지의 거리가 </a:t>
            </a: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비슷해 보이기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때문입니다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  <a:endParaRPr lang="ko-KR" altLang="en-US" sz="2200" b="1" dirty="0">
              <a:solidFill>
                <a:schemeClr val="accent2">
                  <a:lumMod val="75000"/>
                </a:schemeClr>
              </a:solidFill>
              <a:latin typeface="나눔고딕" pitchFamily="50" charset="-127"/>
              <a:sym typeface="Wingdings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945087" y="3529189"/>
            <a:ext cx="3685745" cy="430887"/>
            <a:chOff x="3584848" y="4978333"/>
            <a:chExt cx="3689398" cy="430887"/>
          </a:xfrm>
        </p:grpSpPr>
        <p:sp>
          <p:nvSpPr>
            <p:cNvPr id="37" name="TextBox 19"/>
            <p:cNvSpPr txBox="1">
              <a:spLocks noChangeArrowheads="1"/>
            </p:cNvSpPr>
            <p:nvPr/>
          </p:nvSpPr>
          <p:spPr bwMode="auto">
            <a:xfrm>
              <a:off x="3727695" y="4978333"/>
              <a:ext cx="354655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왜 그렇게 생각하나요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?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38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40" name="그림 3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8751" y="4746808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그림 48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2128" r="9094" b="44606"/>
          <a:stretch/>
        </p:blipFill>
        <p:spPr>
          <a:xfrm>
            <a:off x="785005" y="1349541"/>
            <a:ext cx="2608578" cy="2191794"/>
          </a:xfrm>
          <a:prstGeom prst="rect">
            <a:avLst/>
          </a:prstGeom>
        </p:spPr>
      </p:pic>
      <p:pic>
        <p:nvPicPr>
          <p:cNvPr id="50" name="그림 4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22" y="1443577"/>
            <a:ext cx="277200" cy="280350"/>
          </a:xfrm>
          <a:prstGeom prst="rect">
            <a:avLst/>
          </a:prstGeom>
        </p:spPr>
      </p:pic>
      <p:sp>
        <p:nvSpPr>
          <p:cNvPr id="51" name="타원 50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타원 55">
            <a:hlinkClick r:id="rId10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타원 57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32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666720" y="412456"/>
            <a:ext cx="43079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학교 주변에 어떤 장소가 있는지 이야기하기</a:t>
            </a:r>
            <a:endParaRPr lang="ko-KR" altLang="en-US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6015" r="9036" b="42015"/>
          <a:stretch/>
        </p:blipFill>
        <p:spPr>
          <a:xfrm>
            <a:off x="2310517" y="1369388"/>
            <a:ext cx="5413791" cy="46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모서리가 둥근 직사각형 66"/>
          <p:cNvSpPr/>
          <p:nvPr/>
        </p:nvSpPr>
        <p:spPr>
          <a:xfrm>
            <a:off x="3989198" y="3885405"/>
            <a:ext cx="5032113" cy="488397"/>
          </a:xfrm>
          <a:prstGeom prst="roundRect">
            <a:avLst>
              <a:gd name="adj" fmla="val 1245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4027046" y="3914160"/>
            <a:ext cx="45262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약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2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km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입니다.</a:t>
            </a:r>
          </a:p>
        </p:txBody>
      </p:sp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66720" y="412456"/>
            <a:ext cx="43079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학교 주변에 어떤 장소가 있는지 이야기하기</a:t>
            </a:r>
          </a:p>
        </p:txBody>
      </p:sp>
      <p:pic>
        <p:nvPicPr>
          <p:cNvPr id="41" name="그림 40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28" name="모서리가 둥근 직사각형 27"/>
          <p:cNvSpPr/>
          <p:nvPr/>
        </p:nvSpPr>
        <p:spPr>
          <a:xfrm>
            <a:off x="3989198" y="2387665"/>
            <a:ext cx="5032113" cy="488397"/>
          </a:xfrm>
          <a:prstGeom prst="roundRect">
            <a:avLst>
              <a:gd name="adj" fmla="val 1245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027046" y="2416420"/>
            <a:ext cx="45262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소방서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,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경찰서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,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병원 등이 있습니다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.</a:t>
            </a:r>
            <a:endParaRPr lang="ko-KR" altLang="en-US" sz="2200" b="1" dirty="0">
              <a:solidFill>
                <a:schemeClr val="accent2">
                  <a:lumMod val="75000"/>
                </a:schemeClr>
              </a:solidFill>
              <a:latin typeface="나눔고딕"/>
              <a:ea typeface="나눔고딕"/>
              <a:sym typeface="Wingdings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7136" y="242310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그룹 30"/>
          <p:cNvGrpSpPr/>
          <p:nvPr/>
        </p:nvGrpSpPr>
        <p:grpSpPr>
          <a:xfrm>
            <a:off x="4051950" y="1852098"/>
            <a:ext cx="5049520" cy="430887"/>
            <a:chOff x="3584848" y="4991981"/>
            <a:chExt cx="5049520" cy="430887"/>
          </a:xfrm>
        </p:grpSpPr>
        <p:sp>
          <p:nvSpPr>
            <p:cNvPr id="32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90667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지도에서 어떤 건물들이 보이나요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?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5" name="그림 34">
            <a:hlinkClick r:id="" action="ppaction://customshow?id=1&amp;return=tru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22" y="1927366"/>
            <a:ext cx="277200" cy="280350"/>
          </a:xfrm>
          <a:prstGeom prst="rect">
            <a:avLst/>
          </a:prstGeom>
        </p:spPr>
      </p:pic>
      <p:grpSp>
        <p:nvGrpSpPr>
          <p:cNvPr id="49" name="그룹 48"/>
          <p:cNvGrpSpPr/>
          <p:nvPr/>
        </p:nvGrpSpPr>
        <p:grpSpPr>
          <a:xfrm>
            <a:off x="975511" y="4542713"/>
            <a:ext cx="8224398" cy="430887"/>
            <a:chOff x="3642045" y="3151248"/>
            <a:chExt cx="8224398" cy="430887"/>
          </a:xfrm>
        </p:grpSpPr>
        <p:sp>
          <p:nvSpPr>
            <p:cNvPr id="50" name="TextBox 19"/>
            <p:cNvSpPr txBox="1">
              <a:spLocks noChangeArrowheads="1"/>
            </p:cNvSpPr>
            <p:nvPr/>
          </p:nvSpPr>
          <p:spPr bwMode="auto">
            <a:xfrm>
              <a:off x="3823869" y="3151248"/>
              <a:ext cx="804257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학교에서 병원까지의 거리만큼 떨어진 곳에는 어떤 장소가 있나요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?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52" name="Freeform 14"/>
            <p:cNvSpPr>
              <a:spLocks/>
            </p:cNvSpPr>
            <p:nvPr/>
          </p:nvSpPr>
          <p:spPr bwMode="auto">
            <a:xfrm>
              <a:off x="3642045" y="3270152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4" name="모서리가 둥근 직사각형 53"/>
          <p:cNvSpPr/>
          <p:nvPr/>
        </p:nvSpPr>
        <p:spPr>
          <a:xfrm>
            <a:off x="884238" y="5064952"/>
            <a:ext cx="8140728" cy="8185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982001" y="5089517"/>
            <a:ext cx="79905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 algn="just">
              <a:buFont typeface="Arial" pitchFamily="34" charset="0"/>
              <a:buChar char="•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학교에서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2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km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떨어진 </a:t>
            </a: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곳에 도서관이 있습니다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  <a:p>
            <a:pPr indent="-180000" algn="just">
              <a:buFont typeface="Arial" pitchFamily="34" charset="0"/>
              <a:buChar char="•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공원도 학교에서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2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km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떨어진 </a:t>
            </a: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곳에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있습니다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  <a:endParaRPr lang="ko-KR" altLang="en-US" sz="2200" b="1" dirty="0">
              <a:solidFill>
                <a:schemeClr val="accent2">
                  <a:lumMod val="75000"/>
                </a:schemeClr>
              </a:solidFill>
              <a:latin typeface="나눔고딕" pitchFamily="50" charset="-127"/>
              <a:sym typeface="Wingdings"/>
            </a:endParaRPr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7136" y="392084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484" y="5265481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그룹 69"/>
          <p:cNvGrpSpPr/>
          <p:nvPr/>
        </p:nvGrpSpPr>
        <p:grpSpPr>
          <a:xfrm>
            <a:off x="4051950" y="3019900"/>
            <a:ext cx="5049520" cy="769441"/>
            <a:chOff x="3584848" y="4991981"/>
            <a:chExt cx="5049520" cy="769441"/>
          </a:xfrm>
        </p:grpSpPr>
        <p:sp>
          <p:nvSpPr>
            <p:cNvPr id="71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90667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학교에서 병원까지의 거리는 약 얼마인가요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?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" name="그림 2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6014" r="10707" b="41308"/>
          <a:stretch/>
        </p:blipFill>
        <p:spPr>
          <a:xfrm>
            <a:off x="785005" y="1884834"/>
            <a:ext cx="2488019" cy="2167601"/>
          </a:xfrm>
          <a:prstGeom prst="rect">
            <a:avLst/>
          </a:prstGeom>
        </p:spPr>
      </p:pic>
      <p:sp>
        <p:nvSpPr>
          <p:cNvPr id="42" name="타원 41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타원 46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타원 47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>
            <a:hlinkClick r:id="rId10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타원 55">
            <a:hlinkClick r:id="rId11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868438" y="1338054"/>
            <a:ext cx="6278688" cy="430887"/>
            <a:chOff x="3803670" y="1734824"/>
            <a:chExt cx="6278688" cy="430887"/>
          </a:xfrm>
        </p:grpSpPr>
        <p:sp>
          <p:nvSpPr>
            <p:cNvPr id="51" name="TextBox 19"/>
            <p:cNvSpPr txBox="1">
              <a:spLocks noChangeArrowheads="1"/>
            </p:cNvSpPr>
            <p:nvPr/>
          </p:nvSpPr>
          <p:spPr bwMode="auto">
            <a:xfrm>
              <a:off x="4051540" y="1734824"/>
              <a:ext cx="603081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학교 주변에 어떤 장소가 있는지 이야기해 봅시다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.</a:t>
              </a:r>
              <a:endParaRPr lang="ko-KR" altLang="en-US" sz="2200" b="1" dirty="0">
                <a:latin typeface="나눔고딕"/>
                <a:ea typeface="나눔고딕"/>
                <a:sym typeface="Wingdings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3803670" y="1842565"/>
              <a:ext cx="219266" cy="218283"/>
              <a:chOff x="-572047" y="4429132"/>
              <a:chExt cx="291025" cy="289721"/>
            </a:xfrm>
          </p:grpSpPr>
          <p:sp>
            <p:nvSpPr>
              <p:cNvPr id="58" name="Freeform 14"/>
              <p:cNvSpPr>
                <a:spLocks/>
              </p:cNvSpPr>
              <p:nvPr/>
            </p:nvSpPr>
            <p:spPr bwMode="auto">
              <a:xfrm>
                <a:off x="-504842" y="4496337"/>
                <a:ext cx="194452" cy="193147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1"/>
                  </a:cxn>
                  <a:cxn ang="0">
                    <a:pos x="115" y="3"/>
                  </a:cxn>
                  <a:cxn ang="0">
                    <a:pos x="122" y="6"/>
                  </a:cxn>
                  <a:cxn ang="0">
                    <a:pos x="129" y="11"/>
                  </a:cxn>
                  <a:cxn ang="0">
                    <a:pos x="134" y="16"/>
                  </a:cxn>
                  <a:cxn ang="0">
                    <a:pos x="139" y="21"/>
                  </a:cxn>
                  <a:cxn ang="0">
                    <a:pos x="142" y="27"/>
                  </a:cxn>
                  <a:cxn ang="0">
                    <a:pos x="145" y="33"/>
                  </a:cxn>
                  <a:cxn ang="0">
                    <a:pos x="146" y="38"/>
                  </a:cxn>
                  <a:cxn ang="0">
                    <a:pos x="148" y="44"/>
                  </a:cxn>
                  <a:cxn ang="0">
                    <a:pos x="148" y="48"/>
                  </a:cxn>
                  <a:cxn ang="0">
                    <a:pos x="149" y="51"/>
                  </a:cxn>
                  <a:cxn ang="0">
                    <a:pos x="149" y="54"/>
                  </a:cxn>
                  <a:cxn ang="0">
                    <a:pos x="149" y="54"/>
                  </a:cxn>
                  <a:cxn ang="0">
                    <a:pos x="149" y="100"/>
                  </a:cxn>
                  <a:cxn ang="0">
                    <a:pos x="147" y="110"/>
                  </a:cxn>
                  <a:cxn ang="0">
                    <a:pos x="144" y="118"/>
                  </a:cxn>
                  <a:cxn ang="0">
                    <a:pos x="140" y="126"/>
                  </a:cxn>
                  <a:cxn ang="0">
                    <a:pos x="136" y="132"/>
                  </a:cxn>
                  <a:cxn ang="0">
                    <a:pos x="130" y="136"/>
                  </a:cxn>
                  <a:cxn ang="0">
                    <a:pos x="124" y="140"/>
                  </a:cxn>
                  <a:cxn ang="0">
                    <a:pos x="119" y="143"/>
                  </a:cxn>
                  <a:cxn ang="0">
                    <a:pos x="113" y="145"/>
                  </a:cxn>
                  <a:cxn ang="0">
                    <a:pos x="108" y="147"/>
                  </a:cxn>
                  <a:cxn ang="0">
                    <a:pos x="103" y="148"/>
                  </a:cxn>
                  <a:cxn ang="0">
                    <a:pos x="99" y="148"/>
                  </a:cxn>
                  <a:cxn ang="0">
                    <a:pos x="96" y="148"/>
                  </a:cxn>
                  <a:cxn ang="0">
                    <a:pos x="94" y="148"/>
                  </a:cxn>
                  <a:cxn ang="0">
                    <a:pos x="54" y="148"/>
                  </a:cxn>
                  <a:cxn ang="0">
                    <a:pos x="43" y="148"/>
                  </a:cxn>
                  <a:cxn ang="0">
                    <a:pos x="34" y="145"/>
                  </a:cxn>
                  <a:cxn ang="0">
                    <a:pos x="26" y="142"/>
                  </a:cxn>
                  <a:cxn ang="0">
                    <a:pos x="20" y="138"/>
                  </a:cxn>
                  <a:cxn ang="0">
                    <a:pos x="14" y="133"/>
                  </a:cxn>
                  <a:cxn ang="0">
                    <a:pos x="10" y="127"/>
                  </a:cxn>
                  <a:cxn ang="0">
                    <a:pos x="7" y="121"/>
                  </a:cxn>
                  <a:cxn ang="0">
                    <a:pos x="4" y="116"/>
                  </a:cxn>
                  <a:cxn ang="0">
                    <a:pos x="2" y="110"/>
                  </a:cxn>
                  <a:cxn ang="0">
                    <a:pos x="1" y="105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0" y="95"/>
                  </a:cxn>
                  <a:cxn ang="0">
                    <a:pos x="0" y="94"/>
                  </a:cxn>
                  <a:cxn ang="0">
                    <a:pos x="0" y="49"/>
                  </a:cxn>
                  <a:cxn ang="0">
                    <a:pos x="2" y="39"/>
                  </a:cxn>
                  <a:cxn ang="0">
                    <a:pos x="4" y="30"/>
                  </a:cxn>
                  <a:cxn ang="0">
                    <a:pos x="8" y="23"/>
                  </a:cxn>
                  <a:cxn ang="0">
                    <a:pos x="13" y="17"/>
                  </a:cxn>
                  <a:cxn ang="0">
                    <a:pos x="18" y="12"/>
                  </a:cxn>
                  <a:cxn ang="0">
                    <a:pos x="24" y="8"/>
                  </a:cxn>
                  <a:cxn ang="0">
                    <a:pos x="30" y="5"/>
                  </a:cxn>
                  <a:cxn ang="0">
                    <a:pos x="36" y="3"/>
                  </a:cxn>
                  <a:cxn ang="0">
                    <a:pos x="41" y="2"/>
                  </a:cxn>
                  <a:cxn ang="0">
                    <a:pos x="46" y="1"/>
                  </a:cxn>
                  <a:cxn ang="0">
                    <a:pos x="50" y="0"/>
                  </a:cxn>
                  <a:cxn ang="0">
                    <a:pos x="53" y="0"/>
                  </a:cxn>
                  <a:cxn ang="0">
                    <a:pos x="54" y="0"/>
                  </a:cxn>
                </a:cxnLst>
                <a:rect l="0" t="0" r="r" b="b"/>
                <a:pathLst>
                  <a:path w="149" h="148">
                    <a:moveTo>
                      <a:pt x="54" y="0"/>
                    </a:moveTo>
                    <a:lnTo>
                      <a:pt x="94" y="0"/>
                    </a:lnTo>
                    <a:lnTo>
                      <a:pt x="100" y="0"/>
                    </a:lnTo>
                    <a:lnTo>
                      <a:pt x="105" y="1"/>
                    </a:lnTo>
                    <a:lnTo>
                      <a:pt x="110" y="2"/>
                    </a:lnTo>
                    <a:lnTo>
                      <a:pt x="115" y="3"/>
                    </a:lnTo>
                    <a:lnTo>
                      <a:pt x="119" y="4"/>
                    </a:lnTo>
                    <a:lnTo>
                      <a:pt x="122" y="6"/>
                    </a:lnTo>
                    <a:lnTo>
                      <a:pt x="126" y="8"/>
                    </a:lnTo>
                    <a:lnTo>
                      <a:pt x="129" y="11"/>
                    </a:lnTo>
                    <a:lnTo>
                      <a:pt x="132" y="13"/>
                    </a:lnTo>
                    <a:lnTo>
                      <a:pt x="134" y="16"/>
                    </a:lnTo>
                    <a:lnTo>
                      <a:pt x="137" y="19"/>
                    </a:lnTo>
                    <a:lnTo>
                      <a:pt x="139" y="21"/>
                    </a:lnTo>
                    <a:lnTo>
                      <a:pt x="141" y="24"/>
                    </a:lnTo>
                    <a:lnTo>
                      <a:pt x="142" y="27"/>
                    </a:lnTo>
                    <a:lnTo>
                      <a:pt x="143" y="30"/>
                    </a:lnTo>
                    <a:lnTo>
                      <a:pt x="145" y="33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7" y="41"/>
                    </a:lnTo>
                    <a:lnTo>
                      <a:pt x="148" y="44"/>
                    </a:lnTo>
                    <a:lnTo>
                      <a:pt x="148" y="46"/>
                    </a:lnTo>
                    <a:lnTo>
                      <a:pt x="148" y="48"/>
                    </a:lnTo>
                    <a:lnTo>
                      <a:pt x="149" y="50"/>
                    </a:lnTo>
                    <a:lnTo>
                      <a:pt x="149" y="51"/>
                    </a:lnTo>
                    <a:lnTo>
                      <a:pt x="149" y="53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94"/>
                    </a:lnTo>
                    <a:lnTo>
                      <a:pt x="149" y="100"/>
                    </a:lnTo>
                    <a:lnTo>
                      <a:pt x="148" y="105"/>
                    </a:lnTo>
                    <a:lnTo>
                      <a:pt x="147" y="110"/>
                    </a:lnTo>
                    <a:lnTo>
                      <a:pt x="146" y="114"/>
                    </a:lnTo>
                    <a:lnTo>
                      <a:pt x="144" y="118"/>
                    </a:lnTo>
                    <a:lnTo>
                      <a:pt x="142" y="122"/>
                    </a:lnTo>
                    <a:lnTo>
                      <a:pt x="140" y="126"/>
                    </a:lnTo>
                    <a:lnTo>
                      <a:pt x="138" y="129"/>
                    </a:lnTo>
                    <a:lnTo>
                      <a:pt x="136" y="132"/>
                    </a:lnTo>
                    <a:lnTo>
                      <a:pt x="133" y="134"/>
                    </a:lnTo>
                    <a:lnTo>
                      <a:pt x="130" y="136"/>
                    </a:lnTo>
                    <a:lnTo>
                      <a:pt x="127" y="138"/>
                    </a:lnTo>
                    <a:lnTo>
                      <a:pt x="124" y="140"/>
                    </a:lnTo>
                    <a:lnTo>
                      <a:pt x="122" y="142"/>
                    </a:lnTo>
                    <a:lnTo>
                      <a:pt x="119" y="143"/>
                    </a:lnTo>
                    <a:lnTo>
                      <a:pt x="116" y="144"/>
                    </a:lnTo>
                    <a:lnTo>
                      <a:pt x="113" y="145"/>
                    </a:lnTo>
                    <a:lnTo>
                      <a:pt x="110" y="146"/>
                    </a:lnTo>
                    <a:lnTo>
                      <a:pt x="108" y="147"/>
                    </a:lnTo>
                    <a:lnTo>
                      <a:pt x="105" y="147"/>
                    </a:lnTo>
                    <a:lnTo>
                      <a:pt x="103" y="148"/>
                    </a:lnTo>
                    <a:lnTo>
                      <a:pt x="101" y="148"/>
                    </a:lnTo>
                    <a:lnTo>
                      <a:pt x="99" y="148"/>
                    </a:lnTo>
                    <a:lnTo>
                      <a:pt x="97" y="148"/>
                    </a:lnTo>
                    <a:lnTo>
                      <a:pt x="96" y="148"/>
                    </a:lnTo>
                    <a:lnTo>
                      <a:pt x="95" y="148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54" y="148"/>
                    </a:lnTo>
                    <a:lnTo>
                      <a:pt x="49" y="148"/>
                    </a:lnTo>
                    <a:lnTo>
                      <a:pt x="43" y="148"/>
                    </a:lnTo>
                    <a:lnTo>
                      <a:pt x="39" y="147"/>
                    </a:lnTo>
                    <a:lnTo>
                      <a:pt x="34" y="145"/>
                    </a:lnTo>
                    <a:lnTo>
                      <a:pt x="30" y="144"/>
                    </a:lnTo>
                    <a:lnTo>
                      <a:pt x="26" y="142"/>
                    </a:lnTo>
                    <a:lnTo>
                      <a:pt x="23" y="140"/>
                    </a:lnTo>
                    <a:lnTo>
                      <a:pt x="20" y="138"/>
                    </a:lnTo>
                    <a:lnTo>
                      <a:pt x="17" y="135"/>
                    </a:lnTo>
                    <a:lnTo>
                      <a:pt x="14" y="133"/>
                    </a:lnTo>
                    <a:lnTo>
                      <a:pt x="12" y="130"/>
                    </a:lnTo>
                    <a:lnTo>
                      <a:pt x="10" y="127"/>
                    </a:lnTo>
                    <a:lnTo>
                      <a:pt x="8" y="124"/>
                    </a:lnTo>
                    <a:lnTo>
                      <a:pt x="7" y="121"/>
                    </a:lnTo>
                    <a:lnTo>
                      <a:pt x="5" y="118"/>
                    </a:lnTo>
                    <a:lnTo>
                      <a:pt x="4" y="116"/>
                    </a:lnTo>
                    <a:lnTo>
                      <a:pt x="3" y="113"/>
                    </a:lnTo>
                    <a:lnTo>
                      <a:pt x="2" y="110"/>
                    </a:lnTo>
                    <a:lnTo>
                      <a:pt x="2" y="107"/>
                    </a:lnTo>
                    <a:lnTo>
                      <a:pt x="1" y="105"/>
                    </a:lnTo>
                    <a:lnTo>
                      <a:pt x="1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5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1" y="44"/>
                    </a:lnTo>
                    <a:lnTo>
                      <a:pt x="2" y="39"/>
                    </a:lnTo>
                    <a:lnTo>
                      <a:pt x="3" y="34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8" y="23"/>
                    </a:lnTo>
                    <a:lnTo>
                      <a:pt x="11" y="20"/>
                    </a:lnTo>
                    <a:lnTo>
                      <a:pt x="13" y="17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21" y="10"/>
                    </a:lnTo>
                    <a:lnTo>
                      <a:pt x="24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6" y="3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1"/>
                    </a:lnTo>
                    <a:lnTo>
                      <a:pt x="46" y="1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ABCD03"/>
              </a:solidFill>
              <a:ln w="0">
                <a:solidFill>
                  <a:srgbClr val="99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59" name="Freeform 15"/>
              <p:cNvSpPr>
                <a:spLocks noEditPoints="1"/>
              </p:cNvSpPr>
              <p:nvPr/>
            </p:nvSpPr>
            <p:spPr bwMode="auto">
              <a:xfrm>
                <a:off x="-572047" y="4429132"/>
                <a:ext cx="291025" cy="289721"/>
              </a:xfrm>
              <a:custGeom>
                <a:avLst/>
                <a:gdLst/>
                <a:ahLst/>
                <a:cxnLst>
                  <a:cxn ang="0">
                    <a:pos x="86" y="74"/>
                  </a:cxn>
                  <a:cxn ang="0">
                    <a:pos x="80" y="77"/>
                  </a:cxn>
                  <a:cxn ang="0">
                    <a:pos x="76" y="80"/>
                  </a:cxn>
                  <a:cxn ang="0">
                    <a:pos x="74" y="85"/>
                  </a:cxn>
                  <a:cxn ang="0">
                    <a:pos x="74" y="131"/>
                  </a:cxn>
                  <a:cxn ang="0">
                    <a:pos x="75" y="137"/>
                  </a:cxn>
                  <a:cxn ang="0">
                    <a:pos x="77" y="143"/>
                  </a:cxn>
                  <a:cxn ang="0">
                    <a:pos x="82" y="147"/>
                  </a:cxn>
                  <a:cxn ang="0">
                    <a:pos x="86" y="148"/>
                  </a:cxn>
                  <a:cxn ang="0">
                    <a:pos x="134" y="148"/>
                  </a:cxn>
                  <a:cxn ang="0">
                    <a:pos x="142" y="146"/>
                  </a:cxn>
                  <a:cxn ang="0">
                    <a:pos x="147" y="142"/>
                  </a:cxn>
                  <a:cxn ang="0">
                    <a:pos x="149" y="137"/>
                  </a:cxn>
                  <a:cxn ang="0">
                    <a:pos x="149" y="88"/>
                  </a:cxn>
                  <a:cxn ang="0">
                    <a:pos x="147" y="82"/>
                  </a:cxn>
                  <a:cxn ang="0">
                    <a:pos x="142" y="76"/>
                  </a:cxn>
                  <a:cxn ang="0">
                    <a:pos x="137" y="74"/>
                  </a:cxn>
                  <a:cxn ang="0">
                    <a:pos x="131" y="0"/>
                  </a:cxn>
                  <a:cxn ang="0">
                    <a:pos x="153" y="2"/>
                  </a:cxn>
                  <a:cxn ang="0">
                    <a:pos x="171" y="8"/>
                  </a:cxn>
                  <a:cxn ang="0">
                    <a:pos x="189" y="19"/>
                  </a:cxn>
                  <a:cxn ang="0">
                    <a:pos x="201" y="31"/>
                  </a:cxn>
                  <a:cxn ang="0">
                    <a:pos x="210" y="44"/>
                  </a:cxn>
                  <a:cxn ang="0">
                    <a:pos x="216" y="58"/>
                  </a:cxn>
                  <a:cxn ang="0">
                    <a:pos x="220" y="71"/>
                  </a:cxn>
                  <a:cxn ang="0">
                    <a:pos x="222" y="82"/>
                  </a:cxn>
                  <a:cxn ang="0">
                    <a:pos x="223" y="131"/>
                  </a:cxn>
                  <a:cxn ang="0">
                    <a:pos x="221" y="152"/>
                  </a:cxn>
                  <a:cxn ang="0">
                    <a:pos x="215" y="171"/>
                  </a:cxn>
                  <a:cxn ang="0">
                    <a:pos x="204" y="189"/>
                  </a:cxn>
                  <a:cxn ang="0">
                    <a:pos x="192" y="200"/>
                  </a:cxn>
                  <a:cxn ang="0">
                    <a:pos x="179" y="210"/>
                  </a:cxn>
                  <a:cxn ang="0">
                    <a:pos x="164" y="216"/>
                  </a:cxn>
                  <a:cxn ang="0">
                    <a:pos x="151" y="220"/>
                  </a:cxn>
                  <a:cxn ang="0">
                    <a:pos x="140" y="222"/>
                  </a:cxn>
                  <a:cxn ang="0">
                    <a:pos x="91" y="222"/>
                  </a:cxn>
                  <a:cxn ang="0">
                    <a:pos x="70" y="220"/>
                  </a:cxn>
                  <a:cxn ang="0">
                    <a:pos x="52" y="214"/>
                  </a:cxn>
                  <a:cxn ang="0">
                    <a:pos x="34" y="203"/>
                  </a:cxn>
                  <a:cxn ang="0">
                    <a:pos x="22" y="192"/>
                  </a:cxn>
                  <a:cxn ang="0">
                    <a:pos x="13" y="178"/>
                  </a:cxn>
                  <a:cxn ang="0">
                    <a:pos x="6" y="164"/>
                  </a:cxn>
                  <a:cxn ang="0">
                    <a:pos x="2" y="151"/>
                  </a:cxn>
                  <a:cxn ang="0">
                    <a:pos x="1" y="140"/>
                  </a:cxn>
                  <a:cxn ang="0">
                    <a:pos x="0" y="91"/>
                  </a:cxn>
                  <a:cxn ang="0">
                    <a:pos x="2" y="70"/>
                  </a:cxn>
                  <a:cxn ang="0">
                    <a:pos x="8" y="52"/>
                  </a:cxn>
                  <a:cxn ang="0">
                    <a:pos x="19" y="34"/>
                  </a:cxn>
                  <a:cxn ang="0">
                    <a:pos x="31" y="22"/>
                  </a:cxn>
                  <a:cxn ang="0">
                    <a:pos x="44" y="13"/>
                  </a:cxn>
                  <a:cxn ang="0">
                    <a:pos x="58" y="6"/>
                  </a:cxn>
                  <a:cxn ang="0">
                    <a:pos x="71" y="3"/>
                  </a:cxn>
                  <a:cxn ang="0">
                    <a:pos x="83" y="1"/>
                  </a:cxn>
                </a:cxnLst>
                <a:rect l="0" t="0" r="r" b="b"/>
                <a:pathLst>
                  <a:path w="223" h="222">
                    <a:moveTo>
                      <a:pt x="92" y="74"/>
                    </a:moveTo>
                    <a:lnTo>
                      <a:pt x="90" y="74"/>
                    </a:lnTo>
                    <a:lnTo>
                      <a:pt x="88" y="74"/>
                    </a:lnTo>
                    <a:lnTo>
                      <a:pt x="88" y="74"/>
                    </a:lnTo>
                    <a:lnTo>
                      <a:pt x="86" y="74"/>
                    </a:lnTo>
                    <a:lnTo>
                      <a:pt x="85" y="75"/>
                    </a:lnTo>
                    <a:lnTo>
                      <a:pt x="83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0" y="77"/>
                    </a:lnTo>
                    <a:lnTo>
                      <a:pt x="80" y="77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5" y="82"/>
                    </a:lnTo>
                    <a:lnTo>
                      <a:pt x="74" y="84"/>
                    </a:lnTo>
                    <a:lnTo>
                      <a:pt x="74" y="84"/>
                    </a:lnTo>
                    <a:lnTo>
                      <a:pt x="74" y="85"/>
                    </a:lnTo>
                    <a:lnTo>
                      <a:pt x="74" y="86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91"/>
                    </a:lnTo>
                    <a:lnTo>
                      <a:pt x="74" y="131"/>
                    </a:lnTo>
                    <a:lnTo>
                      <a:pt x="74" y="132"/>
                    </a:lnTo>
                    <a:lnTo>
                      <a:pt x="74" y="134"/>
                    </a:lnTo>
                    <a:lnTo>
                      <a:pt x="74" y="134"/>
                    </a:lnTo>
                    <a:lnTo>
                      <a:pt x="74" y="136"/>
                    </a:lnTo>
                    <a:lnTo>
                      <a:pt x="75" y="137"/>
                    </a:lnTo>
                    <a:lnTo>
                      <a:pt x="76" y="140"/>
                    </a:lnTo>
                    <a:lnTo>
                      <a:pt x="76" y="140"/>
                    </a:lnTo>
                    <a:lnTo>
                      <a:pt x="76" y="14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8" y="144"/>
                    </a:lnTo>
                    <a:lnTo>
                      <a:pt x="79" y="145"/>
                    </a:lnTo>
                    <a:lnTo>
                      <a:pt x="80" y="146"/>
                    </a:lnTo>
                    <a:lnTo>
                      <a:pt x="80" y="147"/>
                    </a:lnTo>
                    <a:lnTo>
                      <a:pt x="82" y="147"/>
                    </a:lnTo>
                    <a:lnTo>
                      <a:pt x="82" y="148"/>
                    </a:lnTo>
                    <a:lnTo>
                      <a:pt x="84" y="148"/>
                    </a:lnTo>
                    <a:lnTo>
                      <a:pt x="85" y="148"/>
                    </a:lnTo>
                    <a:lnTo>
                      <a:pt x="86" y="148"/>
                    </a:lnTo>
                    <a:lnTo>
                      <a:pt x="86" y="148"/>
                    </a:lnTo>
                    <a:lnTo>
                      <a:pt x="90" y="149"/>
                    </a:lnTo>
                    <a:lnTo>
                      <a:pt x="91" y="149"/>
                    </a:lnTo>
                    <a:lnTo>
                      <a:pt x="131" y="149"/>
                    </a:lnTo>
                    <a:lnTo>
                      <a:pt x="133" y="149"/>
                    </a:lnTo>
                    <a:lnTo>
                      <a:pt x="134" y="148"/>
                    </a:lnTo>
                    <a:lnTo>
                      <a:pt x="134" y="148"/>
                    </a:lnTo>
                    <a:lnTo>
                      <a:pt x="136" y="148"/>
                    </a:lnTo>
                    <a:lnTo>
                      <a:pt x="138" y="148"/>
                    </a:lnTo>
                    <a:lnTo>
                      <a:pt x="139" y="147"/>
                    </a:lnTo>
                    <a:lnTo>
                      <a:pt x="142" y="146"/>
                    </a:lnTo>
                    <a:lnTo>
                      <a:pt x="143" y="145"/>
                    </a:lnTo>
                    <a:lnTo>
                      <a:pt x="144" y="145"/>
                    </a:lnTo>
                    <a:lnTo>
                      <a:pt x="145" y="144"/>
                    </a:lnTo>
                    <a:lnTo>
                      <a:pt x="146" y="143"/>
                    </a:lnTo>
                    <a:lnTo>
                      <a:pt x="147" y="142"/>
                    </a:lnTo>
                    <a:lnTo>
                      <a:pt x="148" y="140"/>
                    </a:lnTo>
                    <a:lnTo>
                      <a:pt x="148" y="140"/>
                    </a:lnTo>
                    <a:lnTo>
                      <a:pt x="148" y="138"/>
                    </a:lnTo>
                    <a:lnTo>
                      <a:pt x="148" y="138"/>
                    </a:lnTo>
                    <a:lnTo>
                      <a:pt x="149" y="137"/>
                    </a:lnTo>
                    <a:lnTo>
                      <a:pt x="149" y="133"/>
                    </a:lnTo>
                    <a:lnTo>
                      <a:pt x="149" y="131"/>
                    </a:lnTo>
                    <a:lnTo>
                      <a:pt x="149" y="92"/>
                    </a:lnTo>
                    <a:lnTo>
                      <a:pt x="149" y="90"/>
                    </a:lnTo>
                    <a:lnTo>
                      <a:pt x="149" y="88"/>
                    </a:lnTo>
                    <a:lnTo>
                      <a:pt x="149" y="88"/>
                    </a:lnTo>
                    <a:lnTo>
                      <a:pt x="148" y="86"/>
                    </a:lnTo>
                    <a:lnTo>
                      <a:pt x="148" y="85"/>
                    </a:lnTo>
                    <a:lnTo>
                      <a:pt x="147" y="83"/>
                    </a:lnTo>
                    <a:lnTo>
                      <a:pt x="147" y="82"/>
                    </a:lnTo>
                    <a:lnTo>
                      <a:pt x="145" y="79"/>
                    </a:lnTo>
                    <a:lnTo>
                      <a:pt x="145" y="79"/>
                    </a:lnTo>
                    <a:lnTo>
                      <a:pt x="144" y="77"/>
                    </a:lnTo>
                    <a:lnTo>
                      <a:pt x="143" y="76"/>
                    </a:lnTo>
                    <a:lnTo>
                      <a:pt x="142" y="76"/>
                    </a:lnTo>
                    <a:lnTo>
                      <a:pt x="141" y="75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7" y="74"/>
                    </a:lnTo>
                    <a:lnTo>
                      <a:pt x="133" y="74"/>
                    </a:lnTo>
                    <a:lnTo>
                      <a:pt x="131" y="74"/>
                    </a:lnTo>
                    <a:lnTo>
                      <a:pt x="92" y="74"/>
                    </a:lnTo>
                    <a:close/>
                    <a:moveTo>
                      <a:pt x="90" y="0"/>
                    </a:moveTo>
                    <a:lnTo>
                      <a:pt x="131" y="0"/>
                    </a:lnTo>
                    <a:lnTo>
                      <a:pt x="136" y="0"/>
                    </a:lnTo>
                    <a:lnTo>
                      <a:pt x="140" y="1"/>
                    </a:lnTo>
                    <a:lnTo>
                      <a:pt x="145" y="1"/>
                    </a:lnTo>
                    <a:lnTo>
                      <a:pt x="148" y="2"/>
                    </a:lnTo>
                    <a:lnTo>
                      <a:pt x="153" y="2"/>
                    </a:lnTo>
                    <a:lnTo>
                      <a:pt x="157" y="3"/>
                    </a:lnTo>
                    <a:lnTo>
                      <a:pt x="160" y="4"/>
                    </a:lnTo>
                    <a:lnTo>
                      <a:pt x="164" y="5"/>
                    </a:lnTo>
                    <a:lnTo>
                      <a:pt x="167" y="7"/>
                    </a:lnTo>
                    <a:lnTo>
                      <a:pt x="171" y="8"/>
                    </a:lnTo>
                    <a:lnTo>
                      <a:pt x="174" y="10"/>
                    </a:lnTo>
                    <a:lnTo>
                      <a:pt x="177" y="11"/>
                    </a:lnTo>
                    <a:lnTo>
                      <a:pt x="183" y="15"/>
                    </a:lnTo>
                    <a:lnTo>
                      <a:pt x="186" y="17"/>
                    </a:lnTo>
                    <a:lnTo>
                      <a:pt x="189" y="19"/>
                    </a:lnTo>
                    <a:lnTo>
                      <a:pt x="192" y="21"/>
                    </a:lnTo>
                    <a:lnTo>
                      <a:pt x="194" y="24"/>
                    </a:lnTo>
                    <a:lnTo>
                      <a:pt x="196" y="26"/>
                    </a:lnTo>
                    <a:lnTo>
                      <a:pt x="199" y="28"/>
                    </a:lnTo>
                    <a:lnTo>
                      <a:pt x="201" y="31"/>
                    </a:lnTo>
                    <a:lnTo>
                      <a:pt x="203" y="33"/>
                    </a:lnTo>
                    <a:lnTo>
                      <a:pt x="205" y="36"/>
                    </a:lnTo>
                    <a:lnTo>
                      <a:pt x="207" y="39"/>
                    </a:lnTo>
                    <a:lnTo>
                      <a:pt x="209" y="42"/>
                    </a:lnTo>
                    <a:lnTo>
                      <a:pt x="210" y="44"/>
                    </a:lnTo>
                    <a:lnTo>
                      <a:pt x="211" y="47"/>
                    </a:lnTo>
                    <a:lnTo>
                      <a:pt x="213" y="50"/>
                    </a:lnTo>
                    <a:lnTo>
                      <a:pt x="214" y="52"/>
                    </a:lnTo>
                    <a:lnTo>
                      <a:pt x="215" y="55"/>
                    </a:lnTo>
                    <a:lnTo>
                      <a:pt x="216" y="58"/>
                    </a:lnTo>
                    <a:lnTo>
                      <a:pt x="217" y="61"/>
                    </a:lnTo>
                    <a:lnTo>
                      <a:pt x="218" y="63"/>
                    </a:lnTo>
                    <a:lnTo>
                      <a:pt x="219" y="66"/>
                    </a:lnTo>
                    <a:lnTo>
                      <a:pt x="220" y="69"/>
                    </a:lnTo>
                    <a:lnTo>
                      <a:pt x="220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2" y="79"/>
                    </a:lnTo>
                    <a:lnTo>
                      <a:pt x="222" y="81"/>
                    </a:lnTo>
                    <a:lnTo>
                      <a:pt x="222" y="82"/>
                    </a:lnTo>
                    <a:lnTo>
                      <a:pt x="222" y="84"/>
                    </a:lnTo>
                    <a:lnTo>
                      <a:pt x="222" y="85"/>
                    </a:lnTo>
                    <a:lnTo>
                      <a:pt x="222" y="86"/>
                    </a:lnTo>
                    <a:lnTo>
                      <a:pt x="223" y="90"/>
                    </a:lnTo>
                    <a:lnTo>
                      <a:pt x="223" y="131"/>
                    </a:lnTo>
                    <a:lnTo>
                      <a:pt x="223" y="136"/>
                    </a:lnTo>
                    <a:lnTo>
                      <a:pt x="222" y="140"/>
                    </a:lnTo>
                    <a:lnTo>
                      <a:pt x="222" y="144"/>
                    </a:lnTo>
                    <a:lnTo>
                      <a:pt x="221" y="148"/>
                    </a:lnTo>
                    <a:lnTo>
                      <a:pt x="221" y="152"/>
                    </a:lnTo>
                    <a:lnTo>
                      <a:pt x="220" y="156"/>
                    </a:lnTo>
                    <a:lnTo>
                      <a:pt x="219" y="160"/>
                    </a:lnTo>
                    <a:lnTo>
                      <a:pt x="217" y="164"/>
                    </a:lnTo>
                    <a:lnTo>
                      <a:pt x="216" y="167"/>
                    </a:lnTo>
                    <a:lnTo>
                      <a:pt x="215" y="171"/>
                    </a:lnTo>
                    <a:lnTo>
                      <a:pt x="213" y="174"/>
                    </a:lnTo>
                    <a:lnTo>
                      <a:pt x="211" y="177"/>
                    </a:lnTo>
                    <a:lnTo>
                      <a:pt x="208" y="183"/>
                    </a:lnTo>
                    <a:lnTo>
                      <a:pt x="206" y="186"/>
                    </a:lnTo>
                    <a:lnTo>
                      <a:pt x="204" y="189"/>
                    </a:lnTo>
                    <a:lnTo>
                      <a:pt x="202" y="191"/>
                    </a:lnTo>
                    <a:lnTo>
                      <a:pt x="199" y="194"/>
                    </a:lnTo>
                    <a:lnTo>
                      <a:pt x="197" y="196"/>
                    </a:lnTo>
                    <a:lnTo>
                      <a:pt x="194" y="198"/>
                    </a:lnTo>
                    <a:lnTo>
                      <a:pt x="192" y="200"/>
                    </a:lnTo>
                    <a:lnTo>
                      <a:pt x="190" y="202"/>
                    </a:lnTo>
                    <a:lnTo>
                      <a:pt x="187" y="205"/>
                    </a:lnTo>
                    <a:lnTo>
                      <a:pt x="184" y="206"/>
                    </a:lnTo>
                    <a:lnTo>
                      <a:pt x="181" y="208"/>
                    </a:lnTo>
                    <a:lnTo>
                      <a:pt x="179" y="210"/>
                    </a:lnTo>
                    <a:lnTo>
                      <a:pt x="176" y="211"/>
                    </a:lnTo>
                    <a:lnTo>
                      <a:pt x="173" y="212"/>
                    </a:lnTo>
                    <a:lnTo>
                      <a:pt x="170" y="214"/>
                    </a:lnTo>
                    <a:lnTo>
                      <a:pt x="168" y="215"/>
                    </a:lnTo>
                    <a:lnTo>
                      <a:pt x="164" y="216"/>
                    </a:lnTo>
                    <a:lnTo>
                      <a:pt x="162" y="217"/>
                    </a:lnTo>
                    <a:lnTo>
                      <a:pt x="159" y="218"/>
                    </a:lnTo>
                    <a:lnTo>
                      <a:pt x="157" y="218"/>
                    </a:lnTo>
                    <a:lnTo>
                      <a:pt x="154" y="219"/>
                    </a:lnTo>
                    <a:lnTo>
                      <a:pt x="151" y="220"/>
                    </a:lnTo>
                    <a:lnTo>
                      <a:pt x="149" y="220"/>
                    </a:lnTo>
                    <a:lnTo>
                      <a:pt x="147" y="221"/>
                    </a:lnTo>
                    <a:lnTo>
                      <a:pt x="144" y="221"/>
                    </a:lnTo>
                    <a:lnTo>
                      <a:pt x="142" y="221"/>
                    </a:lnTo>
                    <a:lnTo>
                      <a:pt x="140" y="222"/>
                    </a:lnTo>
                    <a:lnTo>
                      <a:pt x="139" y="222"/>
                    </a:lnTo>
                    <a:lnTo>
                      <a:pt x="137" y="222"/>
                    </a:lnTo>
                    <a:lnTo>
                      <a:pt x="136" y="222"/>
                    </a:lnTo>
                    <a:lnTo>
                      <a:pt x="133" y="222"/>
                    </a:lnTo>
                    <a:lnTo>
                      <a:pt x="91" y="222"/>
                    </a:lnTo>
                    <a:lnTo>
                      <a:pt x="86" y="222"/>
                    </a:lnTo>
                    <a:lnTo>
                      <a:pt x="83" y="222"/>
                    </a:lnTo>
                    <a:lnTo>
                      <a:pt x="78" y="221"/>
                    </a:lnTo>
                    <a:lnTo>
                      <a:pt x="74" y="221"/>
                    </a:lnTo>
                    <a:lnTo>
                      <a:pt x="70" y="220"/>
                    </a:lnTo>
                    <a:lnTo>
                      <a:pt x="66" y="219"/>
                    </a:lnTo>
                    <a:lnTo>
                      <a:pt x="62" y="218"/>
                    </a:lnTo>
                    <a:lnTo>
                      <a:pt x="59" y="217"/>
                    </a:lnTo>
                    <a:lnTo>
                      <a:pt x="55" y="216"/>
                    </a:lnTo>
                    <a:lnTo>
                      <a:pt x="52" y="214"/>
                    </a:lnTo>
                    <a:lnTo>
                      <a:pt x="49" y="213"/>
                    </a:lnTo>
                    <a:lnTo>
                      <a:pt x="45" y="211"/>
                    </a:lnTo>
                    <a:lnTo>
                      <a:pt x="39" y="207"/>
                    </a:lnTo>
                    <a:lnTo>
                      <a:pt x="36" y="205"/>
                    </a:lnTo>
                    <a:lnTo>
                      <a:pt x="34" y="203"/>
                    </a:lnTo>
                    <a:lnTo>
                      <a:pt x="31" y="201"/>
                    </a:lnTo>
                    <a:lnTo>
                      <a:pt x="29" y="199"/>
                    </a:lnTo>
                    <a:lnTo>
                      <a:pt x="26" y="197"/>
                    </a:lnTo>
                    <a:lnTo>
                      <a:pt x="24" y="194"/>
                    </a:lnTo>
                    <a:lnTo>
                      <a:pt x="22" y="192"/>
                    </a:lnTo>
                    <a:lnTo>
                      <a:pt x="20" y="189"/>
                    </a:lnTo>
                    <a:lnTo>
                      <a:pt x="18" y="186"/>
                    </a:lnTo>
                    <a:lnTo>
                      <a:pt x="16" y="184"/>
                    </a:lnTo>
                    <a:lnTo>
                      <a:pt x="14" y="181"/>
                    </a:lnTo>
                    <a:lnTo>
                      <a:pt x="13" y="178"/>
                    </a:lnTo>
                    <a:lnTo>
                      <a:pt x="11" y="176"/>
                    </a:lnTo>
                    <a:lnTo>
                      <a:pt x="10" y="173"/>
                    </a:lnTo>
                    <a:lnTo>
                      <a:pt x="9" y="170"/>
                    </a:lnTo>
                    <a:lnTo>
                      <a:pt x="7" y="167"/>
                    </a:lnTo>
                    <a:lnTo>
                      <a:pt x="6" y="164"/>
                    </a:lnTo>
                    <a:lnTo>
                      <a:pt x="5" y="162"/>
                    </a:lnTo>
                    <a:lnTo>
                      <a:pt x="5" y="159"/>
                    </a:lnTo>
                    <a:lnTo>
                      <a:pt x="4" y="157"/>
                    </a:lnTo>
                    <a:lnTo>
                      <a:pt x="3" y="153"/>
                    </a:lnTo>
                    <a:lnTo>
                      <a:pt x="2" y="151"/>
                    </a:lnTo>
                    <a:lnTo>
                      <a:pt x="2" y="149"/>
                    </a:lnTo>
                    <a:lnTo>
                      <a:pt x="2" y="147"/>
                    </a:lnTo>
                    <a:lnTo>
                      <a:pt x="1" y="143"/>
                    </a:lnTo>
                    <a:lnTo>
                      <a:pt x="1" y="142"/>
                    </a:lnTo>
                    <a:lnTo>
                      <a:pt x="1" y="140"/>
                    </a:lnTo>
                    <a:lnTo>
                      <a:pt x="0" y="138"/>
                    </a:lnTo>
                    <a:lnTo>
                      <a:pt x="0" y="137"/>
                    </a:lnTo>
                    <a:lnTo>
                      <a:pt x="0" y="136"/>
                    </a:lnTo>
                    <a:lnTo>
                      <a:pt x="0" y="132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1" y="78"/>
                    </a:lnTo>
                    <a:lnTo>
                      <a:pt x="1" y="74"/>
                    </a:lnTo>
                    <a:lnTo>
                      <a:pt x="2" y="70"/>
                    </a:lnTo>
                    <a:lnTo>
                      <a:pt x="3" y="66"/>
                    </a:lnTo>
                    <a:lnTo>
                      <a:pt x="4" y="62"/>
                    </a:lnTo>
                    <a:lnTo>
                      <a:pt x="5" y="59"/>
                    </a:lnTo>
                    <a:lnTo>
                      <a:pt x="6" y="55"/>
                    </a:lnTo>
                    <a:lnTo>
                      <a:pt x="8" y="52"/>
                    </a:lnTo>
                    <a:lnTo>
                      <a:pt x="10" y="49"/>
                    </a:lnTo>
                    <a:lnTo>
                      <a:pt x="11" y="45"/>
                    </a:lnTo>
                    <a:lnTo>
                      <a:pt x="15" y="39"/>
                    </a:lnTo>
                    <a:lnTo>
                      <a:pt x="17" y="37"/>
                    </a:lnTo>
                    <a:lnTo>
                      <a:pt x="19" y="34"/>
                    </a:lnTo>
                    <a:lnTo>
                      <a:pt x="21" y="31"/>
                    </a:lnTo>
                    <a:lnTo>
                      <a:pt x="23" y="29"/>
                    </a:lnTo>
                    <a:lnTo>
                      <a:pt x="26" y="26"/>
                    </a:lnTo>
                    <a:lnTo>
                      <a:pt x="28" y="24"/>
                    </a:lnTo>
                    <a:lnTo>
                      <a:pt x="31" y="22"/>
                    </a:lnTo>
                    <a:lnTo>
                      <a:pt x="33" y="20"/>
                    </a:lnTo>
                    <a:lnTo>
                      <a:pt x="36" y="18"/>
                    </a:lnTo>
                    <a:lnTo>
                      <a:pt x="38" y="16"/>
                    </a:lnTo>
                    <a:lnTo>
                      <a:pt x="42" y="14"/>
                    </a:lnTo>
                    <a:lnTo>
                      <a:pt x="44" y="13"/>
                    </a:lnTo>
                    <a:lnTo>
                      <a:pt x="47" y="11"/>
                    </a:lnTo>
                    <a:lnTo>
                      <a:pt x="50" y="10"/>
                    </a:lnTo>
                    <a:lnTo>
                      <a:pt x="52" y="9"/>
                    </a:lnTo>
                    <a:lnTo>
                      <a:pt x="55" y="8"/>
                    </a:lnTo>
                    <a:lnTo>
                      <a:pt x="58" y="6"/>
                    </a:lnTo>
                    <a:lnTo>
                      <a:pt x="61" y="6"/>
                    </a:lnTo>
                    <a:lnTo>
                      <a:pt x="63" y="5"/>
                    </a:lnTo>
                    <a:lnTo>
                      <a:pt x="66" y="4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9" y="1"/>
                    </a:lnTo>
                    <a:lnTo>
                      <a:pt x="81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6699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31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  <p:bldP spid="28" grpId="0" animBg="1"/>
      <p:bldP spid="29" grpId="0"/>
      <p:bldP spid="54" grpId="0" animBg="1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모서리가 둥근 직사각형 36"/>
          <p:cNvSpPr/>
          <p:nvPr/>
        </p:nvSpPr>
        <p:spPr>
          <a:xfrm>
            <a:off x="884238" y="4202978"/>
            <a:ext cx="8140728" cy="1475426"/>
          </a:xfrm>
          <a:prstGeom prst="roundRect">
            <a:avLst>
              <a:gd name="adj" fmla="val 1420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51766" y="4217416"/>
            <a:ext cx="79819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학교에서 도서관까지의 거리가 약 </a:t>
            </a:r>
            <a:r>
              <a:rPr lang="en-US" altLang="ko-KR" sz="2200" b="1" spc="30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2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km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이므로 학교에서 도서관 까지의 거리의 반을 어림하였더니 경찰서가 있었습니다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학교에서 공원까지의 거리의 반을 어림하였더니 소방서가 있었습니다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itchFamily="50" charset="-127"/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975511" y="3619510"/>
            <a:ext cx="8212523" cy="430887"/>
            <a:chOff x="3642045" y="3126187"/>
            <a:chExt cx="8212523" cy="430887"/>
          </a:xfrm>
        </p:grpSpPr>
        <p:sp>
          <p:nvSpPr>
            <p:cNvPr id="35" name="TextBox 19"/>
            <p:cNvSpPr txBox="1">
              <a:spLocks noChangeArrowheads="1"/>
            </p:cNvSpPr>
            <p:nvPr/>
          </p:nvSpPr>
          <p:spPr bwMode="auto">
            <a:xfrm>
              <a:off x="3811994" y="3126187"/>
              <a:ext cx="804257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왜 그렇게 생각하나요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?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3642045" y="3270152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66720" y="412456"/>
            <a:ext cx="43079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학교 주변에 어떤 장소가 있는지 이야기하기</a:t>
            </a:r>
          </a:p>
        </p:txBody>
      </p:sp>
      <p:pic>
        <p:nvPicPr>
          <p:cNvPr id="41" name="그림 40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484" y="4731935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모서리가 둥근 직사각형 30"/>
          <p:cNvSpPr/>
          <p:nvPr/>
        </p:nvSpPr>
        <p:spPr>
          <a:xfrm>
            <a:off x="4265402" y="2220925"/>
            <a:ext cx="4759564" cy="769440"/>
          </a:xfrm>
          <a:prstGeom prst="roundRect">
            <a:avLst>
              <a:gd name="adj" fmla="val 12451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4336040" y="1368309"/>
            <a:ext cx="4747992" cy="769441"/>
            <a:chOff x="3584848" y="4991981"/>
            <a:chExt cx="4747992" cy="769441"/>
          </a:xfrm>
        </p:grpSpPr>
        <p:sp>
          <p:nvSpPr>
            <p:cNvPr id="39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460514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학교에서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</a:rPr>
                <a:t>약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</a:rPr>
                <a:t>1km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떨어진 곳에는 어떤 장소가 있나요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?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320278" y="2220925"/>
            <a:ext cx="4988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경찰서가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있습니다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.</a:t>
            </a:r>
          </a:p>
          <a:p>
            <a:pPr indent="-180000">
              <a:buClr>
                <a:schemeClr val="accent2">
                  <a:lumMod val="75000"/>
                </a:schemeClr>
              </a:buClr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소방서가 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있습니다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sym typeface="Wingdings"/>
              </a:rPr>
              <a:t>.</a:t>
            </a:r>
            <a:endParaRPr lang="ko-KR" altLang="en-US" sz="2200" b="1" dirty="0">
              <a:solidFill>
                <a:schemeClr val="accent2">
                  <a:lumMod val="75000"/>
                </a:schemeClr>
              </a:solidFill>
              <a:latin typeface="나눔고딕" pitchFamily="50" charset="-127"/>
              <a:sym typeface="Wingdings"/>
            </a:endParaRPr>
          </a:p>
        </p:txBody>
      </p:sp>
      <p:pic>
        <p:nvPicPr>
          <p:cNvPr id="55" name="그림 54">
            <a:hlinkClick r:id="" action="ppaction://customshow?id=1&amp;return=tru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22" y="1410841"/>
            <a:ext cx="277200" cy="280350"/>
          </a:xfrm>
          <a:prstGeom prst="rect">
            <a:avLst/>
          </a:prstGeom>
        </p:spPr>
      </p:pic>
      <p:pic>
        <p:nvPicPr>
          <p:cNvPr id="56" name="그림 55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6014" r="10707" b="41308"/>
          <a:stretch/>
        </p:blipFill>
        <p:spPr>
          <a:xfrm>
            <a:off x="785005" y="1368309"/>
            <a:ext cx="2488019" cy="2167601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7284" y="2396889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타원 56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5" name="타원 64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6" name="타원 65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" name="타원 66">
            <a:hlinkClick r:id="rId10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타원 67">
            <a:hlinkClick r:id="rId11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830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2" grpId="0"/>
      <p:bldP spid="31" grpId="0" animBg="1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66720" y="412456"/>
            <a:ext cx="43079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학교 주변에 어떤 장소가 있는지 이야기하기</a:t>
            </a:r>
          </a:p>
        </p:txBody>
      </p:sp>
      <p:pic>
        <p:nvPicPr>
          <p:cNvPr id="30" name="그림 29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32" name="그룹 31"/>
          <p:cNvGrpSpPr/>
          <p:nvPr/>
        </p:nvGrpSpPr>
        <p:grpSpPr>
          <a:xfrm>
            <a:off x="975511" y="1514506"/>
            <a:ext cx="8205522" cy="769441"/>
            <a:chOff x="3642045" y="3151248"/>
            <a:chExt cx="8205522" cy="769441"/>
          </a:xfrm>
        </p:grpSpPr>
        <p:sp>
          <p:nvSpPr>
            <p:cNvPr id="39" name="TextBox 19"/>
            <p:cNvSpPr txBox="1">
              <a:spLocks noChangeArrowheads="1"/>
            </p:cNvSpPr>
            <p:nvPr/>
          </p:nvSpPr>
          <p:spPr bwMode="auto">
            <a:xfrm>
              <a:off x="3823868" y="3151248"/>
              <a:ext cx="802369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2200" b="1" dirty="0" err="1">
                  <a:latin typeface="나눔고딕" pitchFamily="50" charset="-127"/>
                  <a:ea typeface="나눔고딕" pitchFamily="50" charset="-127"/>
                </a:rPr>
                <a:t>모둠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 친구들과 우리 고장 지도를 보고 우리 학교에서 다른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</a:rPr>
                <a:t>장소까지의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거리도 어림하고 확인해 보세요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.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3642045" y="3270152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975511" y="2868293"/>
            <a:ext cx="8204400" cy="769441"/>
            <a:chOff x="3642045" y="3151248"/>
            <a:chExt cx="8348398" cy="769441"/>
          </a:xfrm>
        </p:grpSpPr>
        <p:sp>
          <p:nvSpPr>
            <p:cNvPr id="43" name="TextBox 19"/>
            <p:cNvSpPr txBox="1">
              <a:spLocks noChangeArrowheads="1"/>
            </p:cNvSpPr>
            <p:nvPr/>
          </p:nvSpPr>
          <p:spPr bwMode="auto">
            <a:xfrm>
              <a:off x="3823869" y="3151248"/>
              <a:ext cx="816657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2200" b="1" spc="20" dirty="0" err="1" smtClean="0">
                  <a:latin typeface="나눔고딕" pitchFamily="50" charset="-127"/>
                  <a:ea typeface="나눔고딕" pitchFamily="50" charset="-127"/>
                </a:rPr>
                <a:t>모둠</a:t>
              </a:r>
              <a:r>
                <a:rPr lang="ko-KR" altLang="en-US" sz="2200" b="1" spc="20" dirty="0" smtClean="0"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ko-KR" altLang="en-US" sz="2200" b="1" spc="20" dirty="0">
                  <a:latin typeface="나눔고딕" pitchFamily="50" charset="-127"/>
                  <a:ea typeface="나눔고딕" pitchFamily="50" charset="-127"/>
                </a:rPr>
                <a:t>친구들과 우리 고장에서 가 보고 싶은 장소 두 곳을 정하고</a:t>
              </a:r>
              <a:r>
                <a:rPr lang="en-US" altLang="ko-KR" sz="2200" b="1" spc="20" dirty="0" smtClean="0">
                  <a:latin typeface="나눔고딕" pitchFamily="50" charset="-127"/>
                  <a:ea typeface="나눔고딕" pitchFamily="50" charset="-127"/>
                </a:rPr>
                <a:t>,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</a:rPr>
                <a:t>두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곳 사이의 거리를 어림하고 확인해 보세요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.</a:t>
              </a:r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3642045" y="3270152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4" name="그림 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76364" r="73391" b="9711"/>
          <a:stretch/>
        </p:blipFill>
        <p:spPr>
          <a:xfrm>
            <a:off x="1307532" y="4061357"/>
            <a:ext cx="1201176" cy="1814466"/>
          </a:xfrm>
          <a:prstGeom prst="rect">
            <a:avLst/>
          </a:prstGeom>
        </p:spPr>
      </p:pic>
      <p:pic>
        <p:nvPicPr>
          <p:cNvPr id="47" name="그림 4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8" t="75074" r="6462" b="11001"/>
          <a:stretch/>
        </p:blipFill>
        <p:spPr>
          <a:xfrm>
            <a:off x="7386827" y="3883230"/>
            <a:ext cx="1201176" cy="1814466"/>
          </a:xfrm>
          <a:prstGeom prst="rect">
            <a:avLst/>
          </a:prstGeom>
        </p:spPr>
      </p:pic>
      <p:pic>
        <p:nvPicPr>
          <p:cNvPr id="46" name="그림 45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6" t="74540" r="22421" b="13066"/>
          <a:stretch/>
        </p:blipFill>
        <p:spPr>
          <a:xfrm>
            <a:off x="4901533" y="3883230"/>
            <a:ext cx="2602320" cy="1615045"/>
          </a:xfrm>
          <a:prstGeom prst="rect">
            <a:avLst/>
          </a:prstGeom>
        </p:spPr>
      </p:pic>
      <p:pic>
        <p:nvPicPr>
          <p:cNvPr id="2" name="그림 1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t="77364" r="47974" b="12248"/>
          <a:stretch/>
        </p:blipFill>
        <p:spPr>
          <a:xfrm>
            <a:off x="2139013" y="4071169"/>
            <a:ext cx="2888866" cy="1353524"/>
          </a:xfrm>
          <a:prstGeom prst="rect">
            <a:avLst/>
          </a:prstGeom>
        </p:spPr>
      </p:pic>
      <p:sp>
        <p:nvSpPr>
          <p:cNvPr id="27" name="타원 26">
            <a:hlinkClick r:id="rId6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>
            <a:hlinkClick r:id="rId7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>
            <a:hlinkClick r:id="rId8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타원 40">
            <a:hlinkClick r:id="rId9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타원 47">
            <a:hlinkClick r:id="rId10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31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원  외부 점선 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6000" y="2178000"/>
            <a:ext cx="2572441" cy="2584603"/>
          </a:xfrm>
          <a:prstGeom prst="rect">
            <a:avLst/>
          </a:prstGeom>
        </p:spPr>
      </p:pic>
      <p:grpSp>
        <p:nvGrpSpPr>
          <p:cNvPr id="3" name="Group 851"/>
          <p:cNvGrpSpPr>
            <a:grpSpLocks noChangeAspect="1"/>
          </p:cNvGrpSpPr>
          <p:nvPr/>
        </p:nvGrpSpPr>
        <p:grpSpPr bwMode="auto">
          <a:xfrm>
            <a:off x="1285852" y="2428868"/>
            <a:ext cx="2071688" cy="2076450"/>
            <a:chOff x="810" y="1572"/>
            <a:chExt cx="1305" cy="1308"/>
          </a:xfrm>
        </p:grpSpPr>
        <p:sp>
          <p:nvSpPr>
            <p:cNvPr id="4" name="AutoShape 850"/>
            <p:cNvSpPr>
              <a:spLocks noChangeAspect="1" noChangeArrowheads="1" noTextEdit="1"/>
            </p:cNvSpPr>
            <p:nvPr/>
          </p:nvSpPr>
          <p:spPr bwMode="auto">
            <a:xfrm>
              <a:off x="810" y="1572"/>
              <a:ext cx="1305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" name="Freeform 853"/>
            <p:cNvSpPr>
              <a:spLocks/>
            </p:cNvSpPr>
            <p:nvPr/>
          </p:nvSpPr>
          <p:spPr bwMode="auto">
            <a:xfrm>
              <a:off x="990" y="1576"/>
              <a:ext cx="1121" cy="1124"/>
            </a:xfrm>
            <a:custGeom>
              <a:avLst/>
              <a:gdLst/>
              <a:ahLst/>
              <a:cxnLst>
                <a:cxn ang="0">
                  <a:pos x="470" y="0"/>
                </a:cxn>
                <a:cxn ang="0">
                  <a:pos x="510" y="2"/>
                </a:cxn>
                <a:cxn ang="0">
                  <a:pos x="549" y="5"/>
                </a:cxn>
                <a:cxn ang="0">
                  <a:pos x="587" y="11"/>
                </a:cxn>
                <a:cxn ang="0">
                  <a:pos x="625" y="19"/>
                </a:cxn>
                <a:cxn ang="0">
                  <a:pos x="661" y="29"/>
                </a:cxn>
                <a:cxn ang="0">
                  <a:pos x="697" y="41"/>
                </a:cxn>
                <a:cxn ang="0">
                  <a:pos x="732" y="55"/>
                </a:cxn>
                <a:cxn ang="0">
                  <a:pos x="766" y="72"/>
                </a:cxn>
                <a:cxn ang="0">
                  <a:pos x="799" y="90"/>
                </a:cxn>
                <a:cxn ang="0">
                  <a:pos x="830" y="109"/>
                </a:cxn>
                <a:cxn ang="0">
                  <a:pos x="860" y="131"/>
                </a:cxn>
                <a:cxn ang="0">
                  <a:pos x="889" y="154"/>
                </a:cxn>
                <a:cxn ang="0">
                  <a:pos x="917" y="178"/>
                </a:cxn>
                <a:cxn ang="0">
                  <a:pos x="943" y="205"/>
                </a:cxn>
                <a:cxn ang="0">
                  <a:pos x="968" y="232"/>
                </a:cxn>
                <a:cxn ang="0">
                  <a:pos x="991" y="261"/>
                </a:cxn>
                <a:cxn ang="0">
                  <a:pos x="1012" y="292"/>
                </a:cxn>
                <a:cxn ang="0">
                  <a:pos x="1032" y="324"/>
                </a:cxn>
                <a:cxn ang="0">
                  <a:pos x="1050" y="356"/>
                </a:cxn>
                <a:cxn ang="0">
                  <a:pos x="1066" y="390"/>
                </a:cxn>
                <a:cxn ang="0">
                  <a:pos x="1080" y="425"/>
                </a:cxn>
                <a:cxn ang="0">
                  <a:pos x="1092" y="461"/>
                </a:cxn>
                <a:cxn ang="0">
                  <a:pos x="1102" y="498"/>
                </a:cxn>
                <a:cxn ang="0">
                  <a:pos x="1110" y="535"/>
                </a:cxn>
                <a:cxn ang="0">
                  <a:pos x="1116" y="574"/>
                </a:cxn>
                <a:cxn ang="0">
                  <a:pos x="1120" y="613"/>
                </a:cxn>
                <a:cxn ang="0">
                  <a:pos x="1121" y="652"/>
                </a:cxn>
                <a:cxn ang="0">
                  <a:pos x="1120" y="692"/>
                </a:cxn>
                <a:cxn ang="0">
                  <a:pos x="1116" y="731"/>
                </a:cxn>
                <a:cxn ang="0">
                  <a:pos x="1110" y="769"/>
                </a:cxn>
                <a:cxn ang="0">
                  <a:pos x="1103" y="806"/>
                </a:cxn>
                <a:cxn ang="0">
                  <a:pos x="1093" y="843"/>
                </a:cxn>
                <a:cxn ang="0">
                  <a:pos x="1081" y="878"/>
                </a:cxn>
                <a:cxn ang="0">
                  <a:pos x="1067" y="913"/>
                </a:cxn>
                <a:cxn ang="0">
                  <a:pos x="1051" y="947"/>
                </a:cxn>
                <a:cxn ang="0">
                  <a:pos x="1033" y="979"/>
                </a:cxn>
                <a:cxn ang="0">
                  <a:pos x="1014" y="1011"/>
                </a:cxn>
                <a:cxn ang="0">
                  <a:pos x="993" y="1041"/>
                </a:cxn>
                <a:cxn ang="0">
                  <a:pos x="970" y="1070"/>
                </a:cxn>
                <a:cxn ang="0">
                  <a:pos x="945" y="1098"/>
                </a:cxn>
                <a:cxn ang="0">
                  <a:pos x="919" y="1124"/>
                </a:cxn>
                <a:cxn ang="0">
                  <a:pos x="0" y="202"/>
                </a:cxn>
                <a:cxn ang="0">
                  <a:pos x="26" y="176"/>
                </a:cxn>
                <a:cxn ang="0">
                  <a:pos x="54" y="152"/>
                </a:cxn>
                <a:cxn ang="0">
                  <a:pos x="83" y="129"/>
                </a:cxn>
                <a:cxn ang="0">
                  <a:pos x="113" y="108"/>
                </a:cxn>
                <a:cxn ang="0">
                  <a:pos x="144" y="88"/>
                </a:cxn>
                <a:cxn ang="0">
                  <a:pos x="177" y="71"/>
                </a:cxn>
                <a:cxn ang="0">
                  <a:pos x="210" y="55"/>
                </a:cxn>
                <a:cxn ang="0">
                  <a:pos x="245" y="41"/>
                </a:cxn>
                <a:cxn ang="0">
                  <a:pos x="280" y="29"/>
                </a:cxn>
                <a:cxn ang="0">
                  <a:pos x="317" y="19"/>
                </a:cxn>
                <a:cxn ang="0">
                  <a:pos x="354" y="11"/>
                </a:cxn>
                <a:cxn ang="0">
                  <a:pos x="392" y="5"/>
                </a:cxn>
                <a:cxn ang="0">
                  <a:pos x="431" y="2"/>
                </a:cxn>
                <a:cxn ang="0">
                  <a:pos x="470" y="0"/>
                </a:cxn>
              </a:cxnLst>
              <a:rect l="0" t="0" r="r" b="b"/>
              <a:pathLst>
                <a:path w="1121" h="1124">
                  <a:moveTo>
                    <a:pt x="470" y="0"/>
                  </a:moveTo>
                  <a:lnTo>
                    <a:pt x="510" y="2"/>
                  </a:lnTo>
                  <a:lnTo>
                    <a:pt x="549" y="5"/>
                  </a:lnTo>
                  <a:lnTo>
                    <a:pt x="587" y="11"/>
                  </a:lnTo>
                  <a:lnTo>
                    <a:pt x="625" y="19"/>
                  </a:lnTo>
                  <a:lnTo>
                    <a:pt x="661" y="29"/>
                  </a:lnTo>
                  <a:lnTo>
                    <a:pt x="697" y="41"/>
                  </a:lnTo>
                  <a:lnTo>
                    <a:pt x="732" y="55"/>
                  </a:lnTo>
                  <a:lnTo>
                    <a:pt x="766" y="72"/>
                  </a:lnTo>
                  <a:lnTo>
                    <a:pt x="799" y="90"/>
                  </a:lnTo>
                  <a:lnTo>
                    <a:pt x="830" y="109"/>
                  </a:lnTo>
                  <a:lnTo>
                    <a:pt x="860" y="131"/>
                  </a:lnTo>
                  <a:lnTo>
                    <a:pt x="889" y="154"/>
                  </a:lnTo>
                  <a:lnTo>
                    <a:pt x="917" y="178"/>
                  </a:lnTo>
                  <a:lnTo>
                    <a:pt x="943" y="205"/>
                  </a:lnTo>
                  <a:lnTo>
                    <a:pt x="968" y="232"/>
                  </a:lnTo>
                  <a:lnTo>
                    <a:pt x="991" y="261"/>
                  </a:lnTo>
                  <a:lnTo>
                    <a:pt x="1012" y="292"/>
                  </a:lnTo>
                  <a:lnTo>
                    <a:pt x="1032" y="324"/>
                  </a:lnTo>
                  <a:lnTo>
                    <a:pt x="1050" y="356"/>
                  </a:lnTo>
                  <a:lnTo>
                    <a:pt x="1066" y="390"/>
                  </a:lnTo>
                  <a:lnTo>
                    <a:pt x="1080" y="425"/>
                  </a:lnTo>
                  <a:lnTo>
                    <a:pt x="1092" y="461"/>
                  </a:lnTo>
                  <a:lnTo>
                    <a:pt x="1102" y="498"/>
                  </a:lnTo>
                  <a:lnTo>
                    <a:pt x="1110" y="535"/>
                  </a:lnTo>
                  <a:lnTo>
                    <a:pt x="1116" y="574"/>
                  </a:lnTo>
                  <a:lnTo>
                    <a:pt x="1120" y="613"/>
                  </a:lnTo>
                  <a:lnTo>
                    <a:pt x="1121" y="652"/>
                  </a:lnTo>
                  <a:lnTo>
                    <a:pt x="1120" y="692"/>
                  </a:lnTo>
                  <a:lnTo>
                    <a:pt x="1116" y="731"/>
                  </a:lnTo>
                  <a:lnTo>
                    <a:pt x="1110" y="769"/>
                  </a:lnTo>
                  <a:lnTo>
                    <a:pt x="1103" y="806"/>
                  </a:lnTo>
                  <a:lnTo>
                    <a:pt x="1093" y="843"/>
                  </a:lnTo>
                  <a:lnTo>
                    <a:pt x="1081" y="878"/>
                  </a:lnTo>
                  <a:lnTo>
                    <a:pt x="1067" y="913"/>
                  </a:lnTo>
                  <a:lnTo>
                    <a:pt x="1051" y="947"/>
                  </a:lnTo>
                  <a:lnTo>
                    <a:pt x="1033" y="979"/>
                  </a:lnTo>
                  <a:lnTo>
                    <a:pt x="1014" y="1011"/>
                  </a:lnTo>
                  <a:lnTo>
                    <a:pt x="993" y="1041"/>
                  </a:lnTo>
                  <a:lnTo>
                    <a:pt x="970" y="1070"/>
                  </a:lnTo>
                  <a:lnTo>
                    <a:pt x="945" y="1098"/>
                  </a:lnTo>
                  <a:lnTo>
                    <a:pt x="919" y="1124"/>
                  </a:lnTo>
                  <a:lnTo>
                    <a:pt x="0" y="202"/>
                  </a:lnTo>
                  <a:lnTo>
                    <a:pt x="26" y="176"/>
                  </a:lnTo>
                  <a:lnTo>
                    <a:pt x="54" y="152"/>
                  </a:lnTo>
                  <a:lnTo>
                    <a:pt x="83" y="129"/>
                  </a:lnTo>
                  <a:lnTo>
                    <a:pt x="113" y="108"/>
                  </a:lnTo>
                  <a:lnTo>
                    <a:pt x="144" y="88"/>
                  </a:lnTo>
                  <a:lnTo>
                    <a:pt x="177" y="71"/>
                  </a:lnTo>
                  <a:lnTo>
                    <a:pt x="210" y="55"/>
                  </a:lnTo>
                  <a:lnTo>
                    <a:pt x="245" y="41"/>
                  </a:lnTo>
                  <a:lnTo>
                    <a:pt x="280" y="29"/>
                  </a:lnTo>
                  <a:lnTo>
                    <a:pt x="317" y="19"/>
                  </a:lnTo>
                  <a:lnTo>
                    <a:pt x="354" y="11"/>
                  </a:lnTo>
                  <a:lnTo>
                    <a:pt x="392" y="5"/>
                  </a:lnTo>
                  <a:lnTo>
                    <a:pt x="431" y="2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EFE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Freeform 854"/>
            <p:cNvSpPr>
              <a:spLocks/>
            </p:cNvSpPr>
            <p:nvPr/>
          </p:nvSpPr>
          <p:spPr bwMode="auto">
            <a:xfrm>
              <a:off x="810" y="1778"/>
              <a:ext cx="1099" cy="1102"/>
            </a:xfrm>
            <a:custGeom>
              <a:avLst/>
              <a:gdLst/>
              <a:ahLst/>
              <a:cxnLst>
                <a:cxn ang="0">
                  <a:pos x="180" y="0"/>
                </a:cxn>
                <a:cxn ang="0">
                  <a:pos x="1099" y="922"/>
                </a:cxn>
                <a:cxn ang="0">
                  <a:pos x="1072" y="947"/>
                </a:cxn>
                <a:cxn ang="0">
                  <a:pos x="1043" y="970"/>
                </a:cxn>
                <a:cxn ang="0">
                  <a:pos x="1012" y="992"/>
                </a:cxn>
                <a:cxn ang="0">
                  <a:pos x="981" y="1012"/>
                </a:cxn>
                <a:cxn ang="0">
                  <a:pos x="948" y="1030"/>
                </a:cxn>
                <a:cxn ang="0">
                  <a:pos x="914" y="1046"/>
                </a:cxn>
                <a:cxn ang="0">
                  <a:pos x="879" y="1061"/>
                </a:cxn>
                <a:cxn ang="0">
                  <a:pos x="843" y="1073"/>
                </a:cxn>
                <a:cxn ang="0">
                  <a:pos x="806" y="1083"/>
                </a:cxn>
                <a:cxn ang="0">
                  <a:pos x="768" y="1091"/>
                </a:cxn>
                <a:cxn ang="0">
                  <a:pos x="729" y="1097"/>
                </a:cxn>
                <a:cxn ang="0">
                  <a:pos x="690" y="1101"/>
                </a:cxn>
                <a:cxn ang="0">
                  <a:pos x="650" y="1102"/>
                </a:cxn>
                <a:cxn ang="0">
                  <a:pos x="611" y="1101"/>
                </a:cxn>
                <a:cxn ang="0">
                  <a:pos x="572" y="1097"/>
                </a:cxn>
                <a:cxn ang="0">
                  <a:pos x="533" y="1092"/>
                </a:cxn>
                <a:cxn ang="0">
                  <a:pos x="496" y="1083"/>
                </a:cxn>
                <a:cxn ang="0">
                  <a:pos x="459" y="1074"/>
                </a:cxn>
                <a:cxn ang="0">
                  <a:pos x="423" y="1061"/>
                </a:cxn>
                <a:cxn ang="0">
                  <a:pos x="388" y="1047"/>
                </a:cxn>
                <a:cxn ang="0">
                  <a:pos x="355" y="1031"/>
                </a:cxn>
                <a:cxn ang="0">
                  <a:pos x="322" y="1013"/>
                </a:cxn>
                <a:cxn ang="0">
                  <a:pos x="291" y="993"/>
                </a:cxn>
                <a:cxn ang="0">
                  <a:pos x="260" y="972"/>
                </a:cxn>
                <a:cxn ang="0">
                  <a:pos x="231" y="949"/>
                </a:cxn>
                <a:cxn ang="0">
                  <a:pos x="204" y="924"/>
                </a:cxn>
                <a:cxn ang="0">
                  <a:pos x="178" y="898"/>
                </a:cxn>
                <a:cxn ang="0">
                  <a:pos x="153" y="870"/>
                </a:cxn>
                <a:cxn ang="0">
                  <a:pos x="130" y="841"/>
                </a:cxn>
                <a:cxn ang="0">
                  <a:pos x="108" y="811"/>
                </a:cxn>
                <a:cxn ang="0">
                  <a:pos x="89" y="779"/>
                </a:cxn>
                <a:cxn ang="0">
                  <a:pos x="71" y="746"/>
                </a:cxn>
                <a:cxn ang="0">
                  <a:pos x="55" y="713"/>
                </a:cxn>
                <a:cxn ang="0">
                  <a:pos x="41" y="678"/>
                </a:cxn>
                <a:cxn ang="0">
                  <a:pos x="28" y="642"/>
                </a:cxn>
                <a:cxn ang="0">
                  <a:pos x="19" y="605"/>
                </a:cxn>
                <a:cxn ang="0">
                  <a:pos x="10" y="568"/>
                </a:cxn>
                <a:cxn ang="0">
                  <a:pos x="5" y="529"/>
                </a:cxn>
                <a:cxn ang="0">
                  <a:pos x="1" y="490"/>
                </a:cxn>
                <a:cxn ang="0">
                  <a:pos x="0" y="450"/>
                </a:cxn>
                <a:cxn ang="0">
                  <a:pos x="1" y="410"/>
                </a:cxn>
                <a:cxn ang="0">
                  <a:pos x="5" y="371"/>
                </a:cxn>
                <a:cxn ang="0">
                  <a:pos x="11" y="332"/>
                </a:cxn>
                <a:cxn ang="0">
                  <a:pos x="19" y="294"/>
                </a:cxn>
                <a:cxn ang="0">
                  <a:pos x="29" y="258"/>
                </a:cxn>
                <a:cxn ang="0">
                  <a:pos x="41" y="221"/>
                </a:cxn>
                <a:cxn ang="0">
                  <a:pos x="56" y="186"/>
                </a:cxn>
                <a:cxn ang="0">
                  <a:pos x="72" y="152"/>
                </a:cxn>
                <a:cxn ang="0">
                  <a:pos x="90" y="119"/>
                </a:cxn>
                <a:cxn ang="0">
                  <a:pos x="110" y="87"/>
                </a:cxn>
                <a:cxn ang="0">
                  <a:pos x="132" y="57"/>
                </a:cxn>
                <a:cxn ang="0">
                  <a:pos x="155" y="28"/>
                </a:cxn>
                <a:cxn ang="0">
                  <a:pos x="180" y="0"/>
                </a:cxn>
              </a:cxnLst>
              <a:rect l="0" t="0" r="r" b="b"/>
              <a:pathLst>
                <a:path w="1099" h="1102">
                  <a:moveTo>
                    <a:pt x="180" y="0"/>
                  </a:moveTo>
                  <a:lnTo>
                    <a:pt x="1099" y="922"/>
                  </a:lnTo>
                  <a:lnTo>
                    <a:pt x="1072" y="947"/>
                  </a:lnTo>
                  <a:lnTo>
                    <a:pt x="1043" y="970"/>
                  </a:lnTo>
                  <a:lnTo>
                    <a:pt x="1012" y="992"/>
                  </a:lnTo>
                  <a:lnTo>
                    <a:pt x="981" y="1012"/>
                  </a:lnTo>
                  <a:lnTo>
                    <a:pt x="948" y="1030"/>
                  </a:lnTo>
                  <a:lnTo>
                    <a:pt x="914" y="1046"/>
                  </a:lnTo>
                  <a:lnTo>
                    <a:pt x="879" y="1061"/>
                  </a:lnTo>
                  <a:lnTo>
                    <a:pt x="843" y="1073"/>
                  </a:lnTo>
                  <a:lnTo>
                    <a:pt x="806" y="1083"/>
                  </a:lnTo>
                  <a:lnTo>
                    <a:pt x="768" y="1091"/>
                  </a:lnTo>
                  <a:lnTo>
                    <a:pt x="729" y="1097"/>
                  </a:lnTo>
                  <a:lnTo>
                    <a:pt x="690" y="1101"/>
                  </a:lnTo>
                  <a:lnTo>
                    <a:pt x="650" y="1102"/>
                  </a:lnTo>
                  <a:lnTo>
                    <a:pt x="611" y="1101"/>
                  </a:lnTo>
                  <a:lnTo>
                    <a:pt x="572" y="1097"/>
                  </a:lnTo>
                  <a:lnTo>
                    <a:pt x="533" y="1092"/>
                  </a:lnTo>
                  <a:lnTo>
                    <a:pt x="496" y="1083"/>
                  </a:lnTo>
                  <a:lnTo>
                    <a:pt x="459" y="1074"/>
                  </a:lnTo>
                  <a:lnTo>
                    <a:pt x="423" y="1061"/>
                  </a:lnTo>
                  <a:lnTo>
                    <a:pt x="388" y="1047"/>
                  </a:lnTo>
                  <a:lnTo>
                    <a:pt x="355" y="1031"/>
                  </a:lnTo>
                  <a:lnTo>
                    <a:pt x="322" y="1013"/>
                  </a:lnTo>
                  <a:lnTo>
                    <a:pt x="291" y="993"/>
                  </a:lnTo>
                  <a:lnTo>
                    <a:pt x="260" y="972"/>
                  </a:lnTo>
                  <a:lnTo>
                    <a:pt x="231" y="949"/>
                  </a:lnTo>
                  <a:lnTo>
                    <a:pt x="204" y="924"/>
                  </a:lnTo>
                  <a:lnTo>
                    <a:pt x="178" y="898"/>
                  </a:lnTo>
                  <a:lnTo>
                    <a:pt x="153" y="870"/>
                  </a:lnTo>
                  <a:lnTo>
                    <a:pt x="130" y="841"/>
                  </a:lnTo>
                  <a:lnTo>
                    <a:pt x="108" y="811"/>
                  </a:lnTo>
                  <a:lnTo>
                    <a:pt x="89" y="779"/>
                  </a:lnTo>
                  <a:lnTo>
                    <a:pt x="71" y="746"/>
                  </a:lnTo>
                  <a:lnTo>
                    <a:pt x="55" y="713"/>
                  </a:lnTo>
                  <a:lnTo>
                    <a:pt x="41" y="678"/>
                  </a:lnTo>
                  <a:lnTo>
                    <a:pt x="28" y="642"/>
                  </a:lnTo>
                  <a:lnTo>
                    <a:pt x="19" y="605"/>
                  </a:lnTo>
                  <a:lnTo>
                    <a:pt x="10" y="568"/>
                  </a:lnTo>
                  <a:lnTo>
                    <a:pt x="5" y="529"/>
                  </a:lnTo>
                  <a:lnTo>
                    <a:pt x="1" y="490"/>
                  </a:lnTo>
                  <a:lnTo>
                    <a:pt x="0" y="450"/>
                  </a:lnTo>
                  <a:lnTo>
                    <a:pt x="1" y="410"/>
                  </a:lnTo>
                  <a:lnTo>
                    <a:pt x="5" y="371"/>
                  </a:lnTo>
                  <a:lnTo>
                    <a:pt x="11" y="332"/>
                  </a:lnTo>
                  <a:lnTo>
                    <a:pt x="19" y="294"/>
                  </a:lnTo>
                  <a:lnTo>
                    <a:pt x="29" y="258"/>
                  </a:lnTo>
                  <a:lnTo>
                    <a:pt x="41" y="221"/>
                  </a:lnTo>
                  <a:lnTo>
                    <a:pt x="56" y="186"/>
                  </a:lnTo>
                  <a:lnTo>
                    <a:pt x="72" y="152"/>
                  </a:lnTo>
                  <a:lnTo>
                    <a:pt x="90" y="119"/>
                  </a:lnTo>
                  <a:lnTo>
                    <a:pt x="110" y="87"/>
                  </a:lnTo>
                  <a:lnTo>
                    <a:pt x="132" y="57"/>
                  </a:lnTo>
                  <a:lnTo>
                    <a:pt x="155" y="28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" name="Freeform 855"/>
            <p:cNvSpPr>
              <a:spLocks/>
            </p:cNvSpPr>
            <p:nvPr/>
          </p:nvSpPr>
          <p:spPr bwMode="auto">
            <a:xfrm>
              <a:off x="971" y="1764"/>
              <a:ext cx="118" cy="11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0" y="1"/>
                </a:cxn>
                <a:cxn ang="0">
                  <a:pos x="82" y="4"/>
                </a:cxn>
                <a:cxn ang="0">
                  <a:pos x="91" y="9"/>
                </a:cxn>
                <a:cxn ang="0">
                  <a:pos x="100" y="17"/>
                </a:cxn>
                <a:cxn ang="0">
                  <a:pos x="108" y="26"/>
                </a:cxn>
                <a:cxn ang="0">
                  <a:pos x="113" y="36"/>
                </a:cxn>
                <a:cxn ang="0">
                  <a:pos x="116" y="47"/>
                </a:cxn>
                <a:cxn ang="0">
                  <a:pos x="118" y="58"/>
                </a:cxn>
                <a:cxn ang="0">
                  <a:pos x="116" y="70"/>
                </a:cxn>
                <a:cxn ang="0">
                  <a:pos x="113" y="81"/>
                </a:cxn>
                <a:cxn ang="0">
                  <a:pos x="108" y="91"/>
                </a:cxn>
                <a:cxn ang="0">
                  <a:pos x="100" y="100"/>
                </a:cxn>
                <a:cxn ang="0">
                  <a:pos x="91" y="107"/>
                </a:cxn>
                <a:cxn ang="0">
                  <a:pos x="82" y="113"/>
                </a:cxn>
                <a:cxn ang="0">
                  <a:pos x="70" y="116"/>
                </a:cxn>
                <a:cxn ang="0">
                  <a:pos x="59" y="117"/>
                </a:cxn>
                <a:cxn ang="0">
                  <a:pos x="47" y="116"/>
                </a:cxn>
                <a:cxn ang="0">
                  <a:pos x="36" y="113"/>
                </a:cxn>
                <a:cxn ang="0">
                  <a:pos x="26" y="107"/>
                </a:cxn>
                <a:cxn ang="0">
                  <a:pos x="17" y="100"/>
                </a:cxn>
                <a:cxn ang="0">
                  <a:pos x="10" y="91"/>
                </a:cxn>
                <a:cxn ang="0">
                  <a:pos x="5" y="81"/>
                </a:cxn>
                <a:cxn ang="0">
                  <a:pos x="1" y="70"/>
                </a:cxn>
                <a:cxn ang="0">
                  <a:pos x="0" y="58"/>
                </a:cxn>
                <a:cxn ang="0">
                  <a:pos x="1" y="47"/>
                </a:cxn>
                <a:cxn ang="0">
                  <a:pos x="5" y="36"/>
                </a:cxn>
                <a:cxn ang="0">
                  <a:pos x="10" y="26"/>
                </a:cxn>
                <a:cxn ang="0">
                  <a:pos x="17" y="17"/>
                </a:cxn>
                <a:cxn ang="0">
                  <a:pos x="26" y="9"/>
                </a:cxn>
                <a:cxn ang="0">
                  <a:pos x="36" y="4"/>
                </a:cxn>
                <a:cxn ang="0">
                  <a:pos x="47" y="1"/>
                </a:cxn>
                <a:cxn ang="0">
                  <a:pos x="59" y="0"/>
                </a:cxn>
              </a:cxnLst>
              <a:rect l="0" t="0" r="r" b="b"/>
              <a:pathLst>
                <a:path w="118" h="117">
                  <a:moveTo>
                    <a:pt x="59" y="0"/>
                  </a:moveTo>
                  <a:lnTo>
                    <a:pt x="70" y="1"/>
                  </a:lnTo>
                  <a:lnTo>
                    <a:pt x="82" y="4"/>
                  </a:lnTo>
                  <a:lnTo>
                    <a:pt x="91" y="9"/>
                  </a:lnTo>
                  <a:lnTo>
                    <a:pt x="100" y="17"/>
                  </a:lnTo>
                  <a:lnTo>
                    <a:pt x="108" y="26"/>
                  </a:lnTo>
                  <a:lnTo>
                    <a:pt x="113" y="36"/>
                  </a:lnTo>
                  <a:lnTo>
                    <a:pt x="116" y="47"/>
                  </a:lnTo>
                  <a:lnTo>
                    <a:pt x="118" y="58"/>
                  </a:lnTo>
                  <a:lnTo>
                    <a:pt x="116" y="70"/>
                  </a:lnTo>
                  <a:lnTo>
                    <a:pt x="113" y="81"/>
                  </a:lnTo>
                  <a:lnTo>
                    <a:pt x="108" y="91"/>
                  </a:lnTo>
                  <a:lnTo>
                    <a:pt x="100" y="100"/>
                  </a:lnTo>
                  <a:lnTo>
                    <a:pt x="91" y="107"/>
                  </a:lnTo>
                  <a:lnTo>
                    <a:pt x="82" y="113"/>
                  </a:lnTo>
                  <a:lnTo>
                    <a:pt x="70" y="116"/>
                  </a:lnTo>
                  <a:lnTo>
                    <a:pt x="59" y="117"/>
                  </a:lnTo>
                  <a:lnTo>
                    <a:pt x="47" y="116"/>
                  </a:lnTo>
                  <a:lnTo>
                    <a:pt x="36" y="113"/>
                  </a:lnTo>
                  <a:lnTo>
                    <a:pt x="26" y="107"/>
                  </a:lnTo>
                  <a:lnTo>
                    <a:pt x="17" y="100"/>
                  </a:lnTo>
                  <a:lnTo>
                    <a:pt x="10" y="91"/>
                  </a:lnTo>
                  <a:lnTo>
                    <a:pt x="5" y="81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1" y="47"/>
                  </a:lnTo>
                  <a:lnTo>
                    <a:pt x="5" y="36"/>
                  </a:lnTo>
                  <a:lnTo>
                    <a:pt x="10" y="26"/>
                  </a:lnTo>
                  <a:lnTo>
                    <a:pt x="17" y="17"/>
                  </a:lnTo>
                  <a:lnTo>
                    <a:pt x="26" y="9"/>
                  </a:lnTo>
                  <a:lnTo>
                    <a:pt x="36" y="4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" name="Freeform 856"/>
            <p:cNvSpPr>
              <a:spLocks/>
            </p:cNvSpPr>
            <p:nvPr/>
          </p:nvSpPr>
          <p:spPr bwMode="auto">
            <a:xfrm>
              <a:off x="1813" y="2596"/>
              <a:ext cx="118" cy="11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1" y="1"/>
                </a:cxn>
                <a:cxn ang="0">
                  <a:pos x="82" y="5"/>
                </a:cxn>
                <a:cxn ang="0">
                  <a:pos x="92" y="11"/>
                </a:cxn>
                <a:cxn ang="0">
                  <a:pos x="101" y="18"/>
                </a:cxn>
                <a:cxn ang="0">
                  <a:pos x="108" y="26"/>
                </a:cxn>
                <a:cxn ang="0">
                  <a:pos x="113" y="36"/>
                </a:cxn>
                <a:cxn ang="0">
                  <a:pos x="117" y="47"/>
                </a:cxn>
                <a:cxn ang="0">
                  <a:pos x="118" y="59"/>
                </a:cxn>
                <a:cxn ang="0">
                  <a:pos x="117" y="71"/>
                </a:cxn>
                <a:cxn ang="0">
                  <a:pos x="113" y="82"/>
                </a:cxn>
                <a:cxn ang="0">
                  <a:pos x="108" y="92"/>
                </a:cxn>
                <a:cxn ang="0">
                  <a:pos x="101" y="101"/>
                </a:cxn>
                <a:cxn ang="0">
                  <a:pos x="92" y="108"/>
                </a:cxn>
                <a:cxn ang="0">
                  <a:pos x="82" y="114"/>
                </a:cxn>
                <a:cxn ang="0">
                  <a:pos x="71" y="117"/>
                </a:cxn>
                <a:cxn ang="0">
                  <a:pos x="59" y="118"/>
                </a:cxn>
                <a:cxn ang="0">
                  <a:pos x="47" y="117"/>
                </a:cxn>
                <a:cxn ang="0">
                  <a:pos x="36" y="114"/>
                </a:cxn>
                <a:cxn ang="0">
                  <a:pos x="26" y="108"/>
                </a:cxn>
                <a:cxn ang="0">
                  <a:pos x="18" y="101"/>
                </a:cxn>
                <a:cxn ang="0">
                  <a:pos x="11" y="92"/>
                </a:cxn>
                <a:cxn ang="0">
                  <a:pos x="5" y="82"/>
                </a:cxn>
                <a:cxn ang="0">
                  <a:pos x="1" y="71"/>
                </a:cxn>
                <a:cxn ang="0">
                  <a:pos x="0" y="59"/>
                </a:cxn>
                <a:cxn ang="0">
                  <a:pos x="1" y="47"/>
                </a:cxn>
                <a:cxn ang="0">
                  <a:pos x="5" y="36"/>
                </a:cxn>
                <a:cxn ang="0">
                  <a:pos x="11" y="26"/>
                </a:cxn>
                <a:cxn ang="0">
                  <a:pos x="18" y="18"/>
                </a:cxn>
                <a:cxn ang="0">
                  <a:pos x="26" y="11"/>
                </a:cxn>
                <a:cxn ang="0">
                  <a:pos x="36" y="5"/>
                </a:cxn>
                <a:cxn ang="0">
                  <a:pos x="47" y="1"/>
                </a:cxn>
                <a:cxn ang="0">
                  <a:pos x="59" y="0"/>
                </a:cxn>
              </a:cxnLst>
              <a:rect l="0" t="0" r="r" b="b"/>
              <a:pathLst>
                <a:path w="118" h="118">
                  <a:moveTo>
                    <a:pt x="59" y="0"/>
                  </a:moveTo>
                  <a:lnTo>
                    <a:pt x="71" y="1"/>
                  </a:lnTo>
                  <a:lnTo>
                    <a:pt x="82" y="5"/>
                  </a:lnTo>
                  <a:lnTo>
                    <a:pt x="92" y="11"/>
                  </a:lnTo>
                  <a:lnTo>
                    <a:pt x="101" y="18"/>
                  </a:lnTo>
                  <a:lnTo>
                    <a:pt x="108" y="26"/>
                  </a:lnTo>
                  <a:lnTo>
                    <a:pt x="113" y="36"/>
                  </a:lnTo>
                  <a:lnTo>
                    <a:pt x="117" y="47"/>
                  </a:lnTo>
                  <a:lnTo>
                    <a:pt x="118" y="59"/>
                  </a:lnTo>
                  <a:lnTo>
                    <a:pt x="117" y="71"/>
                  </a:lnTo>
                  <a:lnTo>
                    <a:pt x="113" y="82"/>
                  </a:lnTo>
                  <a:lnTo>
                    <a:pt x="108" y="92"/>
                  </a:lnTo>
                  <a:lnTo>
                    <a:pt x="101" y="101"/>
                  </a:lnTo>
                  <a:lnTo>
                    <a:pt x="92" y="108"/>
                  </a:lnTo>
                  <a:lnTo>
                    <a:pt x="82" y="114"/>
                  </a:lnTo>
                  <a:lnTo>
                    <a:pt x="71" y="117"/>
                  </a:lnTo>
                  <a:lnTo>
                    <a:pt x="59" y="118"/>
                  </a:lnTo>
                  <a:lnTo>
                    <a:pt x="47" y="117"/>
                  </a:lnTo>
                  <a:lnTo>
                    <a:pt x="36" y="114"/>
                  </a:lnTo>
                  <a:lnTo>
                    <a:pt x="26" y="108"/>
                  </a:lnTo>
                  <a:lnTo>
                    <a:pt x="18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5" y="36"/>
                  </a:lnTo>
                  <a:lnTo>
                    <a:pt x="11" y="26"/>
                  </a:lnTo>
                  <a:lnTo>
                    <a:pt x="18" y="18"/>
                  </a:lnTo>
                  <a:lnTo>
                    <a:pt x="26" y="11"/>
                  </a:lnTo>
                  <a:lnTo>
                    <a:pt x="36" y="5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Freeform 857"/>
            <p:cNvSpPr>
              <a:spLocks/>
            </p:cNvSpPr>
            <p:nvPr/>
          </p:nvSpPr>
          <p:spPr bwMode="auto">
            <a:xfrm>
              <a:off x="920" y="1687"/>
              <a:ext cx="1080" cy="1082"/>
            </a:xfrm>
            <a:custGeom>
              <a:avLst/>
              <a:gdLst/>
              <a:ahLst/>
              <a:cxnLst>
                <a:cxn ang="0">
                  <a:pos x="577" y="2"/>
                </a:cxn>
                <a:cxn ang="0">
                  <a:pos x="649" y="11"/>
                </a:cxn>
                <a:cxn ang="0">
                  <a:pos x="718" y="30"/>
                </a:cxn>
                <a:cxn ang="0">
                  <a:pos x="782" y="58"/>
                </a:cxn>
                <a:cxn ang="0">
                  <a:pos x="842" y="93"/>
                </a:cxn>
                <a:cxn ang="0">
                  <a:pos x="897" y="135"/>
                </a:cxn>
                <a:cxn ang="0">
                  <a:pos x="946" y="184"/>
                </a:cxn>
                <a:cxn ang="0">
                  <a:pos x="988" y="239"/>
                </a:cxn>
                <a:cxn ang="0">
                  <a:pos x="1023" y="299"/>
                </a:cxn>
                <a:cxn ang="0">
                  <a:pos x="1050" y="364"/>
                </a:cxn>
                <a:cxn ang="0">
                  <a:pos x="1069" y="432"/>
                </a:cxn>
                <a:cxn ang="0">
                  <a:pos x="1079" y="504"/>
                </a:cxn>
                <a:cxn ang="0">
                  <a:pos x="1079" y="579"/>
                </a:cxn>
                <a:cxn ang="0">
                  <a:pos x="1069" y="650"/>
                </a:cxn>
                <a:cxn ang="0">
                  <a:pos x="1050" y="719"/>
                </a:cxn>
                <a:cxn ang="0">
                  <a:pos x="1023" y="784"/>
                </a:cxn>
                <a:cxn ang="0">
                  <a:pos x="988" y="844"/>
                </a:cxn>
                <a:cxn ang="0">
                  <a:pos x="946" y="899"/>
                </a:cxn>
                <a:cxn ang="0">
                  <a:pos x="897" y="948"/>
                </a:cxn>
                <a:cxn ang="0">
                  <a:pos x="842" y="990"/>
                </a:cxn>
                <a:cxn ang="0">
                  <a:pos x="782" y="1025"/>
                </a:cxn>
                <a:cxn ang="0">
                  <a:pos x="718" y="1052"/>
                </a:cxn>
                <a:cxn ang="0">
                  <a:pos x="649" y="1071"/>
                </a:cxn>
                <a:cxn ang="0">
                  <a:pos x="577" y="1081"/>
                </a:cxn>
                <a:cxn ang="0">
                  <a:pos x="504" y="1081"/>
                </a:cxn>
                <a:cxn ang="0">
                  <a:pos x="432" y="1071"/>
                </a:cxn>
                <a:cxn ang="0">
                  <a:pos x="363" y="1052"/>
                </a:cxn>
                <a:cxn ang="0">
                  <a:pos x="299" y="1025"/>
                </a:cxn>
                <a:cxn ang="0">
                  <a:pos x="239" y="990"/>
                </a:cxn>
                <a:cxn ang="0">
                  <a:pos x="184" y="948"/>
                </a:cxn>
                <a:cxn ang="0">
                  <a:pos x="135" y="899"/>
                </a:cxn>
                <a:cxn ang="0">
                  <a:pos x="93" y="844"/>
                </a:cxn>
                <a:cxn ang="0">
                  <a:pos x="58" y="784"/>
                </a:cxn>
                <a:cxn ang="0">
                  <a:pos x="30" y="719"/>
                </a:cxn>
                <a:cxn ang="0">
                  <a:pos x="11" y="650"/>
                </a:cxn>
                <a:cxn ang="0">
                  <a:pos x="2" y="579"/>
                </a:cxn>
                <a:cxn ang="0">
                  <a:pos x="2" y="504"/>
                </a:cxn>
                <a:cxn ang="0">
                  <a:pos x="11" y="432"/>
                </a:cxn>
                <a:cxn ang="0">
                  <a:pos x="30" y="364"/>
                </a:cxn>
                <a:cxn ang="0">
                  <a:pos x="58" y="299"/>
                </a:cxn>
                <a:cxn ang="0">
                  <a:pos x="93" y="239"/>
                </a:cxn>
                <a:cxn ang="0">
                  <a:pos x="135" y="184"/>
                </a:cxn>
                <a:cxn ang="0">
                  <a:pos x="184" y="135"/>
                </a:cxn>
                <a:cxn ang="0">
                  <a:pos x="239" y="93"/>
                </a:cxn>
                <a:cxn ang="0">
                  <a:pos x="299" y="58"/>
                </a:cxn>
                <a:cxn ang="0">
                  <a:pos x="363" y="30"/>
                </a:cxn>
                <a:cxn ang="0">
                  <a:pos x="432" y="11"/>
                </a:cxn>
                <a:cxn ang="0">
                  <a:pos x="504" y="2"/>
                </a:cxn>
              </a:cxnLst>
              <a:rect l="0" t="0" r="r" b="b"/>
              <a:pathLst>
                <a:path w="1080" h="1082">
                  <a:moveTo>
                    <a:pt x="540" y="0"/>
                  </a:moveTo>
                  <a:lnTo>
                    <a:pt x="577" y="2"/>
                  </a:lnTo>
                  <a:lnTo>
                    <a:pt x="614" y="5"/>
                  </a:lnTo>
                  <a:lnTo>
                    <a:pt x="649" y="11"/>
                  </a:lnTo>
                  <a:lnTo>
                    <a:pt x="684" y="19"/>
                  </a:lnTo>
                  <a:lnTo>
                    <a:pt x="718" y="30"/>
                  </a:lnTo>
                  <a:lnTo>
                    <a:pt x="750" y="43"/>
                  </a:lnTo>
                  <a:lnTo>
                    <a:pt x="782" y="58"/>
                  </a:lnTo>
                  <a:lnTo>
                    <a:pt x="813" y="74"/>
                  </a:lnTo>
                  <a:lnTo>
                    <a:pt x="842" y="93"/>
                  </a:lnTo>
                  <a:lnTo>
                    <a:pt x="870" y="113"/>
                  </a:lnTo>
                  <a:lnTo>
                    <a:pt x="897" y="135"/>
                  </a:lnTo>
                  <a:lnTo>
                    <a:pt x="922" y="159"/>
                  </a:lnTo>
                  <a:lnTo>
                    <a:pt x="946" y="184"/>
                  </a:lnTo>
                  <a:lnTo>
                    <a:pt x="968" y="211"/>
                  </a:lnTo>
                  <a:lnTo>
                    <a:pt x="988" y="239"/>
                  </a:lnTo>
                  <a:lnTo>
                    <a:pt x="1006" y="268"/>
                  </a:lnTo>
                  <a:lnTo>
                    <a:pt x="1023" y="299"/>
                  </a:lnTo>
                  <a:lnTo>
                    <a:pt x="1038" y="331"/>
                  </a:lnTo>
                  <a:lnTo>
                    <a:pt x="1050" y="364"/>
                  </a:lnTo>
                  <a:lnTo>
                    <a:pt x="1061" y="397"/>
                  </a:lnTo>
                  <a:lnTo>
                    <a:pt x="1069" y="432"/>
                  </a:lnTo>
                  <a:lnTo>
                    <a:pt x="1075" y="468"/>
                  </a:lnTo>
                  <a:lnTo>
                    <a:pt x="1079" y="504"/>
                  </a:lnTo>
                  <a:lnTo>
                    <a:pt x="1080" y="541"/>
                  </a:lnTo>
                  <a:lnTo>
                    <a:pt x="1079" y="579"/>
                  </a:lnTo>
                  <a:lnTo>
                    <a:pt x="1075" y="615"/>
                  </a:lnTo>
                  <a:lnTo>
                    <a:pt x="1069" y="650"/>
                  </a:lnTo>
                  <a:lnTo>
                    <a:pt x="1061" y="685"/>
                  </a:lnTo>
                  <a:lnTo>
                    <a:pt x="1050" y="719"/>
                  </a:lnTo>
                  <a:lnTo>
                    <a:pt x="1038" y="752"/>
                  </a:lnTo>
                  <a:lnTo>
                    <a:pt x="1023" y="784"/>
                  </a:lnTo>
                  <a:lnTo>
                    <a:pt x="1006" y="814"/>
                  </a:lnTo>
                  <a:lnTo>
                    <a:pt x="988" y="844"/>
                  </a:lnTo>
                  <a:lnTo>
                    <a:pt x="968" y="872"/>
                  </a:lnTo>
                  <a:lnTo>
                    <a:pt x="946" y="899"/>
                  </a:lnTo>
                  <a:lnTo>
                    <a:pt x="922" y="924"/>
                  </a:lnTo>
                  <a:lnTo>
                    <a:pt x="897" y="948"/>
                  </a:lnTo>
                  <a:lnTo>
                    <a:pt x="870" y="969"/>
                  </a:lnTo>
                  <a:lnTo>
                    <a:pt x="842" y="990"/>
                  </a:lnTo>
                  <a:lnTo>
                    <a:pt x="813" y="1008"/>
                  </a:lnTo>
                  <a:lnTo>
                    <a:pt x="782" y="1025"/>
                  </a:lnTo>
                  <a:lnTo>
                    <a:pt x="750" y="1040"/>
                  </a:lnTo>
                  <a:lnTo>
                    <a:pt x="718" y="1052"/>
                  </a:lnTo>
                  <a:lnTo>
                    <a:pt x="684" y="1063"/>
                  </a:lnTo>
                  <a:lnTo>
                    <a:pt x="649" y="1071"/>
                  </a:lnTo>
                  <a:lnTo>
                    <a:pt x="614" y="1077"/>
                  </a:lnTo>
                  <a:lnTo>
                    <a:pt x="577" y="1081"/>
                  </a:lnTo>
                  <a:lnTo>
                    <a:pt x="540" y="1082"/>
                  </a:lnTo>
                  <a:lnTo>
                    <a:pt x="504" y="1081"/>
                  </a:lnTo>
                  <a:lnTo>
                    <a:pt x="467" y="1077"/>
                  </a:lnTo>
                  <a:lnTo>
                    <a:pt x="432" y="1071"/>
                  </a:lnTo>
                  <a:lnTo>
                    <a:pt x="397" y="1063"/>
                  </a:lnTo>
                  <a:lnTo>
                    <a:pt x="363" y="1052"/>
                  </a:lnTo>
                  <a:lnTo>
                    <a:pt x="330" y="1040"/>
                  </a:lnTo>
                  <a:lnTo>
                    <a:pt x="299" y="1025"/>
                  </a:lnTo>
                  <a:lnTo>
                    <a:pt x="268" y="1008"/>
                  </a:lnTo>
                  <a:lnTo>
                    <a:pt x="239" y="990"/>
                  </a:lnTo>
                  <a:lnTo>
                    <a:pt x="210" y="969"/>
                  </a:lnTo>
                  <a:lnTo>
                    <a:pt x="184" y="948"/>
                  </a:lnTo>
                  <a:lnTo>
                    <a:pt x="159" y="924"/>
                  </a:lnTo>
                  <a:lnTo>
                    <a:pt x="135" y="899"/>
                  </a:lnTo>
                  <a:lnTo>
                    <a:pt x="113" y="872"/>
                  </a:lnTo>
                  <a:lnTo>
                    <a:pt x="93" y="844"/>
                  </a:lnTo>
                  <a:lnTo>
                    <a:pt x="74" y="814"/>
                  </a:lnTo>
                  <a:lnTo>
                    <a:pt x="58" y="784"/>
                  </a:lnTo>
                  <a:lnTo>
                    <a:pt x="43" y="752"/>
                  </a:lnTo>
                  <a:lnTo>
                    <a:pt x="30" y="719"/>
                  </a:lnTo>
                  <a:lnTo>
                    <a:pt x="20" y="685"/>
                  </a:lnTo>
                  <a:lnTo>
                    <a:pt x="11" y="650"/>
                  </a:lnTo>
                  <a:lnTo>
                    <a:pt x="6" y="615"/>
                  </a:lnTo>
                  <a:lnTo>
                    <a:pt x="2" y="579"/>
                  </a:lnTo>
                  <a:lnTo>
                    <a:pt x="0" y="541"/>
                  </a:lnTo>
                  <a:lnTo>
                    <a:pt x="2" y="504"/>
                  </a:lnTo>
                  <a:lnTo>
                    <a:pt x="6" y="468"/>
                  </a:lnTo>
                  <a:lnTo>
                    <a:pt x="11" y="432"/>
                  </a:lnTo>
                  <a:lnTo>
                    <a:pt x="20" y="397"/>
                  </a:lnTo>
                  <a:lnTo>
                    <a:pt x="30" y="364"/>
                  </a:lnTo>
                  <a:lnTo>
                    <a:pt x="43" y="331"/>
                  </a:lnTo>
                  <a:lnTo>
                    <a:pt x="58" y="299"/>
                  </a:lnTo>
                  <a:lnTo>
                    <a:pt x="74" y="268"/>
                  </a:lnTo>
                  <a:lnTo>
                    <a:pt x="93" y="239"/>
                  </a:lnTo>
                  <a:lnTo>
                    <a:pt x="113" y="211"/>
                  </a:lnTo>
                  <a:lnTo>
                    <a:pt x="135" y="184"/>
                  </a:lnTo>
                  <a:lnTo>
                    <a:pt x="159" y="159"/>
                  </a:lnTo>
                  <a:lnTo>
                    <a:pt x="184" y="135"/>
                  </a:lnTo>
                  <a:lnTo>
                    <a:pt x="210" y="113"/>
                  </a:lnTo>
                  <a:lnTo>
                    <a:pt x="239" y="93"/>
                  </a:lnTo>
                  <a:lnTo>
                    <a:pt x="268" y="74"/>
                  </a:lnTo>
                  <a:lnTo>
                    <a:pt x="299" y="58"/>
                  </a:lnTo>
                  <a:lnTo>
                    <a:pt x="330" y="43"/>
                  </a:lnTo>
                  <a:lnTo>
                    <a:pt x="363" y="30"/>
                  </a:lnTo>
                  <a:lnTo>
                    <a:pt x="397" y="19"/>
                  </a:lnTo>
                  <a:lnTo>
                    <a:pt x="432" y="11"/>
                  </a:lnTo>
                  <a:lnTo>
                    <a:pt x="467" y="5"/>
                  </a:lnTo>
                  <a:lnTo>
                    <a:pt x="504" y="2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6FBA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0" name="타원 9"/>
          <p:cNvSpPr/>
          <p:nvPr/>
        </p:nvSpPr>
        <p:spPr>
          <a:xfrm>
            <a:off x="1494000" y="2646000"/>
            <a:ext cx="1663892" cy="1663892"/>
          </a:xfrm>
          <a:prstGeom prst="ellipse">
            <a:avLst/>
          </a:prstGeom>
          <a:solidFill>
            <a:srgbClr val="6FBA2C"/>
          </a:solidFill>
          <a:ln>
            <a:solidFill>
              <a:srgbClr val="6FB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595678" y="2687593"/>
            <a:ext cx="5429288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길이와 거리를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어림</a:t>
            </a: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+mj-cs"/>
              </a:rPr>
              <a:t>하고</a:t>
            </a:r>
            <a:r>
              <a:rPr lang="en-US" altLang="ko-KR" sz="3600" dirty="0">
                <a:latin typeface="나눔고딕 ExtraBold" pitchFamily="50" charset="-127"/>
                <a:ea typeface="나눔고딕 ExtraBold" pitchFamily="50" charset="-127"/>
                <a:cs typeface="+mj-cs"/>
              </a:rPr>
              <a:t> </a:t>
            </a: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+mj-cs"/>
              </a:rPr>
              <a:t>재어 보아요</a:t>
            </a:r>
            <a:r>
              <a:rPr lang="en-US" altLang="ko-KR" sz="3600" dirty="0" smtClean="0">
                <a:latin typeface="나눔고딕 ExtraBold" pitchFamily="50" charset="-127"/>
                <a:ea typeface="나눔고딕 ExtraBold" pitchFamily="50" charset="-127"/>
                <a:cs typeface="+mj-cs"/>
              </a:rPr>
              <a:t>.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j-cs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14" name="타원 13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이등변 삼각형 14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17" name="타원 16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8" name="이등변 삼각형 17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9" name="모서리가 둥근 직사각형 18"/>
          <p:cNvSpPr/>
          <p:nvPr/>
        </p:nvSpPr>
        <p:spPr>
          <a:xfrm>
            <a:off x="395536" y="476672"/>
            <a:ext cx="3981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E1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95536" y="476672"/>
            <a:ext cx="100811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E1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                 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67544" y="476672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E94829"/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sz="2400" dirty="0">
              <a:solidFill>
                <a:srgbClr val="E9482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568" y="5393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88604" y="548680"/>
            <a:ext cx="327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길이와 거리를 어림하고 재어 볼까요</a:t>
            </a:r>
            <a:endParaRPr lang="ko-KR" altLang="en-US" sz="14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5" name="그림 24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34585" y="2803527"/>
            <a:ext cx="135732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학습</a:t>
            </a:r>
            <a:endParaRPr lang="en-US" altLang="ko-KR" sz="4000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40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문제</a:t>
            </a:r>
            <a:endParaRPr lang="ko-KR" altLang="en-US" sz="40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3" name="타원 32">
            <a:hlinkClick r:id="rId5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>
            <a:hlinkClick r:id="rId6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>
            <a:hlinkClick r:id="rId7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타원 36">
            <a:hlinkClick r:id="rId8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타원 37">
            <a:hlinkClick r:id="rId9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850728" y="2172543"/>
            <a:ext cx="7522301" cy="430887"/>
            <a:chOff x="1850728" y="2127150"/>
            <a:chExt cx="7522301" cy="430887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4900306" y="2129409"/>
              <a:ext cx="756729" cy="4286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850728" y="2127150"/>
              <a:ext cx="75223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(1) </a:t>
              </a:r>
              <a:r>
                <a:rPr lang="ko-KR" altLang="en-US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필통의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길이는 약 </a:t>
              </a:r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24</a:t>
              </a:r>
              <a:r>
                <a:rPr lang="en-US" altLang="ko-KR" sz="2200" b="1" spc="-30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           </a:t>
              </a:r>
              <a:r>
                <a:rPr lang="ko-KR" altLang="en-US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입니다</a:t>
              </a:r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</p:txBody>
        </p:sp>
      </p:grpSp>
      <p:sp>
        <p:nvSpPr>
          <p:cNvPr id="59" name="직사각형 58"/>
          <p:cNvSpPr/>
          <p:nvPr/>
        </p:nvSpPr>
        <p:spPr>
          <a:xfrm>
            <a:off x="4900306" y="2149880"/>
            <a:ext cx="756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cm</a:t>
            </a:r>
            <a:endParaRPr lang="ko-KR" altLang="en-US" sz="2200" b="1" dirty="0">
              <a:solidFill>
                <a:srgbClr val="C0504D">
                  <a:lumMod val="75000"/>
                </a:srgb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0551" y="218591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/>
          <p:nvPr/>
        </p:nvGrpSpPr>
        <p:grpSpPr>
          <a:xfrm>
            <a:off x="1850728" y="2888490"/>
            <a:ext cx="7522301" cy="430887"/>
            <a:chOff x="1850728" y="2705369"/>
            <a:chExt cx="7522301" cy="430887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5752035" y="2705432"/>
              <a:ext cx="756729" cy="4286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850728" y="2705369"/>
              <a:ext cx="75223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(2) </a:t>
              </a:r>
              <a:r>
                <a:rPr lang="ko-KR" altLang="en-US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수학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교과서의 두께는 약 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12</a:t>
              </a:r>
              <a:r>
                <a:rPr lang="en-US" altLang="ko-KR" sz="2200" b="1" spc="-300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                     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입니다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850728" y="3634955"/>
            <a:ext cx="7522301" cy="438088"/>
            <a:chOff x="1850728" y="3280125"/>
            <a:chExt cx="7522301" cy="438088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5409295" y="3289585"/>
              <a:ext cx="756729" cy="4286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850728" y="3280125"/>
              <a:ext cx="75223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(3) </a:t>
              </a:r>
              <a:r>
                <a:rPr lang="ko-KR" altLang="en-US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친구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발의 길이는 약 </a:t>
              </a:r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240</a:t>
              </a:r>
              <a:r>
                <a:rPr lang="en-US" altLang="ko-KR" sz="2200" b="1" spc="-300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en-US" altLang="ko-KR" sz="2200" b="1" spc="-300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                      </a:t>
              </a:r>
              <a:r>
                <a:rPr lang="ko-KR" altLang="en-US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입니다</a:t>
              </a:r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  <a:endParaRPr lang="en-US" altLang="ko-KR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875715" y="1412776"/>
            <a:ext cx="81333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문제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1.</a:t>
            </a:r>
            <a:r>
              <a:rPr lang="en-US" altLang="ko-KR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안에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cm</a:t>
            </a:r>
            <a:r>
              <a:rPr lang="en-US" altLang="ko-KR" sz="2200" b="1" spc="-3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와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mm</a:t>
            </a:r>
            <a:r>
              <a:rPr lang="en-US" altLang="ko-KR" sz="2200" b="1" spc="-300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중 </a:t>
            </a:r>
            <a:r>
              <a:rPr lang="ko-KR" altLang="en-US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알맞은 단위를 써넣으세요</a:t>
            </a:r>
            <a:r>
              <a:rPr lang="en-US" altLang="ko-KR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sp>
        <p:nvSpPr>
          <p:cNvPr id="36" name="모서리가 둥근 직사각형 35"/>
          <p:cNvSpPr/>
          <p:nvPr/>
        </p:nvSpPr>
        <p:spPr>
          <a:xfrm>
            <a:off x="1952329" y="1497218"/>
            <a:ext cx="285752" cy="28575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752035" y="2862319"/>
            <a:ext cx="756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mm</a:t>
            </a:r>
            <a:endParaRPr lang="ko-KR" altLang="en-US" sz="2200" b="1" dirty="0">
              <a:solidFill>
                <a:srgbClr val="C0504D">
                  <a:lumMod val="75000"/>
                </a:srgb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409295" y="3628814"/>
            <a:ext cx="756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mm</a:t>
            </a:r>
            <a:endParaRPr lang="ko-KR" altLang="en-US" sz="2200" b="1" dirty="0">
              <a:solidFill>
                <a:srgbClr val="C0504D">
                  <a:lumMod val="75000"/>
                </a:srgb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4155" y="2900021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5785" y="3657983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그룹 31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33" name="타원 32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4" name="이등변 삼각형 33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37" name="타원 36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8" name="이등변 삼각형 37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8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" grpId="0"/>
      <p:bldP spid="36" grpId="0" animBg="1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75715" y="1412776"/>
            <a:ext cx="81333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문제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길이가 </a:t>
            </a:r>
            <a:r>
              <a:rPr lang="ko-KR" altLang="en-US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긴 순서대로 기호를 써 보세요</a:t>
            </a:r>
            <a:r>
              <a:rPr lang="en-US" altLang="ko-KR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2764666" y="3472750"/>
            <a:ext cx="44231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(       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                                      )</a:t>
            </a:r>
            <a:endParaRPr lang="ko-KR" altLang="en-US" sz="2200" b="1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759665" y="3472750"/>
            <a:ext cx="24331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㉠</a:t>
            </a:r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㉣</a:t>
            </a:r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㉢</a:t>
            </a:r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200" b="1" dirty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㉡</a:t>
            </a:r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2200" b="1" dirty="0">
              <a:solidFill>
                <a:srgbClr val="C0504D">
                  <a:lumMod val="75000"/>
                </a:srgb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137" y="350483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620168" y="2203399"/>
            <a:ext cx="671217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㉠ 축구 골대의 높이              ㉡ 우표의 긴 쪽의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길이</a:t>
            </a:r>
            <a:endParaRPr lang="en-US" altLang="ko-KR" sz="2200" b="1" dirty="0" smtClean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endParaRPr lang="ko-KR" altLang="en-US" sz="500" b="1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㉢ 수학책의 긴 쪽의 길이    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㉣ 칠판의 짧은 쪽의 길이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1299396" y="2135763"/>
            <a:ext cx="7285985" cy="975737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17" name="타원 16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8" name="이등변 삼각형 17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21" name="타원 20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2" name="이등변 삼각형 21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7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9" grpId="0"/>
      <p:bldP spid="10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/>
          <p:cNvGrpSpPr/>
          <p:nvPr/>
        </p:nvGrpSpPr>
        <p:grpSpPr>
          <a:xfrm>
            <a:off x="1837872" y="2131669"/>
            <a:ext cx="7522301" cy="430887"/>
            <a:chOff x="1850728" y="2127150"/>
            <a:chExt cx="7522301" cy="430887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5408311" y="2129409"/>
              <a:ext cx="756729" cy="4286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850728" y="2127150"/>
              <a:ext cx="75223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(1) </a:t>
              </a:r>
              <a:r>
                <a:rPr lang="ko-KR" altLang="en-US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고속버스의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길이는 약 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12</a:t>
              </a:r>
              <a:r>
                <a:rPr lang="en-US" altLang="ko-KR" sz="2200" b="1" spc="-300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           입니다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  <a:endParaRPr lang="en-US" altLang="ko-KR" sz="16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837872" y="2847616"/>
            <a:ext cx="7522301" cy="430887"/>
            <a:chOff x="1850728" y="2705369"/>
            <a:chExt cx="7522301" cy="430887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6734178" y="2705432"/>
              <a:ext cx="756729" cy="4286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850728" y="2705369"/>
              <a:ext cx="75223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(2)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서울에서 부산까지의 거리는 약 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330           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입니다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  <a:endParaRPr lang="en-US" altLang="ko-KR" sz="16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837872" y="3594081"/>
            <a:ext cx="7522301" cy="438088"/>
            <a:chOff x="1850728" y="3280125"/>
            <a:chExt cx="7522301" cy="438088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4957735" y="3289585"/>
              <a:ext cx="756729" cy="4286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850728" y="3280125"/>
              <a:ext cx="75223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200" b="1" dirty="0" smtClean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(3)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한라산의 높이는 약 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2           </a:t>
              </a:r>
              <a:r>
                <a:rPr lang="ko-KR" altLang="en-US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입니다</a:t>
              </a:r>
              <a:r>
                <a:rPr lang="en-US" altLang="ko-KR" sz="2200" b="1" dirty="0">
                  <a:solidFill>
                    <a:prstClr val="black"/>
                  </a:solidFill>
                  <a:latin typeface="나눔고딕" pitchFamily="50" charset="-127"/>
                  <a:ea typeface="나눔고딕" pitchFamily="50" charset="-127"/>
                </a:rPr>
                <a:t>.</a:t>
              </a: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6724227" y="2837903"/>
            <a:ext cx="756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km</a:t>
            </a:r>
            <a:endParaRPr lang="ko-KR" altLang="en-US" sz="2200" b="1" dirty="0">
              <a:solidFill>
                <a:srgbClr val="C0504D">
                  <a:lumMod val="75000"/>
                </a:srgb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875715" y="1412776"/>
            <a:ext cx="81333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문제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3.     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안에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km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와 </a:t>
            </a:r>
            <a:r>
              <a:rPr lang="en-US" altLang="ko-KR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m</a:t>
            </a:r>
            <a:r>
              <a:rPr lang="en-US" altLang="ko-KR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중 </a:t>
            </a:r>
            <a:r>
              <a:rPr lang="ko-KR" altLang="en-US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알맞은 단위를 써넣으세요</a:t>
            </a:r>
            <a:r>
              <a:rPr lang="en-US" altLang="ko-KR" sz="2200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952329" y="1497218"/>
            <a:ext cx="285752" cy="28575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400809" y="2098755"/>
            <a:ext cx="756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 smtClean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m</a:t>
            </a:r>
            <a:endParaRPr lang="ko-KR" altLang="en-US" sz="2200" b="1" dirty="0">
              <a:solidFill>
                <a:srgbClr val="C0504D">
                  <a:lumMod val="75000"/>
                </a:srgb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953484" y="3592560"/>
            <a:ext cx="756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200" b="1" dirty="0">
                <a:solidFill>
                  <a:srgbClr val="C0504D">
                    <a:lumMod val="75000"/>
                  </a:srgbClr>
                </a:solidFill>
                <a:latin typeface="나눔고딕" pitchFamily="50" charset="-127"/>
                <a:ea typeface="나눔고딕" pitchFamily="50" charset="-127"/>
              </a:rPr>
              <a:t>km</a:t>
            </a:r>
            <a:endParaRPr lang="ko-KR" altLang="en-US" sz="2200" b="1" dirty="0">
              <a:solidFill>
                <a:srgbClr val="C0504D">
                  <a:lumMod val="75000"/>
                </a:srgb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9305" y="2174880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1567" y="2889814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5052" y="3648420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그룹 27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29" name="타원 2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0" name="이등변 삼각형 29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41" name="타원 40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42" name="이등변 삼각형 41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29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 animBg="1"/>
      <p:bldP spid="2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51"/>
          <p:cNvGrpSpPr>
            <a:grpSpLocks noChangeAspect="1"/>
          </p:cNvGrpSpPr>
          <p:nvPr/>
        </p:nvGrpSpPr>
        <p:grpSpPr bwMode="auto">
          <a:xfrm>
            <a:off x="1285852" y="2428868"/>
            <a:ext cx="2071688" cy="2076450"/>
            <a:chOff x="810" y="1572"/>
            <a:chExt cx="1305" cy="1308"/>
          </a:xfrm>
        </p:grpSpPr>
        <p:sp>
          <p:nvSpPr>
            <p:cNvPr id="3" name="AutoShape 850"/>
            <p:cNvSpPr>
              <a:spLocks noChangeAspect="1" noChangeArrowheads="1" noTextEdit="1"/>
            </p:cNvSpPr>
            <p:nvPr/>
          </p:nvSpPr>
          <p:spPr bwMode="auto">
            <a:xfrm>
              <a:off x="810" y="1572"/>
              <a:ext cx="1305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4" name="Freeform 853"/>
            <p:cNvSpPr>
              <a:spLocks/>
            </p:cNvSpPr>
            <p:nvPr/>
          </p:nvSpPr>
          <p:spPr bwMode="auto">
            <a:xfrm>
              <a:off x="990" y="1576"/>
              <a:ext cx="1121" cy="1124"/>
            </a:xfrm>
            <a:custGeom>
              <a:avLst/>
              <a:gdLst/>
              <a:ahLst/>
              <a:cxnLst>
                <a:cxn ang="0">
                  <a:pos x="470" y="0"/>
                </a:cxn>
                <a:cxn ang="0">
                  <a:pos x="510" y="2"/>
                </a:cxn>
                <a:cxn ang="0">
                  <a:pos x="549" y="5"/>
                </a:cxn>
                <a:cxn ang="0">
                  <a:pos x="587" y="11"/>
                </a:cxn>
                <a:cxn ang="0">
                  <a:pos x="625" y="19"/>
                </a:cxn>
                <a:cxn ang="0">
                  <a:pos x="661" y="29"/>
                </a:cxn>
                <a:cxn ang="0">
                  <a:pos x="697" y="41"/>
                </a:cxn>
                <a:cxn ang="0">
                  <a:pos x="732" y="55"/>
                </a:cxn>
                <a:cxn ang="0">
                  <a:pos x="766" y="72"/>
                </a:cxn>
                <a:cxn ang="0">
                  <a:pos x="799" y="90"/>
                </a:cxn>
                <a:cxn ang="0">
                  <a:pos x="830" y="109"/>
                </a:cxn>
                <a:cxn ang="0">
                  <a:pos x="860" y="131"/>
                </a:cxn>
                <a:cxn ang="0">
                  <a:pos x="889" y="154"/>
                </a:cxn>
                <a:cxn ang="0">
                  <a:pos x="917" y="178"/>
                </a:cxn>
                <a:cxn ang="0">
                  <a:pos x="943" y="205"/>
                </a:cxn>
                <a:cxn ang="0">
                  <a:pos x="968" y="232"/>
                </a:cxn>
                <a:cxn ang="0">
                  <a:pos x="991" y="261"/>
                </a:cxn>
                <a:cxn ang="0">
                  <a:pos x="1012" y="292"/>
                </a:cxn>
                <a:cxn ang="0">
                  <a:pos x="1032" y="324"/>
                </a:cxn>
                <a:cxn ang="0">
                  <a:pos x="1050" y="356"/>
                </a:cxn>
                <a:cxn ang="0">
                  <a:pos x="1066" y="390"/>
                </a:cxn>
                <a:cxn ang="0">
                  <a:pos x="1080" y="425"/>
                </a:cxn>
                <a:cxn ang="0">
                  <a:pos x="1092" y="461"/>
                </a:cxn>
                <a:cxn ang="0">
                  <a:pos x="1102" y="498"/>
                </a:cxn>
                <a:cxn ang="0">
                  <a:pos x="1110" y="535"/>
                </a:cxn>
                <a:cxn ang="0">
                  <a:pos x="1116" y="574"/>
                </a:cxn>
                <a:cxn ang="0">
                  <a:pos x="1120" y="613"/>
                </a:cxn>
                <a:cxn ang="0">
                  <a:pos x="1121" y="652"/>
                </a:cxn>
                <a:cxn ang="0">
                  <a:pos x="1120" y="692"/>
                </a:cxn>
                <a:cxn ang="0">
                  <a:pos x="1116" y="731"/>
                </a:cxn>
                <a:cxn ang="0">
                  <a:pos x="1110" y="769"/>
                </a:cxn>
                <a:cxn ang="0">
                  <a:pos x="1103" y="806"/>
                </a:cxn>
                <a:cxn ang="0">
                  <a:pos x="1093" y="843"/>
                </a:cxn>
                <a:cxn ang="0">
                  <a:pos x="1081" y="878"/>
                </a:cxn>
                <a:cxn ang="0">
                  <a:pos x="1067" y="913"/>
                </a:cxn>
                <a:cxn ang="0">
                  <a:pos x="1051" y="947"/>
                </a:cxn>
                <a:cxn ang="0">
                  <a:pos x="1033" y="979"/>
                </a:cxn>
                <a:cxn ang="0">
                  <a:pos x="1014" y="1011"/>
                </a:cxn>
                <a:cxn ang="0">
                  <a:pos x="993" y="1041"/>
                </a:cxn>
                <a:cxn ang="0">
                  <a:pos x="970" y="1070"/>
                </a:cxn>
                <a:cxn ang="0">
                  <a:pos x="945" y="1098"/>
                </a:cxn>
                <a:cxn ang="0">
                  <a:pos x="919" y="1124"/>
                </a:cxn>
                <a:cxn ang="0">
                  <a:pos x="0" y="202"/>
                </a:cxn>
                <a:cxn ang="0">
                  <a:pos x="26" y="176"/>
                </a:cxn>
                <a:cxn ang="0">
                  <a:pos x="54" y="152"/>
                </a:cxn>
                <a:cxn ang="0">
                  <a:pos x="83" y="129"/>
                </a:cxn>
                <a:cxn ang="0">
                  <a:pos x="113" y="108"/>
                </a:cxn>
                <a:cxn ang="0">
                  <a:pos x="144" y="88"/>
                </a:cxn>
                <a:cxn ang="0">
                  <a:pos x="177" y="71"/>
                </a:cxn>
                <a:cxn ang="0">
                  <a:pos x="210" y="55"/>
                </a:cxn>
                <a:cxn ang="0">
                  <a:pos x="245" y="41"/>
                </a:cxn>
                <a:cxn ang="0">
                  <a:pos x="280" y="29"/>
                </a:cxn>
                <a:cxn ang="0">
                  <a:pos x="317" y="19"/>
                </a:cxn>
                <a:cxn ang="0">
                  <a:pos x="354" y="11"/>
                </a:cxn>
                <a:cxn ang="0">
                  <a:pos x="392" y="5"/>
                </a:cxn>
                <a:cxn ang="0">
                  <a:pos x="431" y="2"/>
                </a:cxn>
                <a:cxn ang="0">
                  <a:pos x="470" y="0"/>
                </a:cxn>
              </a:cxnLst>
              <a:rect l="0" t="0" r="r" b="b"/>
              <a:pathLst>
                <a:path w="1121" h="1124">
                  <a:moveTo>
                    <a:pt x="470" y="0"/>
                  </a:moveTo>
                  <a:lnTo>
                    <a:pt x="510" y="2"/>
                  </a:lnTo>
                  <a:lnTo>
                    <a:pt x="549" y="5"/>
                  </a:lnTo>
                  <a:lnTo>
                    <a:pt x="587" y="11"/>
                  </a:lnTo>
                  <a:lnTo>
                    <a:pt x="625" y="19"/>
                  </a:lnTo>
                  <a:lnTo>
                    <a:pt x="661" y="29"/>
                  </a:lnTo>
                  <a:lnTo>
                    <a:pt x="697" y="41"/>
                  </a:lnTo>
                  <a:lnTo>
                    <a:pt x="732" y="55"/>
                  </a:lnTo>
                  <a:lnTo>
                    <a:pt x="766" y="72"/>
                  </a:lnTo>
                  <a:lnTo>
                    <a:pt x="799" y="90"/>
                  </a:lnTo>
                  <a:lnTo>
                    <a:pt x="830" y="109"/>
                  </a:lnTo>
                  <a:lnTo>
                    <a:pt x="860" y="131"/>
                  </a:lnTo>
                  <a:lnTo>
                    <a:pt x="889" y="154"/>
                  </a:lnTo>
                  <a:lnTo>
                    <a:pt x="917" y="178"/>
                  </a:lnTo>
                  <a:lnTo>
                    <a:pt x="943" y="205"/>
                  </a:lnTo>
                  <a:lnTo>
                    <a:pt x="968" y="232"/>
                  </a:lnTo>
                  <a:lnTo>
                    <a:pt x="991" y="261"/>
                  </a:lnTo>
                  <a:lnTo>
                    <a:pt x="1012" y="292"/>
                  </a:lnTo>
                  <a:lnTo>
                    <a:pt x="1032" y="324"/>
                  </a:lnTo>
                  <a:lnTo>
                    <a:pt x="1050" y="356"/>
                  </a:lnTo>
                  <a:lnTo>
                    <a:pt x="1066" y="390"/>
                  </a:lnTo>
                  <a:lnTo>
                    <a:pt x="1080" y="425"/>
                  </a:lnTo>
                  <a:lnTo>
                    <a:pt x="1092" y="461"/>
                  </a:lnTo>
                  <a:lnTo>
                    <a:pt x="1102" y="498"/>
                  </a:lnTo>
                  <a:lnTo>
                    <a:pt x="1110" y="535"/>
                  </a:lnTo>
                  <a:lnTo>
                    <a:pt x="1116" y="574"/>
                  </a:lnTo>
                  <a:lnTo>
                    <a:pt x="1120" y="613"/>
                  </a:lnTo>
                  <a:lnTo>
                    <a:pt x="1121" y="652"/>
                  </a:lnTo>
                  <a:lnTo>
                    <a:pt x="1120" y="692"/>
                  </a:lnTo>
                  <a:lnTo>
                    <a:pt x="1116" y="731"/>
                  </a:lnTo>
                  <a:lnTo>
                    <a:pt x="1110" y="769"/>
                  </a:lnTo>
                  <a:lnTo>
                    <a:pt x="1103" y="806"/>
                  </a:lnTo>
                  <a:lnTo>
                    <a:pt x="1093" y="843"/>
                  </a:lnTo>
                  <a:lnTo>
                    <a:pt x="1081" y="878"/>
                  </a:lnTo>
                  <a:lnTo>
                    <a:pt x="1067" y="913"/>
                  </a:lnTo>
                  <a:lnTo>
                    <a:pt x="1051" y="947"/>
                  </a:lnTo>
                  <a:lnTo>
                    <a:pt x="1033" y="979"/>
                  </a:lnTo>
                  <a:lnTo>
                    <a:pt x="1014" y="1011"/>
                  </a:lnTo>
                  <a:lnTo>
                    <a:pt x="993" y="1041"/>
                  </a:lnTo>
                  <a:lnTo>
                    <a:pt x="970" y="1070"/>
                  </a:lnTo>
                  <a:lnTo>
                    <a:pt x="945" y="1098"/>
                  </a:lnTo>
                  <a:lnTo>
                    <a:pt x="919" y="1124"/>
                  </a:lnTo>
                  <a:lnTo>
                    <a:pt x="0" y="202"/>
                  </a:lnTo>
                  <a:lnTo>
                    <a:pt x="26" y="176"/>
                  </a:lnTo>
                  <a:lnTo>
                    <a:pt x="54" y="152"/>
                  </a:lnTo>
                  <a:lnTo>
                    <a:pt x="83" y="129"/>
                  </a:lnTo>
                  <a:lnTo>
                    <a:pt x="113" y="108"/>
                  </a:lnTo>
                  <a:lnTo>
                    <a:pt x="144" y="88"/>
                  </a:lnTo>
                  <a:lnTo>
                    <a:pt x="177" y="71"/>
                  </a:lnTo>
                  <a:lnTo>
                    <a:pt x="210" y="55"/>
                  </a:lnTo>
                  <a:lnTo>
                    <a:pt x="245" y="41"/>
                  </a:lnTo>
                  <a:lnTo>
                    <a:pt x="280" y="29"/>
                  </a:lnTo>
                  <a:lnTo>
                    <a:pt x="317" y="19"/>
                  </a:lnTo>
                  <a:lnTo>
                    <a:pt x="354" y="11"/>
                  </a:lnTo>
                  <a:lnTo>
                    <a:pt x="392" y="5"/>
                  </a:lnTo>
                  <a:lnTo>
                    <a:pt x="431" y="2"/>
                  </a:lnTo>
                  <a:lnTo>
                    <a:pt x="470" y="0"/>
                  </a:lnTo>
                  <a:close/>
                </a:path>
              </a:pathLst>
            </a:custGeom>
            <a:solidFill>
              <a:srgbClr val="EFEFE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5" name="Freeform 854"/>
            <p:cNvSpPr>
              <a:spLocks/>
            </p:cNvSpPr>
            <p:nvPr/>
          </p:nvSpPr>
          <p:spPr bwMode="auto">
            <a:xfrm>
              <a:off x="810" y="1778"/>
              <a:ext cx="1099" cy="1102"/>
            </a:xfrm>
            <a:custGeom>
              <a:avLst/>
              <a:gdLst/>
              <a:ahLst/>
              <a:cxnLst>
                <a:cxn ang="0">
                  <a:pos x="180" y="0"/>
                </a:cxn>
                <a:cxn ang="0">
                  <a:pos x="1099" y="922"/>
                </a:cxn>
                <a:cxn ang="0">
                  <a:pos x="1072" y="947"/>
                </a:cxn>
                <a:cxn ang="0">
                  <a:pos x="1043" y="970"/>
                </a:cxn>
                <a:cxn ang="0">
                  <a:pos x="1012" y="992"/>
                </a:cxn>
                <a:cxn ang="0">
                  <a:pos x="981" y="1012"/>
                </a:cxn>
                <a:cxn ang="0">
                  <a:pos x="948" y="1030"/>
                </a:cxn>
                <a:cxn ang="0">
                  <a:pos x="914" y="1046"/>
                </a:cxn>
                <a:cxn ang="0">
                  <a:pos x="879" y="1061"/>
                </a:cxn>
                <a:cxn ang="0">
                  <a:pos x="843" y="1073"/>
                </a:cxn>
                <a:cxn ang="0">
                  <a:pos x="806" y="1083"/>
                </a:cxn>
                <a:cxn ang="0">
                  <a:pos x="768" y="1091"/>
                </a:cxn>
                <a:cxn ang="0">
                  <a:pos x="729" y="1097"/>
                </a:cxn>
                <a:cxn ang="0">
                  <a:pos x="690" y="1101"/>
                </a:cxn>
                <a:cxn ang="0">
                  <a:pos x="650" y="1102"/>
                </a:cxn>
                <a:cxn ang="0">
                  <a:pos x="611" y="1101"/>
                </a:cxn>
                <a:cxn ang="0">
                  <a:pos x="572" y="1097"/>
                </a:cxn>
                <a:cxn ang="0">
                  <a:pos x="533" y="1092"/>
                </a:cxn>
                <a:cxn ang="0">
                  <a:pos x="496" y="1083"/>
                </a:cxn>
                <a:cxn ang="0">
                  <a:pos x="459" y="1074"/>
                </a:cxn>
                <a:cxn ang="0">
                  <a:pos x="423" y="1061"/>
                </a:cxn>
                <a:cxn ang="0">
                  <a:pos x="388" y="1047"/>
                </a:cxn>
                <a:cxn ang="0">
                  <a:pos x="355" y="1031"/>
                </a:cxn>
                <a:cxn ang="0">
                  <a:pos x="322" y="1013"/>
                </a:cxn>
                <a:cxn ang="0">
                  <a:pos x="291" y="993"/>
                </a:cxn>
                <a:cxn ang="0">
                  <a:pos x="260" y="972"/>
                </a:cxn>
                <a:cxn ang="0">
                  <a:pos x="231" y="949"/>
                </a:cxn>
                <a:cxn ang="0">
                  <a:pos x="204" y="924"/>
                </a:cxn>
                <a:cxn ang="0">
                  <a:pos x="178" y="898"/>
                </a:cxn>
                <a:cxn ang="0">
                  <a:pos x="153" y="870"/>
                </a:cxn>
                <a:cxn ang="0">
                  <a:pos x="130" y="841"/>
                </a:cxn>
                <a:cxn ang="0">
                  <a:pos x="108" y="811"/>
                </a:cxn>
                <a:cxn ang="0">
                  <a:pos x="89" y="779"/>
                </a:cxn>
                <a:cxn ang="0">
                  <a:pos x="71" y="746"/>
                </a:cxn>
                <a:cxn ang="0">
                  <a:pos x="55" y="713"/>
                </a:cxn>
                <a:cxn ang="0">
                  <a:pos x="41" y="678"/>
                </a:cxn>
                <a:cxn ang="0">
                  <a:pos x="28" y="642"/>
                </a:cxn>
                <a:cxn ang="0">
                  <a:pos x="19" y="605"/>
                </a:cxn>
                <a:cxn ang="0">
                  <a:pos x="10" y="568"/>
                </a:cxn>
                <a:cxn ang="0">
                  <a:pos x="5" y="529"/>
                </a:cxn>
                <a:cxn ang="0">
                  <a:pos x="1" y="490"/>
                </a:cxn>
                <a:cxn ang="0">
                  <a:pos x="0" y="450"/>
                </a:cxn>
                <a:cxn ang="0">
                  <a:pos x="1" y="410"/>
                </a:cxn>
                <a:cxn ang="0">
                  <a:pos x="5" y="371"/>
                </a:cxn>
                <a:cxn ang="0">
                  <a:pos x="11" y="332"/>
                </a:cxn>
                <a:cxn ang="0">
                  <a:pos x="19" y="294"/>
                </a:cxn>
                <a:cxn ang="0">
                  <a:pos x="29" y="258"/>
                </a:cxn>
                <a:cxn ang="0">
                  <a:pos x="41" y="221"/>
                </a:cxn>
                <a:cxn ang="0">
                  <a:pos x="56" y="186"/>
                </a:cxn>
                <a:cxn ang="0">
                  <a:pos x="72" y="152"/>
                </a:cxn>
                <a:cxn ang="0">
                  <a:pos x="90" y="119"/>
                </a:cxn>
                <a:cxn ang="0">
                  <a:pos x="110" y="87"/>
                </a:cxn>
                <a:cxn ang="0">
                  <a:pos x="132" y="57"/>
                </a:cxn>
                <a:cxn ang="0">
                  <a:pos x="155" y="28"/>
                </a:cxn>
                <a:cxn ang="0">
                  <a:pos x="180" y="0"/>
                </a:cxn>
              </a:cxnLst>
              <a:rect l="0" t="0" r="r" b="b"/>
              <a:pathLst>
                <a:path w="1099" h="1102">
                  <a:moveTo>
                    <a:pt x="180" y="0"/>
                  </a:moveTo>
                  <a:lnTo>
                    <a:pt x="1099" y="922"/>
                  </a:lnTo>
                  <a:lnTo>
                    <a:pt x="1072" y="947"/>
                  </a:lnTo>
                  <a:lnTo>
                    <a:pt x="1043" y="970"/>
                  </a:lnTo>
                  <a:lnTo>
                    <a:pt x="1012" y="992"/>
                  </a:lnTo>
                  <a:lnTo>
                    <a:pt x="981" y="1012"/>
                  </a:lnTo>
                  <a:lnTo>
                    <a:pt x="948" y="1030"/>
                  </a:lnTo>
                  <a:lnTo>
                    <a:pt x="914" y="1046"/>
                  </a:lnTo>
                  <a:lnTo>
                    <a:pt x="879" y="1061"/>
                  </a:lnTo>
                  <a:lnTo>
                    <a:pt x="843" y="1073"/>
                  </a:lnTo>
                  <a:lnTo>
                    <a:pt x="806" y="1083"/>
                  </a:lnTo>
                  <a:lnTo>
                    <a:pt x="768" y="1091"/>
                  </a:lnTo>
                  <a:lnTo>
                    <a:pt x="729" y="1097"/>
                  </a:lnTo>
                  <a:lnTo>
                    <a:pt x="690" y="1101"/>
                  </a:lnTo>
                  <a:lnTo>
                    <a:pt x="650" y="1102"/>
                  </a:lnTo>
                  <a:lnTo>
                    <a:pt x="611" y="1101"/>
                  </a:lnTo>
                  <a:lnTo>
                    <a:pt x="572" y="1097"/>
                  </a:lnTo>
                  <a:lnTo>
                    <a:pt x="533" y="1092"/>
                  </a:lnTo>
                  <a:lnTo>
                    <a:pt x="496" y="1083"/>
                  </a:lnTo>
                  <a:lnTo>
                    <a:pt x="459" y="1074"/>
                  </a:lnTo>
                  <a:lnTo>
                    <a:pt x="423" y="1061"/>
                  </a:lnTo>
                  <a:lnTo>
                    <a:pt x="388" y="1047"/>
                  </a:lnTo>
                  <a:lnTo>
                    <a:pt x="355" y="1031"/>
                  </a:lnTo>
                  <a:lnTo>
                    <a:pt x="322" y="1013"/>
                  </a:lnTo>
                  <a:lnTo>
                    <a:pt x="291" y="993"/>
                  </a:lnTo>
                  <a:lnTo>
                    <a:pt x="260" y="972"/>
                  </a:lnTo>
                  <a:lnTo>
                    <a:pt x="231" y="949"/>
                  </a:lnTo>
                  <a:lnTo>
                    <a:pt x="204" y="924"/>
                  </a:lnTo>
                  <a:lnTo>
                    <a:pt x="178" y="898"/>
                  </a:lnTo>
                  <a:lnTo>
                    <a:pt x="153" y="870"/>
                  </a:lnTo>
                  <a:lnTo>
                    <a:pt x="130" y="841"/>
                  </a:lnTo>
                  <a:lnTo>
                    <a:pt x="108" y="811"/>
                  </a:lnTo>
                  <a:lnTo>
                    <a:pt x="89" y="779"/>
                  </a:lnTo>
                  <a:lnTo>
                    <a:pt x="71" y="746"/>
                  </a:lnTo>
                  <a:lnTo>
                    <a:pt x="55" y="713"/>
                  </a:lnTo>
                  <a:lnTo>
                    <a:pt x="41" y="678"/>
                  </a:lnTo>
                  <a:lnTo>
                    <a:pt x="28" y="642"/>
                  </a:lnTo>
                  <a:lnTo>
                    <a:pt x="19" y="605"/>
                  </a:lnTo>
                  <a:lnTo>
                    <a:pt x="10" y="568"/>
                  </a:lnTo>
                  <a:lnTo>
                    <a:pt x="5" y="529"/>
                  </a:lnTo>
                  <a:lnTo>
                    <a:pt x="1" y="490"/>
                  </a:lnTo>
                  <a:lnTo>
                    <a:pt x="0" y="450"/>
                  </a:lnTo>
                  <a:lnTo>
                    <a:pt x="1" y="410"/>
                  </a:lnTo>
                  <a:lnTo>
                    <a:pt x="5" y="371"/>
                  </a:lnTo>
                  <a:lnTo>
                    <a:pt x="11" y="332"/>
                  </a:lnTo>
                  <a:lnTo>
                    <a:pt x="19" y="294"/>
                  </a:lnTo>
                  <a:lnTo>
                    <a:pt x="29" y="258"/>
                  </a:lnTo>
                  <a:lnTo>
                    <a:pt x="41" y="221"/>
                  </a:lnTo>
                  <a:lnTo>
                    <a:pt x="56" y="186"/>
                  </a:lnTo>
                  <a:lnTo>
                    <a:pt x="72" y="152"/>
                  </a:lnTo>
                  <a:lnTo>
                    <a:pt x="90" y="119"/>
                  </a:lnTo>
                  <a:lnTo>
                    <a:pt x="110" y="87"/>
                  </a:lnTo>
                  <a:lnTo>
                    <a:pt x="132" y="57"/>
                  </a:lnTo>
                  <a:lnTo>
                    <a:pt x="155" y="28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6" name="Freeform 855"/>
            <p:cNvSpPr>
              <a:spLocks/>
            </p:cNvSpPr>
            <p:nvPr/>
          </p:nvSpPr>
          <p:spPr bwMode="auto">
            <a:xfrm>
              <a:off x="971" y="1764"/>
              <a:ext cx="118" cy="11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0" y="1"/>
                </a:cxn>
                <a:cxn ang="0">
                  <a:pos x="82" y="4"/>
                </a:cxn>
                <a:cxn ang="0">
                  <a:pos x="91" y="9"/>
                </a:cxn>
                <a:cxn ang="0">
                  <a:pos x="100" y="17"/>
                </a:cxn>
                <a:cxn ang="0">
                  <a:pos x="108" y="26"/>
                </a:cxn>
                <a:cxn ang="0">
                  <a:pos x="113" y="36"/>
                </a:cxn>
                <a:cxn ang="0">
                  <a:pos x="116" y="47"/>
                </a:cxn>
                <a:cxn ang="0">
                  <a:pos x="118" y="58"/>
                </a:cxn>
                <a:cxn ang="0">
                  <a:pos x="116" y="70"/>
                </a:cxn>
                <a:cxn ang="0">
                  <a:pos x="113" y="81"/>
                </a:cxn>
                <a:cxn ang="0">
                  <a:pos x="108" y="91"/>
                </a:cxn>
                <a:cxn ang="0">
                  <a:pos x="100" y="100"/>
                </a:cxn>
                <a:cxn ang="0">
                  <a:pos x="91" y="107"/>
                </a:cxn>
                <a:cxn ang="0">
                  <a:pos x="82" y="113"/>
                </a:cxn>
                <a:cxn ang="0">
                  <a:pos x="70" y="116"/>
                </a:cxn>
                <a:cxn ang="0">
                  <a:pos x="59" y="117"/>
                </a:cxn>
                <a:cxn ang="0">
                  <a:pos x="47" y="116"/>
                </a:cxn>
                <a:cxn ang="0">
                  <a:pos x="36" y="113"/>
                </a:cxn>
                <a:cxn ang="0">
                  <a:pos x="26" y="107"/>
                </a:cxn>
                <a:cxn ang="0">
                  <a:pos x="17" y="100"/>
                </a:cxn>
                <a:cxn ang="0">
                  <a:pos x="10" y="91"/>
                </a:cxn>
                <a:cxn ang="0">
                  <a:pos x="5" y="81"/>
                </a:cxn>
                <a:cxn ang="0">
                  <a:pos x="1" y="70"/>
                </a:cxn>
                <a:cxn ang="0">
                  <a:pos x="0" y="58"/>
                </a:cxn>
                <a:cxn ang="0">
                  <a:pos x="1" y="47"/>
                </a:cxn>
                <a:cxn ang="0">
                  <a:pos x="5" y="36"/>
                </a:cxn>
                <a:cxn ang="0">
                  <a:pos x="10" y="26"/>
                </a:cxn>
                <a:cxn ang="0">
                  <a:pos x="17" y="17"/>
                </a:cxn>
                <a:cxn ang="0">
                  <a:pos x="26" y="9"/>
                </a:cxn>
                <a:cxn ang="0">
                  <a:pos x="36" y="4"/>
                </a:cxn>
                <a:cxn ang="0">
                  <a:pos x="47" y="1"/>
                </a:cxn>
                <a:cxn ang="0">
                  <a:pos x="59" y="0"/>
                </a:cxn>
              </a:cxnLst>
              <a:rect l="0" t="0" r="r" b="b"/>
              <a:pathLst>
                <a:path w="118" h="117">
                  <a:moveTo>
                    <a:pt x="59" y="0"/>
                  </a:moveTo>
                  <a:lnTo>
                    <a:pt x="70" y="1"/>
                  </a:lnTo>
                  <a:lnTo>
                    <a:pt x="82" y="4"/>
                  </a:lnTo>
                  <a:lnTo>
                    <a:pt x="91" y="9"/>
                  </a:lnTo>
                  <a:lnTo>
                    <a:pt x="100" y="17"/>
                  </a:lnTo>
                  <a:lnTo>
                    <a:pt x="108" y="26"/>
                  </a:lnTo>
                  <a:lnTo>
                    <a:pt x="113" y="36"/>
                  </a:lnTo>
                  <a:lnTo>
                    <a:pt x="116" y="47"/>
                  </a:lnTo>
                  <a:lnTo>
                    <a:pt x="118" y="58"/>
                  </a:lnTo>
                  <a:lnTo>
                    <a:pt x="116" y="70"/>
                  </a:lnTo>
                  <a:lnTo>
                    <a:pt x="113" y="81"/>
                  </a:lnTo>
                  <a:lnTo>
                    <a:pt x="108" y="91"/>
                  </a:lnTo>
                  <a:lnTo>
                    <a:pt x="100" y="100"/>
                  </a:lnTo>
                  <a:lnTo>
                    <a:pt x="91" y="107"/>
                  </a:lnTo>
                  <a:lnTo>
                    <a:pt x="82" y="113"/>
                  </a:lnTo>
                  <a:lnTo>
                    <a:pt x="70" y="116"/>
                  </a:lnTo>
                  <a:lnTo>
                    <a:pt x="59" y="117"/>
                  </a:lnTo>
                  <a:lnTo>
                    <a:pt x="47" y="116"/>
                  </a:lnTo>
                  <a:lnTo>
                    <a:pt x="36" y="113"/>
                  </a:lnTo>
                  <a:lnTo>
                    <a:pt x="26" y="107"/>
                  </a:lnTo>
                  <a:lnTo>
                    <a:pt x="17" y="100"/>
                  </a:lnTo>
                  <a:lnTo>
                    <a:pt x="10" y="91"/>
                  </a:lnTo>
                  <a:lnTo>
                    <a:pt x="5" y="81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1" y="47"/>
                  </a:lnTo>
                  <a:lnTo>
                    <a:pt x="5" y="36"/>
                  </a:lnTo>
                  <a:lnTo>
                    <a:pt x="10" y="26"/>
                  </a:lnTo>
                  <a:lnTo>
                    <a:pt x="17" y="17"/>
                  </a:lnTo>
                  <a:lnTo>
                    <a:pt x="26" y="9"/>
                  </a:lnTo>
                  <a:lnTo>
                    <a:pt x="36" y="4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" name="Freeform 856"/>
            <p:cNvSpPr>
              <a:spLocks/>
            </p:cNvSpPr>
            <p:nvPr/>
          </p:nvSpPr>
          <p:spPr bwMode="auto">
            <a:xfrm>
              <a:off x="1813" y="2596"/>
              <a:ext cx="118" cy="11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1" y="1"/>
                </a:cxn>
                <a:cxn ang="0">
                  <a:pos x="82" y="5"/>
                </a:cxn>
                <a:cxn ang="0">
                  <a:pos x="92" y="11"/>
                </a:cxn>
                <a:cxn ang="0">
                  <a:pos x="101" y="18"/>
                </a:cxn>
                <a:cxn ang="0">
                  <a:pos x="108" y="26"/>
                </a:cxn>
                <a:cxn ang="0">
                  <a:pos x="113" y="36"/>
                </a:cxn>
                <a:cxn ang="0">
                  <a:pos x="117" y="47"/>
                </a:cxn>
                <a:cxn ang="0">
                  <a:pos x="118" y="59"/>
                </a:cxn>
                <a:cxn ang="0">
                  <a:pos x="117" y="71"/>
                </a:cxn>
                <a:cxn ang="0">
                  <a:pos x="113" y="82"/>
                </a:cxn>
                <a:cxn ang="0">
                  <a:pos x="108" y="92"/>
                </a:cxn>
                <a:cxn ang="0">
                  <a:pos x="101" y="101"/>
                </a:cxn>
                <a:cxn ang="0">
                  <a:pos x="92" y="108"/>
                </a:cxn>
                <a:cxn ang="0">
                  <a:pos x="82" y="114"/>
                </a:cxn>
                <a:cxn ang="0">
                  <a:pos x="71" y="117"/>
                </a:cxn>
                <a:cxn ang="0">
                  <a:pos x="59" y="118"/>
                </a:cxn>
                <a:cxn ang="0">
                  <a:pos x="47" y="117"/>
                </a:cxn>
                <a:cxn ang="0">
                  <a:pos x="36" y="114"/>
                </a:cxn>
                <a:cxn ang="0">
                  <a:pos x="26" y="108"/>
                </a:cxn>
                <a:cxn ang="0">
                  <a:pos x="18" y="101"/>
                </a:cxn>
                <a:cxn ang="0">
                  <a:pos x="11" y="92"/>
                </a:cxn>
                <a:cxn ang="0">
                  <a:pos x="5" y="82"/>
                </a:cxn>
                <a:cxn ang="0">
                  <a:pos x="1" y="71"/>
                </a:cxn>
                <a:cxn ang="0">
                  <a:pos x="0" y="59"/>
                </a:cxn>
                <a:cxn ang="0">
                  <a:pos x="1" y="47"/>
                </a:cxn>
                <a:cxn ang="0">
                  <a:pos x="5" y="36"/>
                </a:cxn>
                <a:cxn ang="0">
                  <a:pos x="11" y="26"/>
                </a:cxn>
                <a:cxn ang="0">
                  <a:pos x="18" y="18"/>
                </a:cxn>
                <a:cxn ang="0">
                  <a:pos x="26" y="11"/>
                </a:cxn>
                <a:cxn ang="0">
                  <a:pos x="36" y="5"/>
                </a:cxn>
                <a:cxn ang="0">
                  <a:pos x="47" y="1"/>
                </a:cxn>
                <a:cxn ang="0">
                  <a:pos x="59" y="0"/>
                </a:cxn>
              </a:cxnLst>
              <a:rect l="0" t="0" r="r" b="b"/>
              <a:pathLst>
                <a:path w="118" h="118">
                  <a:moveTo>
                    <a:pt x="59" y="0"/>
                  </a:moveTo>
                  <a:lnTo>
                    <a:pt x="71" y="1"/>
                  </a:lnTo>
                  <a:lnTo>
                    <a:pt x="82" y="5"/>
                  </a:lnTo>
                  <a:lnTo>
                    <a:pt x="92" y="11"/>
                  </a:lnTo>
                  <a:lnTo>
                    <a:pt x="101" y="18"/>
                  </a:lnTo>
                  <a:lnTo>
                    <a:pt x="108" y="26"/>
                  </a:lnTo>
                  <a:lnTo>
                    <a:pt x="113" y="36"/>
                  </a:lnTo>
                  <a:lnTo>
                    <a:pt x="117" y="47"/>
                  </a:lnTo>
                  <a:lnTo>
                    <a:pt x="118" y="59"/>
                  </a:lnTo>
                  <a:lnTo>
                    <a:pt x="117" y="71"/>
                  </a:lnTo>
                  <a:lnTo>
                    <a:pt x="113" y="82"/>
                  </a:lnTo>
                  <a:lnTo>
                    <a:pt x="108" y="92"/>
                  </a:lnTo>
                  <a:lnTo>
                    <a:pt x="101" y="101"/>
                  </a:lnTo>
                  <a:lnTo>
                    <a:pt x="92" y="108"/>
                  </a:lnTo>
                  <a:lnTo>
                    <a:pt x="82" y="114"/>
                  </a:lnTo>
                  <a:lnTo>
                    <a:pt x="71" y="117"/>
                  </a:lnTo>
                  <a:lnTo>
                    <a:pt x="59" y="118"/>
                  </a:lnTo>
                  <a:lnTo>
                    <a:pt x="47" y="117"/>
                  </a:lnTo>
                  <a:lnTo>
                    <a:pt x="36" y="114"/>
                  </a:lnTo>
                  <a:lnTo>
                    <a:pt x="26" y="108"/>
                  </a:lnTo>
                  <a:lnTo>
                    <a:pt x="18" y="101"/>
                  </a:lnTo>
                  <a:lnTo>
                    <a:pt x="11" y="92"/>
                  </a:lnTo>
                  <a:lnTo>
                    <a:pt x="5" y="82"/>
                  </a:lnTo>
                  <a:lnTo>
                    <a:pt x="1" y="71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5" y="36"/>
                  </a:lnTo>
                  <a:lnTo>
                    <a:pt x="11" y="26"/>
                  </a:lnTo>
                  <a:lnTo>
                    <a:pt x="18" y="18"/>
                  </a:lnTo>
                  <a:lnTo>
                    <a:pt x="26" y="11"/>
                  </a:lnTo>
                  <a:lnTo>
                    <a:pt x="36" y="5"/>
                  </a:lnTo>
                  <a:lnTo>
                    <a:pt x="47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C0DD9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" name="Freeform 857"/>
            <p:cNvSpPr>
              <a:spLocks/>
            </p:cNvSpPr>
            <p:nvPr/>
          </p:nvSpPr>
          <p:spPr bwMode="auto">
            <a:xfrm>
              <a:off x="920" y="1687"/>
              <a:ext cx="1080" cy="1082"/>
            </a:xfrm>
            <a:custGeom>
              <a:avLst/>
              <a:gdLst/>
              <a:ahLst/>
              <a:cxnLst>
                <a:cxn ang="0">
                  <a:pos x="577" y="2"/>
                </a:cxn>
                <a:cxn ang="0">
                  <a:pos x="649" y="11"/>
                </a:cxn>
                <a:cxn ang="0">
                  <a:pos x="718" y="30"/>
                </a:cxn>
                <a:cxn ang="0">
                  <a:pos x="782" y="58"/>
                </a:cxn>
                <a:cxn ang="0">
                  <a:pos x="842" y="93"/>
                </a:cxn>
                <a:cxn ang="0">
                  <a:pos x="897" y="135"/>
                </a:cxn>
                <a:cxn ang="0">
                  <a:pos x="946" y="184"/>
                </a:cxn>
                <a:cxn ang="0">
                  <a:pos x="988" y="239"/>
                </a:cxn>
                <a:cxn ang="0">
                  <a:pos x="1023" y="299"/>
                </a:cxn>
                <a:cxn ang="0">
                  <a:pos x="1050" y="364"/>
                </a:cxn>
                <a:cxn ang="0">
                  <a:pos x="1069" y="432"/>
                </a:cxn>
                <a:cxn ang="0">
                  <a:pos x="1079" y="504"/>
                </a:cxn>
                <a:cxn ang="0">
                  <a:pos x="1079" y="579"/>
                </a:cxn>
                <a:cxn ang="0">
                  <a:pos x="1069" y="650"/>
                </a:cxn>
                <a:cxn ang="0">
                  <a:pos x="1050" y="719"/>
                </a:cxn>
                <a:cxn ang="0">
                  <a:pos x="1023" y="784"/>
                </a:cxn>
                <a:cxn ang="0">
                  <a:pos x="988" y="844"/>
                </a:cxn>
                <a:cxn ang="0">
                  <a:pos x="946" y="899"/>
                </a:cxn>
                <a:cxn ang="0">
                  <a:pos x="897" y="948"/>
                </a:cxn>
                <a:cxn ang="0">
                  <a:pos x="842" y="990"/>
                </a:cxn>
                <a:cxn ang="0">
                  <a:pos x="782" y="1025"/>
                </a:cxn>
                <a:cxn ang="0">
                  <a:pos x="718" y="1052"/>
                </a:cxn>
                <a:cxn ang="0">
                  <a:pos x="649" y="1071"/>
                </a:cxn>
                <a:cxn ang="0">
                  <a:pos x="577" y="1081"/>
                </a:cxn>
                <a:cxn ang="0">
                  <a:pos x="504" y="1081"/>
                </a:cxn>
                <a:cxn ang="0">
                  <a:pos x="432" y="1071"/>
                </a:cxn>
                <a:cxn ang="0">
                  <a:pos x="363" y="1052"/>
                </a:cxn>
                <a:cxn ang="0">
                  <a:pos x="299" y="1025"/>
                </a:cxn>
                <a:cxn ang="0">
                  <a:pos x="239" y="990"/>
                </a:cxn>
                <a:cxn ang="0">
                  <a:pos x="184" y="948"/>
                </a:cxn>
                <a:cxn ang="0">
                  <a:pos x="135" y="899"/>
                </a:cxn>
                <a:cxn ang="0">
                  <a:pos x="93" y="844"/>
                </a:cxn>
                <a:cxn ang="0">
                  <a:pos x="58" y="784"/>
                </a:cxn>
                <a:cxn ang="0">
                  <a:pos x="30" y="719"/>
                </a:cxn>
                <a:cxn ang="0">
                  <a:pos x="11" y="650"/>
                </a:cxn>
                <a:cxn ang="0">
                  <a:pos x="2" y="579"/>
                </a:cxn>
                <a:cxn ang="0">
                  <a:pos x="2" y="504"/>
                </a:cxn>
                <a:cxn ang="0">
                  <a:pos x="11" y="432"/>
                </a:cxn>
                <a:cxn ang="0">
                  <a:pos x="30" y="364"/>
                </a:cxn>
                <a:cxn ang="0">
                  <a:pos x="58" y="299"/>
                </a:cxn>
                <a:cxn ang="0">
                  <a:pos x="93" y="239"/>
                </a:cxn>
                <a:cxn ang="0">
                  <a:pos x="135" y="184"/>
                </a:cxn>
                <a:cxn ang="0">
                  <a:pos x="184" y="135"/>
                </a:cxn>
                <a:cxn ang="0">
                  <a:pos x="239" y="93"/>
                </a:cxn>
                <a:cxn ang="0">
                  <a:pos x="299" y="58"/>
                </a:cxn>
                <a:cxn ang="0">
                  <a:pos x="363" y="30"/>
                </a:cxn>
                <a:cxn ang="0">
                  <a:pos x="432" y="11"/>
                </a:cxn>
                <a:cxn ang="0">
                  <a:pos x="504" y="2"/>
                </a:cxn>
              </a:cxnLst>
              <a:rect l="0" t="0" r="r" b="b"/>
              <a:pathLst>
                <a:path w="1080" h="1082">
                  <a:moveTo>
                    <a:pt x="540" y="0"/>
                  </a:moveTo>
                  <a:lnTo>
                    <a:pt x="577" y="2"/>
                  </a:lnTo>
                  <a:lnTo>
                    <a:pt x="614" y="5"/>
                  </a:lnTo>
                  <a:lnTo>
                    <a:pt x="649" y="11"/>
                  </a:lnTo>
                  <a:lnTo>
                    <a:pt x="684" y="19"/>
                  </a:lnTo>
                  <a:lnTo>
                    <a:pt x="718" y="30"/>
                  </a:lnTo>
                  <a:lnTo>
                    <a:pt x="750" y="43"/>
                  </a:lnTo>
                  <a:lnTo>
                    <a:pt x="782" y="58"/>
                  </a:lnTo>
                  <a:lnTo>
                    <a:pt x="813" y="74"/>
                  </a:lnTo>
                  <a:lnTo>
                    <a:pt x="842" y="93"/>
                  </a:lnTo>
                  <a:lnTo>
                    <a:pt x="870" y="113"/>
                  </a:lnTo>
                  <a:lnTo>
                    <a:pt x="897" y="135"/>
                  </a:lnTo>
                  <a:lnTo>
                    <a:pt x="922" y="159"/>
                  </a:lnTo>
                  <a:lnTo>
                    <a:pt x="946" y="184"/>
                  </a:lnTo>
                  <a:lnTo>
                    <a:pt x="968" y="211"/>
                  </a:lnTo>
                  <a:lnTo>
                    <a:pt x="988" y="239"/>
                  </a:lnTo>
                  <a:lnTo>
                    <a:pt x="1006" y="268"/>
                  </a:lnTo>
                  <a:lnTo>
                    <a:pt x="1023" y="299"/>
                  </a:lnTo>
                  <a:lnTo>
                    <a:pt x="1038" y="331"/>
                  </a:lnTo>
                  <a:lnTo>
                    <a:pt x="1050" y="364"/>
                  </a:lnTo>
                  <a:lnTo>
                    <a:pt x="1061" y="397"/>
                  </a:lnTo>
                  <a:lnTo>
                    <a:pt x="1069" y="432"/>
                  </a:lnTo>
                  <a:lnTo>
                    <a:pt x="1075" y="468"/>
                  </a:lnTo>
                  <a:lnTo>
                    <a:pt x="1079" y="504"/>
                  </a:lnTo>
                  <a:lnTo>
                    <a:pt x="1080" y="541"/>
                  </a:lnTo>
                  <a:lnTo>
                    <a:pt x="1079" y="579"/>
                  </a:lnTo>
                  <a:lnTo>
                    <a:pt x="1075" y="615"/>
                  </a:lnTo>
                  <a:lnTo>
                    <a:pt x="1069" y="650"/>
                  </a:lnTo>
                  <a:lnTo>
                    <a:pt x="1061" y="685"/>
                  </a:lnTo>
                  <a:lnTo>
                    <a:pt x="1050" y="719"/>
                  </a:lnTo>
                  <a:lnTo>
                    <a:pt x="1038" y="752"/>
                  </a:lnTo>
                  <a:lnTo>
                    <a:pt x="1023" y="784"/>
                  </a:lnTo>
                  <a:lnTo>
                    <a:pt x="1006" y="814"/>
                  </a:lnTo>
                  <a:lnTo>
                    <a:pt x="988" y="844"/>
                  </a:lnTo>
                  <a:lnTo>
                    <a:pt x="968" y="872"/>
                  </a:lnTo>
                  <a:lnTo>
                    <a:pt x="946" y="899"/>
                  </a:lnTo>
                  <a:lnTo>
                    <a:pt x="922" y="924"/>
                  </a:lnTo>
                  <a:lnTo>
                    <a:pt x="897" y="948"/>
                  </a:lnTo>
                  <a:lnTo>
                    <a:pt x="870" y="969"/>
                  </a:lnTo>
                  <a:lnTo>
                    <a:pt x="842" y="990"/>
                  </a:lnTo>
                  <a:lnTo>
                    <a:pt x="813" y="1008"/>
                  </a:lnTo>
                  <a:lnTo>
                    <a:pt x="782" y="1025"/>
                  </a:lnTo>
                  <a:lnTo>
                    <a:pt x="750" y="1040"/>
                  </a:lnTo>
                  <a:lnTo>
                    <a:pt x="718" y="1052"/>
                  </a:lnTo>
                  <a:lnTo>
                    <a:pt x="684" y="1063"/>
                  </a:lnTo>
                  <a:lnTo>
                    <a:pt x="649" y="1071"/>
                  </a:lnTo>
                  <a:lnTo>
                    <a:pt x="614" y="1077"/>
                  </a:lnTo>
                  <a:lnTo>
                    <a:pt x="577" y="1081"/>
                  </a:lnTo>
                  <a:lnTo>
                    <a:pt x="540" y="1082"/>
                  </a:lnTo>
                  <a:lnTo>
                    <a:pt x="504" y="1081"/>
                  </a:lnTo>
                  <a:lnTo>
                    <a:pt x="467" y="1077"/>
                  </a:lnTo>
                  <a:lnTo>
                    <a:pt x="432" y="1071"/>
                  </a:lnTo>
                  <a:lnTo>
                    <a:pt x="397" y="1063"/>
                  </a:lnTo>
                  <a:lnTo>
                    <a:pt x="363" y="1052"/>
                  </a:lnTo>
                  <a:lnTo>
                    <a:pt x="330" y="1040"/>
                  </a:lnTo>
                  <a:lnTo>
                    <a:pt x="299" y="1025"/>
                  </a:lnTo>
                  <a:lnTo>
                    <a:pt x="268" y="1008"/>
                  </a:lnTo>
                  <a:lnTo>
                    <a:pt x="239" y="990"/>
                  </a:lnTo>
                  <a:lnTo>
                    <a:pt x="210" y="969"/>
                  </a:lnTo>
                  <a:lnTo>
                    <a:pt x="184" y="948"/>
                  </a:lnTo>
                  <a:lnTo>
                    <a:pt x="159" y="924"/>
                  </a:lnTo>
                  <a:lnTo>
                    <a:pt x="135" y="899"/>
                  </a:lnTo>
                  <a:lnTo>
                    <a:pt x="113" y="872"/>
                  </a:lnTo>
                  <a:lnTo>
                    <a:pt x="93" y="844"/>
                  </a:lnTo>
                  <a:lnTo>
                    <a:pt x="74" y="814"/>
                  </a:lnTo>
                  <a:lnTo>
                    <a:pt x="58" y="784"/>
                  </a:lnTo>
                  <a:lnTo>
                    <a:pt x="43" y="752"/>
                  </a:lnTo>
                  <a:lnTo>
                    <a:pt x="30" y="719"/>
                  </a:lnTo>
                  <a:lnTo>
                    <a:pt x="20" y="685"/>
                  </a:lnTo>
                  <a:lnTo>
                    <a:pt x="11" y="650"/>
                  </a:lnTo>
                  <a:lnTo>
                    <a:pt x="6" y="615"/>
                  </a:lnTo>
                  <a:lnTo>
                    <a:pt x="2" y="579"/>
                  </a:lnTo>
                  <a:lnTo>
                    <a:pt x="0" y="541"/>
                  </a:lnTo>
                  <a:lnTo>
                    <a:pt x="2" y="504"/>
                  </a:lnTo>
                  <a:lnTo>
                    <a:pt x="6" y="468"/>
                  </a:lnTo>
                  <a:lnTo>
                    <a:pt x="11" y="432"/>
                  </a:lnTo>
                  <a:lnTo>
                    <a:pt x="20" y="397"/>
                  </a:lnTo>
                  <a:lnTo>
                    <a:pt x="30" y="364"/>
                  </a:lnTo>
                  <a:lnTo>
                    <a:pt x="43" y="331"/>
                  </a:lnTo>
                  <a:lnTo>
                    <a:pt x="58" y="299"/>
                  </a:lnTo>
                  <a:lnTo>
                    <a:pt x="74" y="268"/>
                  </a:lnTo>
                  <a:lnTo>
                    <a:pt x="93" y="239"/>
                  </a:lnTo>
                  <a:lnTo>
                    <a:pt x="113" y="211"/>
                  </a:lnTo>
                  <a:lnTo>
                    <a:pt x="135" y="184"/>
                  </a:lnTo>
                  <a:lnTo>
                    <a:pt x="159" y="159"/>
                  </a:lnTo>
                  <a:lnTo>
                    <a:pt x="184" y="135"/>
                  </a:lnTo>
                  <a:lnTo>
                    <a:pt x="210" y="113"/>
                  </a:lnTo>
                  <a:lnTo>
                    <a:pt x="239" y="93"/>
                  </a:lnTo>
                  <a:lnTo>
                    <a:pt x="268" y="74"/>
                  </a:lnTo>
                  <a:lnTo>
                    <a:pt x="299" y="58"/>
                  </a:lnTo>
                  <a:lnTo>
                    <a:pt x="330" y="43"/>
                  </a:lnTo>
                  <a:lnTo>
                    <a:pt x="363" y="30"/>
                  </a:lnTo>
                  <a:lnTo>
                    <a:pt x="397" y="19"/>
                  </a:lnTo>
                  <a:lnTo>
                    <a:pt x="432" y="11"/>
                  </a:lnTo>
                  <a:lnTo>
                    <a:pt x="467" y="5"/>
                  </a:lnTo>
                  <a:lnTo>
                    <a:pt x="504" y="2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6FBA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9" name="그림 8" descr="원  외부 점선 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6000" y="2178000"/>
            <a:ext cx="2572441" cy="2584603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3609853" y="2863569"/>
            <a:ext cx="5072098" cy="16216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1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분보다 작은 단위는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나눔고딕 ExtraBold" pitchFamily="50" charset="-127"/>
                <a:ea typeface="나눔고딕 ExtraBold" pitchFamily="50" charset="-127"/>
                <a:cs typeface="+mj-cs"/>
              </a:rPr>
              <a:t>무엇일까요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j-cs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494000" y="2646000"/>
            <a:ext cx="1663892" cy="1663892"/>
          </a:xfrm>
          <a:prstGeom prst="ellipse">
            <a:avLst/>
          </a:prstGeom>
          <a:solidFill>
            <a:srgbClr val="6FBA2C"/>
          </a:solidFill>
          <a:ln>
            <a:solidFill>
              <a:srgbClr val="6FB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3042" y="3143248"/>
            <a:ext cx="135732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5</a:t>
            </a:r>
            <a:r>
              <a:rPr lang="ko-KR" altLang="en-US" sz="3600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sz="3600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59632" y="170080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6FBA2C"/>
                </a:solidFill>
                <a:latin typeface="나눔고딕 ExtraBold" pitchFamily="50" charset="-127"/>
                <a:ea typeface="나눔고딕 ExtraBold" pitchFamily="50" charset="-127"/>
              </a:rPr>
              <a:t>다음 시간에 배울 내용 알아보기</a:t>
            </a:r>
            <a:endParaRPr lang="ko-KR" altLang="en-US" sz="2000" dirty="0">
              <a:solidFill>
                <a:srgbClr val="6FBA2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69" name="그룹 68"/>
          <p:cNvGrpSpPr/>
          <p:nvPr/>
        </p:nvGrpSpPr>
        <p:grpSpPr>
          <a:xfrm>
            <a:off x="8382024" y="6192000"/>
            <a:ext cx="428628" cy="428628"/>
            <a:chOff x="6701949" y="6250801"/>
            <a:chExt cx="428628" cy="428628"/>
          </a:xfrm>
        </p:grpSpPr>
        <p:sp>
          <p:nvSpPr>
            <p:cNvPr id="70" name="타원 69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1" name="이등변 삼각형 70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26" name="그림 25" descr="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28" name="모서리가 둥근 직사각형 27"/>
          <p:cNvSpPr/>
          <p:nvPr/>
        </p:nvSpPr>
        <p:spPr>
          <a:xfrm>
            <a:off x="395536" y="476672"/>
            <a:ext cx="3981400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E1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95536" y="476672"/>
            <a:ext cx="100811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E1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                 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67544" y="476672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 smtClean="0">
                <a:solidFill>
                  <a:srgbClr val="E94829"/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sz="2400" dirty="0">
              <a:solidFill>
                <a:srgbClr val="E9482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568" y="5393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atin typeface="나눔고딕 ExtraBold" pitchFamily="50" charset="-127"/>
                <a:ea typeface="나눔고딕 ExtraBold" pitchFamily="50" charset="-127"/>
              </a:rPr>
              <a:t>차시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88604" y="548680"/>
            <a:ext cx="327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나눔고딕 ExtraBold" pitchFamily="50" charset="-127"/>
                <a:ea typeface="나눔고딕 ExtraBold" pitchFamily="50" charset="-127"/>
              </a:rPr>
              <a:t>길이와 거리를 어림하고 재어 볼까요</a:t>
            </a:r>
            <a:endParaRPr lang="ko-KR" altLang="en-US" sz="14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17662" r="12383" b="65839"/>
          <a:stretch/>
        </p:blipFill>
        <p:spPr>
          <a:xfrm>
            <a:off x="1778605" y="1689451"/>
            <a:ext cx="7064113" cy="2149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 주변 물건의 길이를 어림하고 </a:t>
            </a:r>
            <a:endParaRPr lang="en-US" altLang="ko-KR" sz="2300" dirty="0" smtClean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재어 보기</a:t>
            </a:r>
            <a:endParaRPr lang="ko-KR" altLang="en-US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9" name="그림 38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868438" y="1338054"/>
            <a:ext cx="3927082" cy="430887"/>
            <a:chOff x="3803670" y="1734824"/>
            <a:chExt cx="3927082" cy="430887"/>
          </a:xfrm>
        </p:grpSpPr>
        <p:sp>
          <p:nvSpPr>
            <p:cNvPr id="54" name="TextBox 19"/>
            <p:cNvSpPr txBox="1">
              <a:spLocks noChangeArrowheads="1"/>
            </p:cNvSpPr>
            <p:nvPr/>
          </p:nvSpPr>
          <p:spPr bwMode="auto">
            <a:xfrm>
              <a:off x="4051540" y="1734824"/>
              <a:ext cx="367921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길이를 어림하고 재어 봅시다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.</a:t>
              </a:r>
              <a:endParaRPr lang="ko-KR" altLang="en-US" sz="2200" b="1" dirty="0">
                <a:latin typeface="나눔고딕"/>
                <a:ea typeface="나눔고딕"/>
                <a:sym typeface="Wingdings"/>
              </a:endParaRPr>
            </a:p>
          </p:txBody>
        </p:sp>
        <p:grpSp>
          <p:nvGrpSpPr>
            <p:cNvPr id="81" name="그룹 80"/>
            <p:cNvGrpSpPr/>
            <p:nvPr/>
          </p:nvGrpSpPr>
          <p:grpSpPr>
            <a:xfrm>
              <a:off x="3803670" y="1842565"/>
              <a:ext cx="219266" cy="218283"/>
              <a:chOff x="-572047" y="4429132"/>
              <a:chExt cx="291025" cy="289721"/>
            </a:xfrm>
          </p:grpSpPr>
          <p:sp>
            <p:nvSpPr>
              <p:cNvPr id="82" name="Freeform 14"/>
              <p:cNvSpPr>
                <a:spLocks/>
              </p:cNvSpPr>
              <p:nvPr/>
            </p:nvSpPr>
            <p:spPr bwMode="auto">
              <a:xfrm>
                <a:off x="-504842" y="4496337"/>
                <a:ext cx="194452" cy="193147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1"/>
                  </a:cxn>
                  <a:cxn ang="0">
                    <a:pos x="115" y="3"/>
                  </a:cxn>
                  <a:cxn ang="0">
                    <a:pos x="122" y="6"/>
                  </a:cxn>
                  <a:cxn ang="0">
                    <a:pos x="129" y="11"/>
                  </a:cxn>
                  <a:cxn ang="0">
                    <a:pos x="134" y="16"/>
                  </a:cxn>
                  <a:cxn ang="0">
                    <a:pos x="139" y="21"/>
                  </a:cxn>
                  <a:cxn ang="0">
                    <a:pos x="142" y="27"/>
                  </a:cxn>
                  <a:cxn ang="0">
                    <a:pos x="145" y="33"/>
                  </a:cxn>
                  <a:cxn ang="0">
                    <a:pos x="146" y="38"/>
                  </a:cxn>
                  <a:cxn ang="0">
                    <a:pos x="148" y="44"/>
                  </a:cxn>
                  <a:cxn ang="0">
                    <a:pos x="148" y="48"/>
                  </a:cxn>
                  <a:cxn ang="0">
                    <a:pos x="149" y="51"/>
                  </a:cxn>
                  <a:cxn ang="0">
                    <a:pos x="149" y="54"/>
                  </a:cxn>
                  <a:cxn ang="0">
                    <a:pos x="149" y="54"/>
                  </a:cxn>
                  <a:cxn ang="0">
                    <a:pos x="149" y="100"/>
                  </a:cxn>
                  <a:cxn ang="0">
                    <a:pos x="147" y="110"/>
                  </a:cxn>
                  <a:cxn ang="0">
                    <a:pos x="144" y="118"/>
                  </a:cxn>
                  <a:cxn ang="0">
                    <a:pos x="140" y="126"/>
                  </a:cxn>
                  <a:cxn ang="0">
                    <a:pos x="136" y="132"/>
                  </a:cxn>
                  <a:cxn ang="0">
                    <a:pos x="130" y="136"/>
                  </a:cxn>
                  <a:cxn ang="0">
                    <a:pos x="124" y="140"/>
                  </a:cxn>
                  <a:cxn ang="0">
                    <a:pos x="119" y="143"/>
                  </a:cxn>
                  <a:cxn ang="0">
                    <a:pos x="113" y="145"/>
                  </a:cxn>
                  <a:cxn ang="0">
                    <a:pos x="108" y="147"/>
                  </a:cxn>
                  <a:cxn ang="0">
                    <a:pos x="103" y="148"/>
                  </a:cxn>
                  <a:cxn ang="0">
                    <a:pos x="99" y="148"/>
                  </a:cxn>
                  <a:cxn ang="0">
                    <a:pos x="96" y="148"/>
                  </a:cxn>
                  <a:cxn ang="0">
                    <a:pos x="94" y="148"/>
                  </a:cxn>
                  <a:cxn ang="0">
                    <a:pos x="54" y="148"/>
                  </a:cxn>
                  <a:cxn ang="0">
                    <a:pos x="43" y="148"/>
                  </a:cxn>
                  <a:cxn ang="0">
                    <a:pos x="34" y="145"/>
                  </a:cxn>
                  <a:cxn ang="0">
                    <a:pos x="26" y="142"/>
                  </a:cxn>
                  <a:cxn ang="0">
                    <a:pos x="20" y="138"/>
                  </a:cxn>
                  <a:cxn ang="0">
                    <a:pos x="14" y="133"/>
                  </a:cxn>
                  <a:cxn ang="0">
                    <a:pos x="10" y="127"/>
                  </a:cxn>
                  <a:cxn ang="0">
                    <a:pos x="7" y="121"/>
                  </a:cxn>
                  <a:cxn ang="0">
                    <a:pos x="4" y="116"/>
                  </a:cxn>
                  <a:cxn ang="0">
                    <a:pos x="2" y="110"/>
                  </a:cxn>
                  <a:cxn ang="0">
                    <a:pos x="1" y="105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0" y="95"/>
                  </a:cxn>
                  <a:cxn ang="0">
                    <a:pos x="0" y="94"/>
                  </a:cxn>
                  <a:cxn ang="0">
                    <a:pos x="0" y="49"/>
                  </a:cxn>
                  <a:cxn ang="0">
                    <a:pos x="2" y="39"/>
                  </a:cxn>
                  <a:cxn ang="0">
                    <a:pos x="4" y="30"/>
                  </a:cxn>
                  <a:cxn ang="0">
                    <a:pos x="8" y="23"/>
                  </a:cxn>
                  <a:cxn ang="0">
                    <a:pos x="13" y="17"/>
                  </a:cxn>
                  <a:cxn ang="0">
                    <a:pos x="18" y="12"/>
                  </a:cxn>
                  <a:cxn ang="0">
                    <a:pos x="24" y="8"/>
                  </a:cxn>
                  <a:cxn ang="0">
                    <a:pos x="30" y="5"/>
                  </a:cxn>
                  <a:cxn ang="0">
                    <a:pos x="36" y="3"/>
                  </a:cxn>
                  <a:cxn ang="0">
                    <a:pos x="41" y="2"/>
                  </a:cxn>
                  <a:cxn ang="0">
                    <a:pos x="46" y="1"/>
                  </a:cxn>
                  <a:cxn ang="0">
                    <a:pos x="50" y="0"/>
                  </a:cxn>
                  <a:cxn ang="0">
                    <a:pos x="53" y="0"/>
                  </a:cxn>
                  <a:cxn ang="0">
                    <a:pos x="54" y="0"/>
                  </a:cxn>
                </a:cxnLst>
                <a:rect l="0" t="0" r="r" b="b"/>
                <a:pathLst>
                  <a:path w="149" h="148">
                    <a:moveTo>
                      <a:pt x="54" y="0"/>
                    </a:moveTo>
                    <a:lnTo>
                      <a:pt x="94" y="0"/>
                    </a:lnTo>
                    <a:lnTo>
                      <a:pt x="100" y="0"/>
                    </a:lnTo>
                    <a:lnTo>
                      <a:pt x="105" y="1"/>
                    </a:lnTo>
                    <a:lnTo>
                      <a:pt x="110" y="2"/>
                    </a:lnTo>
                    <a:lnTo>
                      <a:pt x="115" y="3"/>
                    </a:lnTo>
                    <a:lnTo>
                      <a:pt x="119" y="4"/>
                    </a:lnTo>
                    <a:lnTo>
                      <a:pt x="122" y="6"/>
                    </a:lnTo>
                    <a:lnTo>
                      <a:pt x="126" y="8"/>
                    </a:lnTo>
                    <a:lnTo>
                      <a:pt x="129" y="11"/>
                    </a:lnTo>
                    <a:lnTo>
                      <a:pt x="132" y="13"/>
                    </a:lnTo>
                    <a:lnTo>
                      <a:pt x="134" y="16"/>
                    </a:lnTo>
                    <a:lnTo>
                      <a:pt x="137" y="19"/>
                    </a:lnTo>
                    <a:lnTo>
                      <a:pt x="139" y="21"/>
                    </a:lnTo>
                    <a:lnTo>
                      <a:pt x="141" y="24"/>
                    </a:lnTo>
                    <a:lnTo>
                      <a:pt x="142" y="27"/>
                    </a:lnTo>
                    <a:lnTo>
                      <a:pt x="143" y="30"/>
                    </a:lnTo>
                    <a:lnTo>
                      <a:pt x="145" y="33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7" y="41"/>
                    </a:lnTo>
                    <a:lnTo>
                      <a:pt x="148" y="44"/>
                    </a:lnTo>
                    <a:lnTo>
                      <a:pt x="148" y="46"/>
                    </a:lnTo>
                    <a:lnTo>
                      <a:pt x="148" y="48"/>
                    </a:lnTo>
                    <a:lnTo>
                      <a:pt x="149" y="50"/>
                    </a:lnTo>
                    <a:lnTo>
                      <a:pt x="149" y="51"/>
                    </a:lnTo>
                    <a:lnTo>
                      <a:pt x="149" y="53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94"/>
                    </a:lnTo>
                    <a:lnTo>
                      <a:pt x="149" y="100"/>
                    </a:lnTo>
                    <a:lnTo>
                      <a:pt x="148" y="105"/>
                    </a:lnTo>
                    <a:lnTo>
                      <a:pt x="147" y="110"/>
                    </a:lnTo>
                    <a:lnTo>
                      <a:pt x="146" y="114"/>
                    </a:lnTo>
                    <a:lnTo>
                      <a:pt x="144" y="118"/>
                    </a:lnTo>
                    <a:lnTo>
                      <a:pt x="142" y="122"/>
                    </a:lnTo>
                    <a:lnTo>
                      <a:pt x="140" y="126"/>
                    </a:lnTo>
                    <a:lnTo>
                      <a:pt x="138" y="129"/>
                    </a:lnTo>
                    <a:lnTo>
                      <a:pt x="136" y="132"/>
                    </a:lnTo>
                    <a:lnTo>
                      <a:pt x="133" y="134"/>
                    </a:lnTo>
                    <a:lnTo>
                      <a:pt x="130" y="136"/>
                    </a:lnTo>
                    <a:lnTo>
                      <a:pt x="127" y="138"/>
                    </a:lnTo>
                    <a:lnTo>
                      <a:pt x="124" y="140"/>
                    </a:lnTo>
                    <a:lnTo>
                      <a:pt x="122" y="142"/>
                    </a:lnTo>
                    <a:lnTo>
                      <a:pt x="119" y="143"/>
                    </a:lnTo>
                    <a:lnTo>
                      <a:pt x="116" y="144"/>
                    </a:lnTo>
                    <a:lnTo>
                      <a:pt x="113" y="145"/>
                    </a:lnTo>
                    <a:lnTo>
                      <a:pt x="110" y="146"/>
                    </a:lnTo>
                    <a:lnTo>
                      <a:pt x="108" y="147"/>
                    </a:lnTo>
                    <a:lnTo>
                      <a:pt x="105" y="147"/>
                    </a:lnTo>
                    <a:lnTo>
                      <a:pt x="103" y="148"/>
                    </a:lnTo>
                    <a:lnTo>
                      <a:pt x="101" y="148"/>
                    </a:lnTo>
                    <a:lnTo>
                      <a:pt x="99" y="148"/>
                    </a:lnTo>
                    <a:lnTo>
                      <a:pt x="97" y="148"/>
                    </a:lnTo>
                    <a:lnTo>
                      <a:pt x="96" y="148"/>
                    </a:lnTo>
                    <a:lnTo>
                      <a:pt x="95" y="148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54" y="148"/>
                    </a:lnTo>
                    <a:lnTo>
                      <a:pt x="49" y="148"/>
                    </a:lnTo>
                    <a:lnTo>
                      <a:pt x="43" y="148"/>
                    </a:lnTo>
                    <a:lnTo>
                      <a:pt x="39" y="147"/>
                    </a:lnTo>
                    <a:lnTo>
                      <a:pt x="34" y="145"/>
                    </a:lnTo>
                    <a:lnTo>
                      <a:pt x="30" y="144"/>
                    </a:lnTo>
                    <a:lnTo>
                      <a:pt x="26" y="142"/>
                    </a:lnTo>
                    <a:lnTo>
                      <a:pt x="23" y="140"/>
                    </a:lnTo>
                    <a:lnTo>
                      <a:pt x="20" y="138"/>
                    </a:lnTo>
                    <a:lnTo>
                      <a:pt x="17" y="135"/>
                    </a:lnTo>
                    <a:lnTo>
                      <a:pt x="14" y="133"/>
                    </a:lnTo>
                    <a:lnTo>
                      <a:pt x="12" y="130"/>
                    </a:lnTo>
                    <a:lnTo>
                      <a:pt x="10" y="127"/>
                    </a:lnTo>
                    <a:lnTo>
                      <a:pt x="8" y="124"/>
                    </a:lnTo>
                    <a:lnTo>
                      <a:pt x="7" y="121"/>
                    </a:lnTo>
                    <a:lnTo>
                      <a:pt x="5" y="118"/>
                    </a:lnTo>
                    <a:lnTo>
                      <a:pt x="4" y="116"/>
                    </a:lnTo>
                    <a:lnTo>
                      <a:pt x="3" y="113"/>
                    </a:lnTo>
                    <a:lnTo>
                      <a:pt x="2" y="110"/>
                    </a:lnTo>
                    <a:lnTo>
                      <a:pt x="2" y="107"/>
                    </a:lnTo>
                    <a:lnTo>
                      <a:pt x="1" y="105"/>
                    </a:lnTo>
                    <a:lnTo>
                      <a:pt x="1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5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1" y="44"/>
                    </a:lnTo>
                    <a:lnTo>
                      <a:pt x="2" y="39"/>
                    </a:lnTo>
                    <a:lnTo>
                      <a:pt x="3" y="34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8" y="23"/>
                    </a:lnTo>
                    <a:lnTo>
                      <a:pt x="11" y="20"/>
                    </a:lnTo>
                    <a:lnTo>
                      <a:pt x="13" y="17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21" y="10"/>
                    </a:lnTo>
                    <a:lnTo>
                      <a:pt x="24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6" y="3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1"/>
                    </a:lnTo>
                    <a:lnTo>
                      <a:pt x="46" y="1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ABCD03"/>
              </a:solidFill>
              <a:ln w="0">
                <a:solidFill>
                  <a:srgbClr val="99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83" name="Freeform 15"/>
              <p:cNvSpPr>
                <a:spLocks noEditPoints="1"/>
              </p:cNvSpPr>
              <p:nvPr/>
            </p:nvSpPr>
            <p:spPr bwMode="auto">
              <a:xfrm>
                <a:off x="-572047" y="4429132"/>
                <a:ext cx="291025" cy="289721"/>
              </a:xfrm>
              <a:custGeom>
                <a:avLst/>
                <a:gdLst/>
                <a:ahLst/>
                <a:cxnLst>
                  <a:cxn ang="0">
                    <a:pos x="86" y="74"/>
                  </a:cxn>
                  <a:cxn ang="0">
                    <a:pos x="80" y="77"/>
                  </a:cxn>
                  <a:cxn ang="0">
                    <a:pos x="76" y="80"/>
                  </a:cxn>
                  <a:cxn ang="0">
                    <a:pos x="74" y="85"/>
                  </a:cxn>
                  <a:cxn ang="0">
                    <a:pos x="74" y="131"/>
                  </a:cxn>
                  <a:cxn ang="0">
                    <a:pos x="75" y="137"/>
                  </a:cxn>
                  <a:cxn ang="0">
                    <a:pos x="77" y="143"/>
                  </a:cxn>
                  <a:cxn ang="0">
                    <a:pos x="82" y="147"/>
                  </a:cxn>
                  <a:cxn ang="0">
                    <a:pos x="86" y="148"/>
                  </a:cxn>
                  <a:cxn ang="0">
                    <a:pos x="134" y="148"/>
                  </a:cxn>
                  <a:cxn ang="0">
                    <a:pos x="142" y="146"/>
                  </a:cxn>
                  <a:cxn ang="0">
                    <a:pos x="147" y="142"/>
                  </a:cxn>
                  <a:cxn ang="0">
                    <a:pos x="149" y="137"/>
                  </a:cxn>
                  <a:cxn ang="0">
                    <a:pos x="149" y="88"/>
                  </a:cxn>
                  <a:cxn ang="0">
                    <a:pos x="147" y="82"/>
                  </a:cxn>
                  <a:cxn ang="0">
                    <a:pos x="142" y="76"/>
                  </a:cxn>
                  <a:cxn ang="0">
                    <a:pos x="137" y="74"/>
                  </a:cxn>
                  <a:cxn ang="0">
                    <a:pos x="131" y="0"/>
                  </a:cxn>
                  <a:cxn ang="0">
                    <a:pos x="153" y="2"/>
                  </a:cxn>
                  <a:cxn ang="0">
                    <a:pos x="171" y="8"/>
                  </a:cxn>
                  <a:cxn ang="0">
                    <a:pos x="189" y="19"/>
                  </a:cxn>
                  <a:cxn ang="0">
                    <a:pos x="201" y="31"/>
                  </a:cxn>
                  <a:cxn ang="0">
                    <a:pos x="210" y="44"/>
                  </a:cxn>
                  <a:cxn ang="0">
                    <a:pos x="216" y="58"/>
                  </a:cxn>
                  <a:cxn ang="0">
                    <a:pos x="220" y="71"/>
                  </a:cxn>
                  <a:cxn ang="0">
                    <a:pos x="222" y="82"/>
                  </a:cxn>
                  <a:cxn ang="0">
                    <a:pos x="223" y="131"/>
                  </a:cxn>
                  <a:cxn ang="0">
                    <a:pos x="221" y="152"/>
                  </a:cxn>
                  <a:cxn ang="0">
                    <a:pos x="215" y="171"/>
                  </a:cxn>
                  <a:cxn ang="0">
                    <a:pos x="204" y="189"/>
                  </a:cxn>
                  <a:cxn ang="0">
                    <a:pos x="192" y="200"/>
                  </a:cxn>
                  <a:cxn ang="0">
                    <a:pos x="179" y="210"/>
                  </a:cxn>
                  <a:cxn ang="0">
                    <a:pos x="164" y="216"/>
                  </a:cxn>
                  <a:cxn ang="0">
                    <a:pos x="151" y="220"/>
                  </a:cxn>
                  <a:cxn ang="0">
                    <a:pos x="140" y="222"/>
                  </a:cxn>
                  <a:cxn ang="0">
                    <a:pos x="91" y="222"/>
                  </a:cxn>
                  <a:cxn ang="0">
                    <a:pos x="70" y="220"/>
                  </a:cxn>
                  <a:cxn ang="0">
                    <a:pos x="52" y="214"/>
                  </a:cxn>
                  <a:cxn ang="0">
                    <a:pos x="34" y="203"/>
                  </a:cxn>
                  <a:cxn ang="0">
                    <a:pos x="22" y="192"/>
                  </a:cxn>
                  <a:cxn ang="0">
                    <a:pos x="13" y="178"/>
                  </a:cxn>
                  <a:cxn ang="0">
                    <a:pos x="6" y="164"/>
                  </a:cxn>
                  <a:cxn ang="0">
                    <a:pos x="2" y="151"/>
                  </a:cxn>
                  <a:cxn ang="0">
                    <a:pos x="1" y="140"/>
                  </a:cxn>
                  <a:cxn ang="0">
                    <a:pos x="0" y="91"/>
                  </a:cxn>
                  <a:cxn ang="0">
                    <a:pos x="2" y="70"/>
                  </a:cxn>
                  <a:cxn ang="0">
                    <a:pos x="8" y="52"/>
                  </a:cxn>
                  <a:cxn ang="0">
                    <a:pos x="19" y="34"/>
                  </a:cxn>
                  <a:cxn ang="0">
                    <a:pos x="31" y="22"/>
                  </a:cxn>
                  <a:cxn ang="0">
                    <a:pos x="44" y="13"/>
                  </a:cxn>
                  <a:cxn ang="0">
                    <a:pos x="58" y="6"/>
                  </a:cxn>
                  <a:cxn ang="0">
                    <a:pos x="71" y="3"/>
                  </a:cxn>
                  <a:cxn ang="0">
                    <a:pos x="83" y="1"/>
                  </a:cxn>
                </a:cxnLst>
                <a:rect l="0" t="0" r="r" b="b"/>
                <a:pathLst>
                  <a:path w="223" h="222">
                    <a:moveTo>
                      <a:pt x="92" y="74"/>
                    </a:moveTo>
                    <a:lnTo>
                      <a:pt x="90" y="74"/>
                    </a:lnTo>
                    <a:lnTo>
                      <a:pt x="88" y="74"/>
                    </a:lnTo>
                    <a:lnTo>
                      <a:pt x="88" y="74"/>
                    </a:lnTo>
                    <a:lnTo>
                      <a:pt x="86" y="74"/>
                    </a:lnTo>
                    <a:lnTo>
                      <a:pt x="85" y="75"/>
                    </a:lnTo>
                    <a:lnTo>
                      <a:pt x="83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0" y="77"/>
                    </a:lnTo>
                    <a:lnTo>
                      <a:pt x="80" y="77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5" y="82"/>
                    </a:lnTo>
                    <a:lnTo>
                      <a:pt x="74" y="84"/>
                    </a:lnTo>
                    <a:lnTo>
                      <a:pt x="74" y="84"/>
                    </a:lnTo>
                    <a:lnTo>
                      <a:pt x="74" y="85"/>
                    </a:lnTo>
                    <a:lnTo>
                      <a:pt x="74" y="86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91"/>
                    </a:lnTo>
                    <a:lnTo>
                      <a:pt x="74" y="131"/>
                    </a:lnTo>
                    <a:lnTo>
                      <a:pt x="74" y="132"/>
                    </a:lnTo>
                    <a:lnTo>
                      <a:pt x="74" y="134"/>
                    </a:lnTo>
                    <a:lnTo>
                      <a:pt x="74" y="134"/>
                    </a:lnTo>
                    <a:lnTo>
                      <a:pt x="74" y="136"/>
                    </a:lnTo>
                    <a:lnTo>
                      <a:pt x="75" y="137"/>
                    </a:lnTo>
                    <a:lnTo>
                      <a:pt x="76" y="140"/>
                    </a:lnTo>
                    <a:lnTo>
                      <a:pt x="76" y="140"/>
                    </a:lnTo>
                    <a:lnTo>
                      <a:pt x="76" y="14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8" y="144"/>
                    </a:lnTo>
                    <a:lnTo>
                      <a:pt x="79" y="145"/>
                    </a:lnTo>
                    <a:lnTo>
                      <a:pt x="80" y="146"/>
                    </a:lnTo>
                    <a:lnTo>
                      <a:pt x="80" y="147"/>
                    </a:lnTo>
                    <a:lnTo>
                      <a:pt x="82" y="147"/>
                    </a:lnTo>
                    <a:lnTo>
                      <a:pt x="82" y="148"/>
                    </a:lnTo>
                    <a:lnTo>
                      <a:pt x="84" y="148"/>
                    </a:lnTo>
                    <a:lnTo>
                      <a:pt x="85" y="148"/>
                    </a:lnTo>
                    <a:lnTo>
                      <a:pt x="86" y="148"/>
                    </a:lnTo>
                    <a:lnTo>
                      <a:pt x="86" y="148"/>
                    </a:lnTo>
                    <a:lnTo>
                      <a:pt x="90" y="149"/>
                    </a:lnTo>
                    <a:lnTo>
                      <a:pt x="91" y="149"/>
                    </a:lnTo>
                    <a:lnTo>
                      <a:pt x="131" y="149"/>
                    </a:lnTo>
                    <a:lnTo>
                      <a:pt x="133" y="149"/>
                    </a:lnTo>
                    <a:lnTo>
                      <a:pt x="134" y="148"/>
                    </a:lnTo>
                    <a:lnTo>
                      <a:pt x="134" y="148"/>
                    </a:lnTo>
                    <a:lnTo>
                      <a:pt x="136" y="148"/>
                    </a:lnTo>
                    <a:lnTo>
                      <a:pt x="138" y="148"/>
                    </a:lnTo>
                    <a:lnTo>
                      <a:pt x="139" y="147"/>
                    </a:lnTo>
                    <a:lnTo>
                      <a:pt x="142" y="146"/>
                    </a:lnTo>
                    <a:lnTo>
                      <a:pt x="143" y="145"/>
                    </a:lnTo>
                    <a:lnTo>
                      <a:pt x="144" y="145"/>
                    </a:lnTo>
                    <a:lnTo>
                      <a:pt x="145" y="144"/>
                    </a:lnTo>
                    <a:lnTo>
                      <a:pt x="146" y="143"/>
                    </a:lnTo>
                    <a:lnTo>
                      <a:pt x="147" y="142"/>
                    </a:lnTo>
                    <a:lnTo>
                      <a:pt x="148" y="140"/>
                    </a:lnTo>
                    <a:lnTo>
                      <a:pt x="148" y="140"/>
                    </a:lnTo>
                    <a:lnTo>
                      <a:pt x="148" y="138"/>
                    </a:lnTo>
                    <a:lnTo>
                      <a:pt x="148" y="138"/>
                    </a:lnTo>
                    <a:lnTo>
                      <a:pt x="149" y="137"/>
                    </a:lnTo>
                    <a:lnTo>
                      <a:pt x="149" y="133"/>
                    </a:lnTo>
                    <a:lnTo>
                      <a:pt x="149" y="131"/>
                    </a:lnTo>
                    <a:lnTo>
                      <a:pt x="149" y="92"/>
                    </a:lnTo>
                    <a:lnTo>
                      <a:pt x="149" y="90"/>
                    </a:lnTo>
                    <a:lnTo>
                      <a:pt x="149" y="88"/>
                    </a:lnTo>
                    <a:lnTo>
                      <a:pt x="149" y="88"/>
                    </a:lnTo>
                    <a:lnTo>
                      <a:pt x="148" y="86"/>
                    </a:lnTo>
                    <a:lnTo>
                      <a:pt x="148" y="85"/>
                    </a:lnTo>
                    <a:lnTo>
                      <a:pt x="147" y="83"/>
                    </a:lnTo>
                    <a:lnTo>
                      <a:pt x="147" y="82"/>
                    </a:lnTo>
                    <a:lnTo>
                      <a:pt x="145" y="79"/>
                    </a:lnTo>
                    <a:lnTo>
                      <a:pt x="145" y="79"/>
                    </a:lnTo>
                    <a:lnTo>
                      <a:pt x="144" y="77"/>
                    </a:lnTo>
                    <a:lnTo>
                      <a:pt x="143" y="76"/>
                    </a:lnTo>
                    <a:lnTo>
                      <a:pt x="142" y="76"/>
                    </a:lnTo>
                    <a:lnTo>
                      <a:pt x="141" y="75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7" y="74"/>
                    </a:lnTo>
                    <a:lnTo>
                      <a:pt x="133" y="74"/>
                    </a:lnTo>
                    <a:lnTo>
                      <a:pt x="131" y="74"/>
                    </a:lnTo>
                    <a:lnTo>
                      <a:pt x="92" y="74"/>
                    </a:lnTo>
                    <a:close/>
                    <a:moveTo>
                      <a:pt x="90" y="0"/>
                    </a:moveTo>
                    <a:lnTo>
                      <a:pt x="131" y="0"/>
                    </a:lnTo>
                    <a:lnTo>
                      <a:pt x="136" y="0"/>
                    </a:lnTo>
                    <a:lnTo>
                      <a:pt x="140" y="1"/>
                    </a:lnTo>
                    <a:lnTo>
                      <a:pt x="145" y="1"/>
                    </a:lnTo>
                    <a:lnTo>
                      <a:pt x="148" y="2"/>
                    </a:lnTo>
                    <a:lnTo>
                      <a:pt x="153" y="2"/>
                    </a:lnTo>
                    <a:lnTo>
                      <a:pt x="157" y="3"/>
                    </a:lnTo>
                    <a:lnTo>
                      <a:pt x="160" y="4"/>
                    </a:lnTo>
                    <a:lnTo>
                      <a:pt x="164" y="5"/>
                    </a:lnTo>
                    <a:lnTo>
                      <a:pt x="167" y="7"/>
                    </a:lnTo>
                    <a:lnTo>
                      <a:pt x="171" y="8"/>
                    </a:lnTo>
                    <a:lnTo>
                      <a:pt x="174" y="10"/>
                    </a:lnTo>
                    <a:lnTo>
                      <a:pt x="177" y="11"/>
                    </a:lnTo>
                    <a:lnTo>
                      <a:pt x="183" y="15"/>
                    </a:lnTo>
                    <a:lnTo>
                      <a:pt x="186" y="17"/>
                    </a:lnTo>
                    <a:lnTo>
                      <a:pt x="189" y="19"/>
                    </a:lnTo>
                    <a:lnTo>
                      <a:pt x="192" y="21"/>
                    </a:lnTo>
                    <a:lnTo>
                      <a:pt x="194" y="24"/>
                    </a:lnTo>
                    <a:lnTo>
                      <a:pt x="196" y="26"/>
                    </a:lnTo>
                    <a:lnTo>
                      <a:pt x="199" y="28"/>
                    </a:lnTo>
                    <a:lnTo>
                      <a:pt x="201" y="31"/>
                    </a:lnTo>
                    <a:lnTo>
                      <a:pt x="203" y="33"/>
                    </a:lnTo>
                    <a:lnTo>
                      <a:pt x="205" y="36"/>
                    </a:lnTo>
                    <a:lnTo>
                      <a:pt x="207" y="39"/>
                    </a:lnTo>
                    <a:lnTo>
                      <a:pt x="209" y="42"/>
                    </a:lnTo>
                    <a:lnTo>
                      <a:pt x="210" y="44"/>
                    </a:lnTo>
                    <a:lnTo>
                      <a:pt x="211" y="47"/>
                    </a:lnTo>
                    <a:lnTo>
                      <a:pt x="213" y="50"/>
                    </a:lnTo>
                    <a:lnTo>
                      <a:pt x="214" y="52"/>
                    </a:lnTo>
                    <a:lnTo>
                      <a:pt x="215" y="55"/>
                    </a:lnTo>
                    <a:lnTo>
                      <a:pt x="216" y="58"/>
                    </a:lnTo>
                    <a:lnTo>
                      <a:pt x="217" y="61"/>
                    </a:lnTo>
                    <a:lnTo>
                      <a:pt x="218" y="63"/>
                    </a:lnTo>
                    <a:lnTo>
                      <a:pt x="219" y="66"/>
                    </a:lnTo>
                    <a:lnTo>
                      <a:pt x="220" y="69"/>
                    </a:lnTo>
                    <a:lnTo>
                      <a:pt x="220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2" y="79"/>
                    </a:lnTo>
                    <a:lnTo>
                      <a:pt x="222" y="81"/>
                    </a:lnTo>
                    <a:lnTo>
                      <a:pt x="222" y="82"/>
                    </a:lnTo>
                    <a:lnTo>
                      <a:pt x="222" y="84"/>
                    </a:lnTo>
                    <a:lnTo>
                      <a:pt x="222" y="85"/>
                    </a:lnTo>
                    <a:lnTo>
                      <a:pt x="222" y="86"/>
                    </a:lnTo>
                    <a:lnTo>
                      <a:pt x="223" y="90"/>
                    </a:lnTo>
                    <a:lnTo>
                      <a:pt x="223" y="131"/>
                    </a:lnTo>
                    <a:lnTo>
                      <a:pt x="223" y="136"/>
                    </a:lnTo>
                    <a:lnTo>
                      <a:pt x="222" y="140"/>
                    </a:lnTo>
                    <a:lnTo>
                      <a:pt x="222" y="144"/>
                    </a:lnTo>
                    <a:lnTo>
                      <a:pt x="221" y="148"/>
                    </a:lnTo>
                    <a:lnTo>
                      <a:pt x="221" y="152"/>
                    </a:lnTo>
                    <a:lnTo>
                      <a:pt x="220" y="156"/>
                    </a:lnTo>
                    <a:lnTo>
                      <a:pt x="219" y="160"/>
                    </a:lnTo>
                    <a:lnTo>
                      <a:pt x="217" y="164"/>
                    </a:lnTo>
                    <a:lnTo>
                      <a:pt x="216" y="167"/>
                    </a:lnTo>
                    <a:lnTo>
                      <a:pt x="215" y="171"/>
                    </a:lnTo>
                    <a:lnTo>
                      <a:pt x="213" y="174"/>
                    </a:lnTo>
                    <a:lnTo>
                      <a:pt x="211" y="177"/>
                    </a:lnTo>
                    <a:lnTo>
                      <a:pt x="208" y="183"/>
                    </a:lnTo>
                    <a:lnTo>
                      <a:pt x="206" y="186"/>
                    </a:lnTo>
                    <a:lnTo>
                      <a:pt x="204" y="189"/>
                    </a:lnTo>
                    <a:lnTo>
                      <a:pt x="202" y="191"/>
                    </a:lnTo>
                    <a:lnTo>
                      <a:pt x="199" y="194"/>
                    </a:lnTo>
                    <a:lnTo>
                      <a:pt x="197" y="196"/>
                    </a:lnTo>
                    <a:lnTo>
                      <a:pt x="194" y="198"/>
                    </a:lnTo>
                    <a:lnTo>
                      <a:pt x="192" y="200"/>
                    </a:lnTo>
                    <a:lnTo>
                      <a:pt x="190" y="202"/>
                    </a:lnTo>
                    <a:lnTo>
                      <a:pt x="187" y="205"/>
                    </a:lnTo>
                    <a:lnTo>
                      <a:pt x="184" y="206"/>
                    </a:lnTo>
                    <a:lnTo>
                      <a:pt x="181" y="208"/>
                    </a:lnTo>
                    <a:lnTo>
                      <a:pt x="179" y="210"/>
                    </a:lnTo>
                    <a:lnTo>
                      <a:pt x="176" y="211"/>
                    </a:lnTo>
                    <a:lnTo>
                      <a:pt x="173" y="212"/>
                    </a:lnTo>
                    <a:lnTo>
                      <a:pt x="170" y="214"/>
                    </a:lnTo>
                    <a:lnTo>
                      <a:pt x="168" y="215"/>
                    </a:lnTo>
                    <a:lnTo>
                      <a:pt x="164" y="216"/>
                    </a:lnTo>
                    <a:lnTo>
                      <a:pt x="162" y="217"/>
                    </a:lnTo>
                    <a:lnTo>
                      <a:pt x="159" y="218"/>
                    </a:lnTo>
                    <a:lnTo>
                      <a:pt x="157" y="218"/>
                    </a:lnTo>
                    <a:lnTo>
                      <a:pt x="154" y="219"/>
                    </a:lnTo>
                    <a:lnTo>
                      <a:pt x="151" y="220"/>
                    </a:lnTo>
                    <a:lnTo>
                      <a:pt x="149" y="220"/>
                    </a:lnTo>
                    <a:lnTo>
                      <a:pt x="147" y="221"/>
                    </a:lnTo>
                    <a:lnTo>
                      <a:pt x="144" y="221"/>
                    </a:lnTo>
                    <a:lnTo>
                      <a:pt x="142" y="221"/>
                    </a:lnTo>
                    <a:lnTo>
                      <a:pt x="140" y="222"/>
                    </a:lnTo>
                    <a:lnTo>
                      <a:pt x="139" y="222"/>
                    </a:lnTo>
                    <a:lnTo>
                      <a:pt x="137" y="222"/>
                    </a:lnTo>
                    <a:lnTo>
                      <a:pt x="136" y="222"/>
                    </a:lnTo>
                    <a:lnTo>
                      <a:pt x="133" y="222"/>
                    </a:lnTo>
                    <a:lnTo>
                      <a:pt x="91" y="222"/>
                    </a:lnTo>
                    <a:lnTo>
                      <a:pt x="86" y="222"/>
                    </a:lnTo>
                    <a:lnTo>
                      <a:pt x="83" y="222"/>
                    </a:lnTo>
                    <a:lnTo>
                      <a:pt x="78" y="221"/>
                    </a:lnTo>
                    <a:lnTo>
                      <a:pt x="74" y="221"/>
                    </a:lnTo>
                    <a:lnTo>
                      <a:pt x="70" y="220"/>
                    </a:lnTo>
                    <a:lnTo>
                      <a:pt x="66" y="219"/>
                    </a:lnTo>
                    <a:lnTo>
                      <a:pt x="62" y="218"/>
                    </a:lnTo>
                    <a:lnTo>
                      <a:pt x="59" y="217"/>
                    </a:lnTo>
                    <a:lnTo>
                      <a:pt x="55" y="216"/>
                    </a:lnTo>
                    <a:lnTo>
                      <a:pt x="52" y="214"/>
                    </a:lnTo>
                    <a:lnTo>
                      <a:pt x="49" y="213"/>
                    </a:lnTo>
                    <a:lnTo>
                      <a:pt x="45" y="211"/>
                    </a:lnTo>
                    <a:lnTo>
                      <a:pt x="39" y="207"/>
                    </a:lnTo>
                    <a:lnTo>
                      <a:pt x="36" y="205"/>
                    </a:lnTo>
                    <a:lnTo>
                      <a:pt x="34" y="203"/>
                    </a:lnTo>
                    <a:lnTo>
                      <a:pt x="31" y="201"/>
                    </a:lnTo>
                    <a:lnTo>
                      <a:pt x="29" y="199"/>
                    </a:lnTo>
                    <a:lnTo>
                      <a:pt x="26" y="197"/>
                    </a:lnTo>
                    <a:lnTo>
                      <a:pt x="24" y="194"/>
                    </a:lnTo>
                    <a:lnTo>
                      <a:pt x="22" y="192"/>
                    </a:lnTo>
                    <a:lnTo>
                      <a:pt x="20" y="189"/>
                    </a:lnTo>
                    <a:lnTo>
                      <a:pt x="18" y="186"/>
                    </a:lnTo>
                    <a:lnTo>
                      <a:pt x="16" y="184"/>
                    </a:lnTo>
                    <a:lnTo>
                      <a:pt x="14" y="181"/>
                    </a:lnTo>
                    <a:lnTo>
                      <a:pt x="13" y="178"/>
                    </a:lnTo>
                    <a:lnTo>
                      <a:pt x="11" y="176"/>
                    </a:lnTo>
                    <a:lnTo>
                      <a:pt x="10" y="173"/>
                    </a:lnTo>
                    <a:lnTo>
                      <a:pt x="9" y="170"/>
                    </a:lnTo>
                    <a:lnTo>
                      <a:pt x="7" y="167"/>
                    </a:lnTo>
                    <a:lnTo>
                      <a:pt x="6" y="164"/>
                    </a:lnTo>
                    <a:lnTo>
                      <a:pt x="5" y="162"/>
                    </a:lnTo>
                    <a:lnTo>
                      <a:pt x="5" y="159"/>
                    </a:lnTo>
                    <a:lnTo>
                      <a:pt x="4" y="157"/>
                    </a:lnTo>
                    <a:lnTo>
                      <a:pt x="3" y="153"/>
                    </a:lnTo>
                    <a:lnTo>
                      <a:pt x="2" y="151"/>
                    </a:lnTo>
                    <a:lnTo>
                      <a:pt x="2" y="149"/>
                    </a:lnTo>
                    <a:lnTo>
                      <a:pt x="2" y="147"/>
                    </a:lnTo>
                    <a:lnTo>
                      <a:pt x="1" y="143"/>
                    </a:lnTo>
                    <a:lnTo>
                      <a:pt x="1" y="142"/>
                    </a:lnTo>
                    <a:lnTo>
                      <a:pt x="1" y="140"/>
                    </a:lnTo>
                    <a:lnTo>
                      <a:pt x="0" y="138"/>
                    </a:lnTo>
                    <a:lnTo>
                      <a:pt x="0" y="137"/>
                    </a:lnTo>
                    <a:lnTo>
                      <a:pt x="0" y="136"/>
                    </a:lnTo>
                    <a:lnTo>
                      <a:pt x="0" y="132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1" y="78"/>
                    </a:lnTo>
                    <a:lnTo>
                      <a:pt x="1" y="74"/>
                    </a:lnTo>
                    <a:lnTo>
                      <a:pt x="2" y="70"/>
                    </a:lnTo>
                    <a:lnTo>
                      <a:pt x="3" y="66"/>
                    </a:lnTo>
                    <a:lnTo>
                      <a:pt x="4" y="62"/>
                    </a:lnTo>
                    <a:lnTo>
                      <a:pt x="5" y="59"/>
                    </a:lnTo>
                    <a:lnTo>
                      <a:pt x="6" y="55"/>
                    </a:lnTo>
                    <a:lnTo>
                      <a:pt x="8" y="52"/>
                    </a:lnTo>
                    <a:lnTo>
                      <a:pt x="10" y="49"/>
                    </a:lnTo>
                    <a:lnTo>
                      <a:pt x="11" y="45"/>
                    </a:lnTo>
                    <a:lnTo>
                      <a:pt x="15" y="39"/>
                    </a:lnTo>
                    <a:lnTo>
                      <a:pt x="17" y="37"/>
                    </a:lnTo>
                    <a:lnTo>
                      <a:pt x="19" y="34"/>
                    </a:lnTo>
                    <a:lnTo>
                      <a:pt x="21" y="31"/>
                    </a:lnTo>
                    <a:lnTo>
                      <a:pt x="23" y="29"/>
                    </a:lnTo>
                    <a:lnTo>
                      <a:pt x="26" y="26"/>
                    </a:lnTo>
                    <a:lnTo>
                      <a:pt x="28" y="24"/>
                    </a:lnTo>
                    <a:lnTo>
                      <a:pt x="31" y="22"/>
                    </a:lnTo>
                    <a:lnTo>
                      <a:pt x="33" y="20"/>
                    </a:lnTo>
                    <a:lnTo>
                      <a:pt x="36" y="18"/>
                    </a:lnTo>
                    <a:lnTo>
                      <a:pt x="38" y="16"/>
                    </a:lnTo>
                    <a:lnTo>
                      <a:pt x="42" y="14"/>
                    </a:lnTo>
                    <a:lnTo>
                      <a:pt x="44" y="13"/>
                    </a:lnTo>
                    <a:lnTo>
                      <a:pt x="47" y="11"/>
                    </a:lnTo>
                    <a:lnTo>
                      <a:pt x="50" y="10"/>
                    </a:lnTo>
                    <a:lnTo>
                      <a:pt x="52" y="9"/>
                    </a:lnTo>
                    <a:lnTo>
                      <a:pt x="55" y="8"/>
                    </a:lnTo>
                    <a:lnTo>
                      <a:pt x="58" y="6"/>
                    </a:lnTo>
                    <a:lnTo>
                      <a:pt x="61" y="6"/>
                    </a:lnTo>
                    <a:lnTo>
                      <a:pt x="63" y="5"/>
                    </a:lnTo>
                    <a:lnTo>
                      <a:pt x="66" y="4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9" y="1"/>
                    </a:lnTo>
                    <a:lnTo>
                      <a:pt x="81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6699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</p:grpSp>
      <p:sp>
        <p:nvSpPr>
          <p:cNvPr id="37" name="모서리가 둥근 직사각형 36"/>
          <p:cNvSpPr/>
          <p:nvPr/>
        </p:nvSpPr>
        <p:spPr>
          <a:xfrm>
            <a:off x="884238" y="5098466"/>
            <a:ext cx="8113430" cy="7901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8029" y="5108812"/>
            <a:ext cx="78290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손톱의 길이를 기준으로 하여 어림합니다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.</a:t>
            </a:r>
          </a:p>
          <a:p>
            <a:pPr marL="179388" lvl="0" indent="-179388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한 뼘을 기준으로 하여 어림합니다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.</a:t>
            </a: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835" y="5284776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그룹 27"/>
          <p:cNvGrpSpPr/>
          <p:nvPr/>
        </p:nvGrpSpPr>
        <p:grpSpPr>
          <a:xfrm>
            <a:off x="980125" y="4651185"/>
            <a:ext cx="7981918" cy="430887"/>
            <a:chOff x="1004250" y="3700420"/>
            <a:chExt cx="7981918" cy="430887"/>
          </a:xfrm>
        </p:grpSpPr>
        <p:sp>
          <p:nvSpPr>
            <p:cNvPr id="29" name="TextBox 28"/>
            <p:cNvSpPr txBox="1"/>
            <p:nvPr/>
          </p:nvSpPr>
          <p:spPr>
            <a:xfrm>
              <a:off x="1170264" y="3700420"/>
              <a:ext cx="78159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물건의 길이를 어떻게 어림해야 할까요</a:t>
              </a:r>
              <a:r>
                <a:rPr lang="en-US" altLang="ko-KR" sz="2200" b="1" dirty="0">
                  <a:latin typeface="나눔고딕"/>
                  <a:ea typeface="나눔고딕"/>
                  <a:sym typeface="Wingdings"/>
                </a:rPr>
                <a:t>?</a:t>
              </a:r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1004250" y="3863672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3" name="그림 32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3307" r="64029" b="85572"/>
          <a:stretch/>
        </p:blipFill>
        <p:spPr>
          <a:xfrm>
            <a:off x="1100662" y="1839400"/>
            <a:ext cx="1954438" cy="1449092"/>
          </a:xfrm>
          <a:prstGeom prst="rect">
            <a:avLst/>
          </a:prstGeom>
        </p:spPr>
      </p:pic>
      <p:sp>
        <p:nvSpPr>
          <p:cNvPr id="52" name="모서리가 둥근 직사각형 51"/>
          <p:cNvSpPr/>
          <p:nvPr/>
        </p:nvSpPr>
        <p:spPr>
          <a:xfrm>
            <a:off x="884238" y="4142209"/>
            <a:ext cx="8113430" cy="4756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78030" y="4162900"/>
            <a:ext cx="43519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과자의 길이를 어림하려고 합니다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.</a:t>
            </a:r>
            <a:endParaRPr lang="ko-KR" altLang="en-US" sz="2200" b="1" dirty="0">
              <a:solidFill>
                <a:schemeClr val="accent2">
                  <a:lumMod val="75000"/>
                </a:schemeClr>
              </a:solidFill>
              <a:latin typeface="나눔고딕"/>
              <a:ea typeface="나눔고딕"/>
              <a:sym typeface="Wingdings"/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835" y="4171258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그룹 56"/>
          <p:cNvGrpSpPr/>
          <p:nvPr/>
        </p:nvGrpSpPr>
        <p:grpSpPr>
          <a:xfrm>
            <a:off x="980125" y="3694928"/>
            <a:ext cx="7981918" cy="430887"/>
            <a:chOff x="1004250" y="3700420"/>
            <a:chExt cx="7981918" cy="430887"/>
          </a:xfrm>
        </p:grpSpPr>
        <p:sp>
          <p:nvSpPr>
            <p:cNvPr id="58" name="TextBox 57"/>
            <p:cNvSpPr txBox="1"/>
            <p:nvPr/>
          </p:nvSpPr>
          <p:spPr>
            <a:xfrm>
              <a:off x="1170264" y="3700420"/>
              <a:ext cx="78159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지혜는 무엇을 하려고 하나요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?</a:t>
              </a:r>
              <a:endParaRPr lang="ko-KR" altLang="en-US" sz="2200" b="1" dirty="0">
                <a:latin typeface="나눔고딕"/>
                <a:ea typeface="나눔고딕"/>
                <a:sym typeface="Wingding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1004250" y="3863672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2" name="타원 41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타원 48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타원 59">
            <a:hlinkClick r:id="rId9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타원 60">
            <a:hlinkClick r:id="rId10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타원 61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  <p:bldP spid="52" grpId="0" animBg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37761" r="9001" b="43880"/>
          <a:stretch/>
        </p:blipFill>
        <p:spPr>
          <a:xfrm>
            <a:off x="1035260" y="1642257"/>
            <a:ext cx="7775315" cy="2392258"/>
          </a:xfrm>
          <a:prstGeom prst="rect">
            <a:avLst/>
          </a:prstGeom>
        </p:spPr>
      </p:pic>
      <p:pic>
        <p:nvPicPr>
          <p:cNvPr id="39" name="그림 38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993422" y="1357433"/>
            <a:ext cx="8134446" cy="430887"/>
            <a:chOff x="3556596" y="3069920"/>
            <a:chExt cx="8134446" cy="430887"/>
          </a:xfrm>
        </p:grpSpPr>
        <p:sp>
          <p:nvSpPr>
            <p:cNvPr id="58" name="TextBox 19"/>
            <p:cNvSpPr txBox="1">
              <a:spLocks noChangeArrowheads="1"/>
            </p:cNvSpPr>
            <p:nvPr/>
          </p:nvSpPr>
          <p:spPr bwMode="auto">
            <a:xfrm>
              <a:off x="3700868" y="3069920"/>
              <a:ext cx="799017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ko-KR" altLang="en-US" sz="2200" b="1" spc="110" dirty="0">
                  <a:latin typeface="나눔고딕" pitchFamily="50" charset="-127"/>
                  <a:ea typeface="나눔고딕" pitchFamily="50" charset="-127"/>
                </a:rPr>
                <a:t>주변에 있는 물건의 길이를 </a:t>
              </a:r>
              <a:r>
                <a:rPr lang="ko-KR" altLang="en-US" sz="2200" b="1" spc="110" dirty="0" smtClean="0">
                  <a:latin typeface="나눔고딕" pitchFamily="50" charset="-127"/>
                  <a:ea typeface="나눔고딕" pitchFamily="50" charset="-127"/>
                </a:rPr>
                <a:t>어림하고 자로 재어 확인해 </a:t>
              </a:r>
              <a:r>
                <a:rPr lang="ko-KR" altLang="en-US" sz="2200" b="1" spc="110" dirty="0">
                  <a:latin typeface="나눔고딕" pitchFamily="50" charset="-127"/>
                  <a:ea typeface="나눔고딕" pitchFamily="50" charset="-127"/>
                </a:rPr>
                <a:t>보세요</a:t>
              </a:r>
              <a:r>
                <a:rPr lang="en-US" altLang="ko-KR" sz="2200" b="1" spc="110" dirty="0">
                  <a:latin typeface="나눔고딕" pitchFamily="50" charset="-127"/>
                  <a:ea typeface="나눔고딕" pitchFamily="50" charset="-127"/>
                </a:rPr>
                <a:t>.</a:t>
              </a:r>
              <a:endParaRPr lang="ko-KR" altLang="en-US" sz="2200" b="1" spc="110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64" name="Freeform 14"/>
            <p:cNvSpPr>
              <a:spLocks/>
            </p:cNvSpPr>
            <p:nvPr/>
          </p:nvSpPr>
          <p:spPr bwMode="auto">
            <a:xfrm>
              <a:off x="3556596" y="3211074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 주변 물건의 길이를 어림하고 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재어 보기</a:t>
            </a:r>
          </a:p>
        </p:txBody>
      </p:sp>
      <p:pic>
        <p:nvPicPr>
          <p:cNvPr id="2" name="그림 1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76617" r="77322" b="5024"/>
          <a:stretch/>
        </p:blipFill>
        <p:spPr>
          <a:xfrm>
            <a:off x="1267929" y="3793203"/>
            <a:ext cx="1729610" cy="2153032"/>
          </a:xfrm>
          <a:prstGeom prst="rect">
            <a:avLst/>
          </a:prstGeom>
        </p:spPr>
      </p:pic>
      <p:pic>
        <p:nvPicPr>
          <p:cNvPr id="23" name="그림 22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t="79373" r="51033" b="9024"/>
          <a:stretch/>
        </p:blipFill>
        <p:spPr>
          <a:xfrm>
            <a:off x="2621917" y="3750327"/>
            <a:ext cx="2361063" cy="13606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37094" y="2863652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37094" y="3295700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25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57729" y="2863652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57729" y="3295700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7094" y="2420768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en-US" altLang="ko-KR" sz="2200" b="1" spc="-300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7729" y="2420768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1245" y="2863652"/>
            <a:ext cx="14469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연필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01245" y="3295700"/>
            <a:ext cx="14469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필통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256" y="3354282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55" y="2895896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55" y="3354282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905" y="2895896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905" y="3354282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타원 40">
            <a:hlinkClick r:id="rId6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>
            <a:hlinkClick r:id="rId7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타원 49">
            <a:hlinkClick r:id="rId8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타원 50">
            <a:hlinkClick r:id="rId9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타원 51">
            <a:hlinkClick r:id="rId10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55" y="2456892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905" y="2456892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256" y="2888940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0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24" grpId="0"/>
      <p:bldP spid="27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37" name="모서리가 둥근 직사각형 36"/>
          <p:cNvSpPr/>
          <p:nvPr/>
        </p:nvSpPr>
        <p:spPr>
          <a:xfrm>
            <a:off x="891220" y="3961914"/>
            <a:ext cx="8130093" cy="769440"/>
          </a:xfrm>
          <a:prstGeom prst="roundRect">
            <a:avLst>
              <a:gd name="adj" fmla="val 10493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835" y="4149753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954280" y="3952740"/>
            <a:ext cx="40519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8000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연필심입니다.</a:t>
            </a:r>
          </a:p>
          <a:p>
            <a:pPr lvl="0" indent="-18000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클립의 짧은 쪽의 길이입니다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  <a:sym typeface="Wingdings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 주변 물건의 길이를 어림하고 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재어 보기</a:t>
            </a:r>
          </a:p>
        </p:txBody>
      </p:sp>
      <p:pic>
        <p:nvPicPr>
          <p:cNvPr id="26" name="그림 25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58575" r="9001" b="23066"/>
          <a:stretch/>
        </p:blipFill>
        <p:spPr>
          <a:xfrm>
            <a:off x="1122619" y="1126797"/>
            <a:ext cx="7775315" cy="23922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24453" y="1879157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연필심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18412" y="1906453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993422" y="3398573"/>
            <a:ext cx="8140111" cy="430887"/>
            <a:chOff x="3556596" y="3058631"/>
            <a:chExt cx="8140111" cy="430887"/>
          </a:xfrm>
        </p:grpSpPr>
        <p:sp>
          <p:nvSpPr>
            <p:cNvPr id="42" name="TextBox 19"/>
            <p:cNvSpPr txBox="1">
              <a:spLocks noChangeArrowheads="1"/>
            </p:cNvSpPr>
            <p:nvPr/>
          </p:nvSpPr>
          <p:spPr bwMode="auto">
            <a:xfrm>
              <a:off x="3706533" y="3058631"/>
              <a:ext cx="799017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defTabSz="830716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6</a:t>
              </a:r>
              <a:r>
                <a:rPr lang="ko-KR" altLang="en-US" sz="2200" b="1" spc="-3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mm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의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길이에 알맞은 물건은 무엇인가요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?</a:t>
              </a: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3556596" y="3211074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993422" y="4874883"/>
            <a:ext cx="8140111" cy="430887"/>
            <a:chOff x="3556596" y="3058631"/>
            <a:chExt cx="8140111" cy="430887"/>
          </a:xfrm>
        </p:grpSpPr>
        <p:sp>
          <p:nvSpPr>
            <p:cNvPr id="52" name="TextBox 19"/>
            <p:cNvSpPr txBox="1">
              <a:spLocks noChangeArrowheads="1"/>
            </p:cNvSpPr>
            <p:nvPr/>
          </p:nvSpPr>
          <p:spPr bwMode="auto">
            <a:xfrm>
              <a:off x="3706533" y="3058631"/>
              <a:ext cx="799017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6</a:t>
              </a:r>
              <a:r>
                <a:rPr lang="ko-KR" altLang="en-US" sz="2200" b="1" spc="-300" dirty="0">
                  <a:latin typeface="나눔고딕" pitchFamily="50" charset="-127"/>
                  <a:ea typeface="나눔고딕" pitchFamily="50" charset="-127"/>
                  <a:sym typeface="Wingdings"/>
                </a:rPr>
                <a:t> 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mm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라고</a:t>
              </a:r>
              <a:r>
                <a:rPr lang="en-US" altLang="ko-KR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예상한 물건의 길이를 자로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재어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확인해 </a:t>
              </a:r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보세요.</a:t>
              </a: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3556596" y="3211074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7" name="모서리가 둥근 직사각형 56"/>
          <p:cNvSpPr/>
          <p:nvPr/>
        </p:nvSpPr>
        <p:spPr>
          <a:xfrm>
            <a:off x="884238" y="5428374"/>
            <a:ext cx="8128800" cy="47561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54280" y="5449065"/>
            <a:ext cx="50863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직접 자로 재어 보니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8</a:t>
            </a:r>
            <a:r>
              <a:rPr lang="en-US" altLang="ko-KR" sz="11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.</a:t>
            </a:r>
            <a:endParaRPr lang="ko-KR" altLang="en-US" sz="2200" b="1" dirty="0">
              <a:solidFill>
                <a:schemeClr val="accent2">
                  <a:lumMod val="75000"/>
                </a:schemeClr>
              </a:solidFill>
              <a:latin typeface="나눔고딕"/>
              <a:ea typeface="나눔고딕"/>
              <a:sym typeface="Wingdings"/>
            </a:endParaRP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835" y="5457423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타원 60">
            <a:hlinkClick r:id="rId6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타원 61">
            <a:hlinkClick r:id="rId7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타원 63">
            <a:hlinkClick r:id="rId8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5" name="타원 64">
            <a:hlinkClick r:id="rId9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6" name="타원 65">
            <a:hlinkClick r:id="rId10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847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  <p:bldP spid="27" grpId="0"/>
      <p:bldP spid="30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모서리가 둥근 직사각형 35"/>
          <p:cNvSpPr/>
          <p:nvPr/>
        </p:nvSpPr>
        <p:spPr>
          <a:xfrm>
            <a:off x="883905" y="4104330"/>
            <a:ext cx="8137408" cy="442143"/>
          </a:xfrm>
          <a:prstGeom prst="roundRect">
            <a:avLst>
              <a:gd name="adj" fmla="val 1209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943173" y="4112772"/>
            <a:ext cx="79819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spc="-10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연필이라 </a:t>
            </a:r>
            <a:r>
              <a:rPr lang="ko-KR" altLang="en-US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예상하고 직접 재어 보니 </a:t>
            </a:r>
            <a:r>
              <a:rPr lang="en-US" altLang="ko-KR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158 mm</a:t>
            </a:r>
            <a:r>
              <a:rPr lang="ko-KR" altLang="en-US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였습니다</a:t>
            </a:r>
            <a:r>
              <a:rPr lang="en-US" altLang="ko-KR" sz="2200" b="1" spc="-10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 </a:t>
            </a:r>
          </a:p>
        </p:txBody>
      </p:sp>
      <p:pic>
        <p:nvPicPr>
          <p:cNvPr id="39" name="그림 38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998771" y="3262337"/>
            <a:ext cx="8105471" cy="769441"/>
            <a:chOff x="3584848" y="3426098"/>
            <a:chExt cx="7878464" cy="769441"/>
          </a:xfrm>
        </p:grpSpPr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3714043" y="3426098"/>
              <a:ext cx="774926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spc="-1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18</a:t>
              </a:r>
              <a:r>
                <a:rPr lang="en-US" altLang="ko-KR" sz="2200" b="1" spc="-1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7</a:t>
              </a:r>
              <a:r>
                <a:rPr lang="en-US" altLang="ko-KR" sz="2200" b="1" spc="-100" dirty="0">
                  <a:solidFill>
                    <a:schemeClr val="accent2">
                      <a:lumMod val="75000"/>
                    </a:schemeClr>
                  </a:solidFill>
                  <a:latin typeface="나눔고딕"/>
                  <a:ea typeface="나눔고딕"/>
                  <a:sym typeface="Wingdings"/>
                </a:rPr>
                <a:t> </a:t>
              </a:r>
              <a:r>
                <a:rPr lang="en-US" altLang="ko-KR" sz="2200" b="1" spc="-1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mm</a:t>
              </a:r>
              <a:r>
                <a:rPr lang="ko-KR" altLang="en-US" sz="2200" b="1" spc="-1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의 길이에 알맞은 물건은 무엇인가요</a:t>
              </a:r>
              <a:r>
                <a:rPr lang="ko-KR" altLang="en-US" sz="2200" b="1" spc="-100" dirty="0">
                  <a:latin typeface="나눔고딕" pitchFamily="50" charset="-127"/>
                  <a:ea typeface="나눔고딕" pitchFamily="50" charset="-127"/>
                  <a:sym typeface="Wingdings"/>
                </a:rPr>
                <a:t>? 예상해 </a:t>
              </a:r>
              <a:r>
                <a:rPr lang="ko-KR" altLang="en-US" sz="2200" b="1" spc="-1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보고 자로 재어 </a:t>
              </a:r>
              <a:r>
                <a:rPr lang="ko-KR" altLang="en-US" sz="2200" b="1" spc="-100" dirty="0">
                  <a:latin typeface="나눔고딕" pitchFamily="50" charset="-127"/>
                  <a:ea typeface="나눔고딕" pitchFamily="50" charset="-127"/>
                  <a:sym typeface="Wingdings"/>
                </a:rPr>
                <a:t>확인해 보세요</a:t>
              </a:r>
              <a:r>
                <a:rPr lang="ko-KR" altLang="en-US" sz="2200" b="1" spc="-1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.</a:t>
              </a:r>
              <a:endParaRPr lang="en-US" altLang="ko-KR" sz="2200" b="1" spc="-100" dirty="0" smtClean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3584848" y="3594079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42" name="그림 4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491" y="4119459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 주변 물건의 길이를 어림하고 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재어 보기</a:t>
            </a:r>
          </a:p>
        </p:txBody>
      </p:sp>
      <p:pic>
        <p:nvPicPr>
          <p:cNvPr id="38" name="그림 37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t="58575" r="9001" b="25116"/>
          <a:stretch/>
        </p:blipFill>
        <p:spPr>
          <a:xfrm>
            <a:off x="1122619" y="1104043"/>
            <a:ext cx="7775315" cy="212511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24453" y="1856403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연필심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24453" y="2298429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연필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24453" y="2729316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필통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18412" y="1856403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18412" y="2298429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158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18412" y="2729316"/>
            <a:ext cx="28939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en-US" altLang="ko-KR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883905" y="5467740"/>
            <a:ext cx="8137408" cy="422408"/>
          </a:xfrm>
          <a:prstGeom prst="roundRect">
            <a:avLst>
              <a:gd name="adj" fmla="val 1209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나눔고딕" pitchFamily="50" charset="-127"/>
              <a:ea typeface="나눔고딕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943173" y="5463501"/>
            <a:ext cx="798192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나눔고딕" pitchFamily="50" charset="-127"/>
              </a:defRPr>
            </a:lvl9pPr>
          </a:lstStyle>
          <a:p>
            <a:pPr marL="179388" indent="-180000" algn="just">
              <a:buFont typeface="Arial" pitchFamily="34" charset="0"/>
              <a:buChar char="•"/>
            </a:pPr>
            <a:r>
              <a:rPr lang="ko-KR" altLang="en-US" sz="2200" b="1" spc="-15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필통이라 </a:t>
            </a:r>
            <a:r>
              <a:rPr lang="ko-KR" altLang="en-US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예상하고 직접 재어 보니 </a:t>
            </a:r>
            <a:r>
              <a:rPr lang="en-US" altLang="ko-KR" sz="2200" b="1" spc="-150" dirty="0" smtClean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23 </a:t>
            </a:r>
            <a:r>
              <a:rPr lang="en-US" altLang="ko-KR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cm 5 mm </a:t>
            </a:r>
            <a:r>
              <a:rPr lang="ko-KR" altLang="en-US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였습니다</a:t>
            </a:r>
            <a:r>
              <a:rPr lang="en-US" altLang="ko-KR" sz="2200" b="1" spc="-150" dirty="0">
                <a:solidFill>
                  <a:schemeClr val="accent2">
                    <a:lumMod val="75000"/>
                  </a:schemeClr>
                </a:solidFill>
                <a:latin typeface="나눔고딕" pitchFamily="50" charset="-127"/>
              </a:rPr>
              <a:t>.</a:t>
            </a:r>
          </a:p>
        </p:txBody>
      </p:sp>
      <p:grpSp>
        <p:nvGrpSpPr>
          <p:cNvPr id="59" name="그룹 58"/>
          <p:cNvGrpSpPr/>
          <p:nvPr/>
        </p:nvGrpSpPr>
        <p:grpSpPr>
          <a:xfrm>
            <a:off x="998771" y="4650221"/>
            <a:ext cx="8105471" cy="754053"/>
            <a:chOff x="3584848" y="3426098"/>
            <a:chExt cx="8105471" cy="754053"/>
          </a:xfrm>
        </p:grpSpPr>
        <p:sp>
          <p:nvSpPr>
            <p:cNvPr id="60" name="TextBox 19"/>
            <p:cNvSpPr txBox="1">
              <a:spLocks noChangeArrowheads="1"/>
            </p:cNvSpPr>
            <p:nvPr/>
          </p:nvSpPr>
          <p:spPr bwMode="auto">
            <a:xfrm>
              <a:off x="3714044" y="3426098"/>
              <a:ext cx="7976275" cy="75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just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en-US" altLang="ko-KR" sz="214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2</a:t>
              </a:r>
              <a:r>
                <a:rPr lang="en-US" altLang="ko-KR" sz="2140" b="1" spc="3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5</a:t>
              </a:r>
              <a:r>
                <a:rPr lang="en-US" altLang="ko-KR" sz="214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cm </a:t>
              </a:r>
              <a:r>
                <a:rPr lang="en-US" altLang="ko-KR" sz="2140" b="1" spc="30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9</a:t>
              </a:r>
              <a:r>
                <a:rPr lang="en-US" altLang="ko-KR" sz="2140" b="1" spc="-150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mm</a:t>
              </a:r>
              <a:r>
                <a:rPr lang="ko-KR" altLang="en-US" sz="214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의 길이에 알맞은 물건은 무엇인가요</a:t>
              </a:r>
              <a:r>
                <a:rPr lang="ko-KR" altLang="en-US" sz="214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? 예상해 </a:t>
              </a:r>
              <a:r>
                <a:rPr lang="ko-KR" altLang="en-US" sz="214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보고 자로 재어 </a:t>
              </a:r>
              <a:r>
                <a:rPr lang="ko-KR" altLang="en-US" sz="2140" b="1" dirty="0">
                  <a:latin typeface="나눔고딕" pitchFamily="50" charset="-127"/>
                  <a:ea typeface="나눔고딕" pitchFamily="50" charset="-127"/>
                  <a:sym typeface="Wingdings"/>
                </a:rPr>
                <a:t>확인해 보세요</a:t>
              </a:r>
              <a:r>
                <a:rPr lang="ko-KR" altLang="en-US" sz="2140" b="1" dirty="0" smtClean="0">
                  <a:latin typeface="나눔고딕" pitchFamily="50" charset="-127"/>
                  <a:ea typeface="나눔고딕" pitchFamily="50" charset="-127"/>
                  <a:sym typeface="Wingdings"/>
                </a:rPr>
                <a:t>.</a:t>
              </a:r>
              <a:endParaRPr lang="en-US" altLang="ko-KR" sz="2140" b="1" dirty="0" smtClean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61" name="Freeform 14"/>
            <p:cNvSpPr>
              <a:spLocks/>
            </p:cNvSpPr>
            <p:nvPr/>
          </p:nvSpPr>
          <p:spPr bwMode="auto">
            <a:xfrm>
              <a:off x="3584848" y="3594079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62" name="그림 6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491" y="5470188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타원 66">
            <a:hlinkClick r:id="rId6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8" name="타원 67">
            <a:hlinkClick r:id="rId7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" name="타원 69">
            <a:hlinkClick r:id="rId8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1" name="타원 70">
            <a:hlinkClick r:id="rId9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2" name="타원 71">
            <a:hlinkClick r:id="rId10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29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/>
      <p:bldP spid="40" grpId="0"/>
      <p:bldP spid="41" grpId="0"/>
      <p:bldP spid="51" grpId="0"/>
      <p:bldP spid="52" grpId="0"/>
      <p:bldP spid="53" grpId="0"/>
      <p:bldP spid="54" grpId="0"/>
      <p:bldP spid="57" grpId="0" animBg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38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998771" y="1525338"/>
            <a:ext cx="8182262" cy="769441"/>
            <a:chOff x="3584848" y="4991981"/>
            <a:chExt cx="8182262" cy="769441"/>
          </a:xfrm>
        </p:grpSpPr>
        <p:sp>
          <p:nvSpPr>
            <p:cNvPr id="98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8039416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ko-KR" altLang="en-US" sz="2200" b="1" dirty="0">
                  <a:latin typeface="나눔고딕" pitchFamily="50" charset="-127"/>
                  <a:ea typeface="나눔고딕" pitchFamily="50" charset="-127"/>
                </a:rPr>
                <a:t>물건 하나를 정하여 길이를 재고 그것과 비슷한 길이의 </a:t>
              </a:r>
              <a:r>
                <a:rPr lang="ko-KR" altLang="en-US" sz="2200" b="1" dirty="0" smtClean="0">
                  <a:latin typeface="나눔고딕" pitchFamily="50" charset="-127"/>
                  <a:ea typeface="나눔고딕" pitchFamily="50" charset="-127"/>
                </a:rPr>
                <a:t>물건을 찾아보세요</a:t>
              </a:r>
              <a:r>
                <a:rPr lang="en-US" altLang="ko-KR" sz="2200" b="1" dirty="0">
                  <a:latin typeface="나눔고딕" pitchFamily="50" charset="-127"/>
                  <a:ea typeface="나눔고딕" pitchFamily="50" charset="-127"/>
                </a:rPr>
                <a:t>.</a:t>
              </a:r>
              <a:endParaRPr lang="ko-KR" altLang="en-US" sz="2200" b="1" dirty="0">
                <a:latin typeface="나눔고딕" pitchFamily="50" charset="-127"/>
                <a:ea typeface="나눔고딕" pitchFamily="50" charset="-127"/>
                <a:sym typeface="Wingdings"/>
              </a:endParaRPr>
            </a:p>
          </p:txBody>
        </p:sp>
        <p:sp>
          <p:nvSpPr>
            <p:cNvPr id="100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6720" y="410956"/>
            <a:ext cx="4358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 주변 물건의 길이를 어림하고 </a:t>
            </a:r>
            <a:endParaRPr lang="en-US" altLang="ko-KR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2300" dirty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재어 보기</a:t>
            </a:r>
          </a:p>
        </p:txBody>
      </p:sp>
      <p:pic>
        <p:nvPicPr>
          <p:cNvPr id="2" name="그림 1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3" t="76125" r="5688" b="3461"/>
          <a:stretch/>
        </p:blipFill>
        <p:spPr>
          <a:xfrm>
            <a:off x="5677132" y="1982537"/>
            <a:ext cx="1639976" cy="2660080"/>
          </a:xfrm>
          <a:prstGeom prst="rect">
            <a:avLst/>
          </a:prstGeom>
        </p:spPr>
      </p:pic>
      <p:pic>
        <p:nvPicPr>
          <p:cNvPr id="34" name="그림 3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3" t="79634" r="21117" b="9187"/>
          <a:stretch/>
        </p:blipFill>
        <p:spPr>
          <a:xfrm>
            <a:off x="3070016" y="2584246"/>
            <a:ext cx="2886834" cy="1456661"/>
          </a:xfrm>
          <a:prstGeom prst="rect">
            <a:avLst/>
          </a:prstGeom>
        </p:spPr>
      </p:pic>
      <p:sp>
        <p:nvSpPr>
          <p:cNvPr id="50" name="타원 49">
            <a:hlinkClick r:id="rId5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>
            <a:hlinkClick r:id="rId6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타원 56">
            <a:hlinkClick r:id="rId7" action="ppaction://hlinksldjump"/>
          </p:cNvPr>
          <p:cNvSpPr/>
          <p:nvPr/>
        </p:nvSpPr>
        <p:spPr>
          <a:xfrm>
            <a:off x="8374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타원 57">
            <a:hlinkClick r:id="rId8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타원 58">
            <a:hlinkClick r:id="rId9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475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8" t="5992" r="5688" b="73073"/>
          <a:stretch/>
        </p:blipFill>
        <p:spPr>
          <a:xfrm>
            <a:off x="1426173" y="2135764"/>
            <a:ext cx="6912662" cy="2727851"/>
          </a:xfrm>
          <a:prstGeom prst="rect">
            <a:avLst/>
          </a:prstGeom>
        </p:spPr>
      </p:pic>
      <p:sp>
        <p:nvSpPr>
          <p:cNvPr id="55" name="모서리가 둥근 직사각형 54"/>
          <p:cNvSpPr/>
          <p:nvPr/>
        </p:nvSpPr>
        <p:spPr>
          <a:xfrm>
            <a:off x="892824" y="5406603"/>
            <a:ext cx="8139122" cy="468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5206" y="5425160"/>
            <a:ext cx="24233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8000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약 15</a:t>
            </a:r>
            <a:r>
              <a:rPr lang="ko-KR" altLang="en-US" sz="2200" b="1" spc="-300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cm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입니다.</a:t>
            </a:r>
          </a:p>
        </p:txBody>
      </p:sp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8" name="그림 3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3587" y="543184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666720" y="410956"/>
            <a:ext cx="43582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알맞은 단위를 선택하기</a:t>
            </a:r>
            <a:endParaRPr lang="ko-KR" altLang="en-US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0" name="그림 59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grpSp>
        <p:nvGrpSpPr>
          <p:cNvPr id="39" name="그룹 38"/>
          <p:cNvGrpSpPr/>
          <p:nvPr/>
        </p:nvGrpSpPr>
        <p:grpSpPr>
          <a:xfrm>
            <a:off x="868438" y="1542770"/>
            <a:ext cx="3662587" cy="430887"/>
            <a:chOff x="3803670" y="1734824"/>
            <a:chExt cx="3662587" cy="430887"/>
          </a:xfrm>
        </p:grpSpPr>
        <p:sp>
          <p:nvSpPr>
            <p:cNvPr id="43" name="TextBox 19"/>
            <p:cNvSpPr txBox="1">
              <a:spLocks noChangeArrowheads="1"/>
            </p:cNvSpPr>
            <p:nvPr/>
          </p:nvSpPr>
          <p:spPr bwMode="auto">
            <a:xfrm>
              <a:off x="4051540" y="1734824"/>
              <a:ext cx="341471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알맞은 단위를 골라 봅시다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.</a:t>
              </a:r>
              <a:endParaRPr lang="ko-KR" altLang="en-US" sz="2200" b="1" dirty="0">
                <a:latin typeface="나눔고딕"/>
                <a:ea typeface="나눔고딕"/>
                <a:sym typeface="Wingdings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3803670" y="1842565"/>
              <a:ext cx="219266" cy="218283"/>
              <a:chOff x="-572047" y="4429132"/>
              <a:chExt cx="291025" cy="289721"/>
            </a:xfrm>
          </p:grpSpPr>
          <p:sp>
            <p:nvSpPr>
              <p:cNvPr id="45" name="Freeform 14"/>
              <p:cNvSpPr>
                <a:spLocks/>
              </p:cNvSpPr>
              <p:nvPr/>
            </p:nvSpPr>
            <p:spPr bwMode="auto">
              <a:xfrm>
                <a:off x="-504842" y="4496337"/>
                <a:ext cx="194452" cy="193147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1"/>
                  </a:cxn>
                  <a:cxn ang="0">
                    <a:pos x="115" y="3"/>
                  </a:cxn>
                  <a:cxn ang="0">
                    <a:pos x="122" y="6"/>
                  </a:cxn>
                  <a:cxn ang="0">
                    <a:pos x="129" y="11"/>
                  </a:cxn>
                  <a:cxn ang="0">
                    <a:pos x="134" y="16"/>
                  </a:cxn>
                  <a:cxn ang="0">
                    <a:pos x="139" y="21"/>
                  </a:cxn>
                  <a:cxn ang="0">
                    <a:pos x="142" y="27"/>
                  </a:cxn>
                  <a:cxn ang="0">
                    <a:pos x="145" y="33"/>
                  </a:cxn>
                  <a:cxn ang="0">
                    <a:pos x="146" y="38"/>
                  </a:cxn>
                  <a:cxn ang="0">
                    <a:pos x="148" y="44"/>
                  </a:cxn>
                  <a:cxn ang="0">
                    <a:pos x="148" y="48"/>
                  </a:cxn>
                  <a:cxn ang="0">
                    <a:pos x="149" y="51"/>
                  </a:cxn>
                  <a:cxn ang="0">
                    <a:pos x="149" y="54"/>
                  </a:cxn>
                  <a:cxn ang="0">
                    <a:pos x="149" y="54"/>
                  </a:cxn>
                  <a:cxn ang="0">
                    <a:pos x="149" y="100"/>
                  </a:cxn>
                  <a:cxn ang="0">
                    <a:pos x="147" y="110"/>
                  </a:cxn>
                  <a:cxn ang="0">
                    <a:pos x="144" y="118"/>
                  </a:cxn>
                  <a:cxn ang="0">
                    <a:pos x="140" y="126"/>
                  </a:cxn>
                  <a:cxn ang="0">
                    <a:pos x="136" y="132"/>
                  </a:cxn>
                  <a:cxn ang="0">
                    <a:pos x="130" y="136"/>
                  </a:cxn>
                  <a:cxn ang="0">
                    <a:pos x="124" y="140"/>
                  </a:cxn>
                  <a:cxn ang="0">
                    <a:pos x="119" y="143"/>
                  </a:cxn>
                  <a:cxn ang="0">
                    <a:pos x="113" y="145"/>
                  </a:cxn>
                  <a:cxn ang="0">
                    <a:pos x="108" y="147"/>
                  </a:cxn>
                  <a:cxn ang="0">
                    <a:pos x="103" y="148"/>
                  </a:cxn>
                  <a:cxn ang="0">
                    <a:pos x="99" y="148"/>
                  </a:cxn>
                  <a:cxn ang="0">
                    <a:pos x="96" y="148"/>
                  </a:cxn>
                  <a:cxn ang="0">
                    <a:pos x="94" y="148"/>
                  </a:cxn>
                  <a:cxn ang="0">
                    <a:pos x="54" y="148"/>
                  </a:cxn>
                  <a:cxn ang="0">
                    <a:pos x="43" y="148"/>
                  </a:cxn>
                  <a:cxn ang="0">
                    <a:pos x="34" y="145"/>
                  </a:cxn>
                  <a:cxn ang="0">
                    <a:pos x="26" y="142"/>
                  </a:cxn>
                  <a:cxn ang="0">
                    <a:pos x="20" y="138"/>
                  </a:cxn>
                  <a:cxn ang="0">
                    <a:pos x="14" y="133"/>
                  </a:cxn>
                  <a:cxn ang="0">
                    <a:pos x="10" y="127"/>
                  </a:cxn>
                  <a:cxn ang="0">
                    <a:pos x="7" y="121"/>
                  </a:cxn>
                  <a:cxn ang="0">
                    <a:pos x="4" y="116"/>
                  </a:cxn>
                  <a:cxn ang="0">
                    <a:pos x="2" y="110"/>
                  </a:cxn>
                  <a:cxn ang="0">
                    <a:pos x="1" y="105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0" y="95"/>
                  </a:cxn>
                  <a:cxn ang="0">
                    <a:pos x="0" y="94"/>
                  </a:cxn>
                  <a:cxn ang="0">
                    <a:pos x="0" y="49"/>
                  </a:cxn>
                  <a:cxn ang="0">
                    <a:pos x="2" y="39"/>
                  </a:cxn>
                  <a:cxn ang="0">
                    <a:pos x="4" y="30"/>
                  </a:cxn>
                  <a:cxn ang="0">
                    <a:pos x="8" y="23"/>
                  </a:cxn>
                  <a:cxn ang="0">
                    <a:pos x="13" y="17"/>
                  </a:cxn>
                  <a:cxn ang="0">
                    <a:pos x="18" y="12"/>
                  </a:cxn>
                  <a:cxn ang="0">
                    <a:pos x="24" y="8"/>
                  </a:cxn>
                  <a:cxn ang="0">
                    <a:pos x="30" y="5"/>
                  </a:cxn>
                  <a:cxn ang="0">
                    <a:pos x="36" y="3"/>
                  </a:cxn>
                  <a:cxn ang="0">
                    <a:pos x="41" y="2"/>
                  </a:cxn>
                  <a:cxn ang="0">
                    <a:pos x="46" y="1"/>
                  </a:cxn>
                  <a:cxn ang="0">
                    <a:pos x="50" y="0"/>
                  </a:cxn>
                  <a:cxn ang="0">
                    <a:pos x="53" y="0"/>
                  </a:cxn>
                  <a:cxn ang="0">
                    <a:pos x="54" y="0"/>
                  </a:cxn>
                </a:cxnLst>
                <a:rect l="0" t="0" r="r" b="b"/>
                <a:pathLst>
                  <a:path w="149" h="148">
                    <a:moveTo>
                      <a:pt x="54" y="0"/>
                    </a:moveTo>
                    <a:lnTo>
                      <a:pt x="94" y="0"/>
                    </a:lnTo>
                    <a:lnTo>
                      <a:pt x="100" y="0"/>
                    </a:lnTo>
                    <a:lnTo>
                      <a:pt x="105" y="1"/>
                    </a:lnTo>
                    <a:lnTo>
                      <a:pt x="110" y="2"/>
                    </a:lnTo>
                    <a:lnTo>
                      <a:pt x="115" y="3"/>
                    </a:lnTo>
                    <a:lnTo>
                      <a:pt x="119" y="4"/>
                    </a:lnTo>
                    <a:lnTo>
                      <a:pt x="122" y="6"/>
                    </a:lnTo>
                    <a:lnTo>
                      <a:pt x="126" y="8"/>
                    </a:lnTo>
                    <a:lnTo>
                      <a:pt x="129" y="11"/>
                    </a:lnTo>
                    <a:lnTo>
                      <a:pt x="132" y="13"/>
                    </a:lnTo>
                    <a:lnTo>
                      <a:pt x="134" y="16"/>
                    </a:lnTo>
                    <a:lnTo>
                      <a:pt x="137" y="19"/>
                    </a:lnTo>
                    <a:lnTo>
                      <a:pt x="139" y="21"/>
                    </a:lnTo>
                    <a:lnTo>
                      <a:pt x="141" y="24"/>
                    </a:lnTo>
                    <a:lnTo>
                      <a:pt x="142" y="27"/>
                    </a:lnTo>
                    <a:lnTo>
                      <a:pt x="143" y="30"/>
                    </a:lnTo>
                    <a:lnTo>
                      <a:pt x="145" y="33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7" y="41"/>
                    </a:lnTo>
                    <a:lnTo>
                      <a:pt x="148" y="44"/>
                    </a:lnTo>
                    <a:lnTo>
                      <a:pt x="148" y="46"/>
                    </a:lnTo>
                    <a:lnTo>
                      <a:pt x="148" y="48"/>
                    </a:lnTo>
                    <a:lnTo>
                      <a:pt x="149" y="50"/>
                    </a:lnTo>
                    <a:lnTo>
                      <a:pt x="149" y="51"/>
                    </a:lnTo>
                    <a:lnTo>
                      <a:pt x="149" y="53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54"/>
                    </a:lnTo>
                    <a:lnTo>
                      <a:pt x="149" y="94"/>
                    </a:lnTo>
                    <a:lnTo>
                      <a:pt x="149" y="100"/>
                    </a:lnTo>
                    <a:lnTo>
                      <a:pt x="148" y="105"/>
                    </a:lnTo>
                    <a:lnTo>
                      <a:pt x="147" y="110"/>
                    </a:lnTo>
                    <a:lnTo>
                      <a:pt x="146" y="114"/>
                    </a:lnTo>
                    <a:lnTo>
                      <a:pt x="144" y="118"/>
                    </a:lnTo>
                    <a:lnTo>
                      <a:pt x="142" y="122"/>
                    </a:lnTo>
                    <a:lnTo>
                      <a:pt x="140" y="126"/>
                    </a:lnTo>
                    <a:lnTo>
                      <a:pt x="138" y="129"/>
                    </a:lnTo>
                    <a:lnTo>
                      <a:pt x="136" y="132"/>
                    </a:lnTo>
                    <a:lnTo>
                      <a:pt x="133" y="134"/>
                    </a:lnTo>
                    <a:lnTo>
                      <a:pt x="130" y="136"/>
                    </a:lnTo>
                    <a:lnTo>
                      <a:pt x="127" y="138"/>
                    </a:lnTo>
                    <a:lnTo>
                      <a:pt x="124" y="140"/>
                    </a:lnTo>
                    <a:lnTo>
                      <a:pt x="122" y="142"/>
                    </a:lnTo>
                    <a:lnTo>
                      <a:pt x="119" y="143"/>
                    </a:lnTo>
                    <a:lnTo>
                      <a:pt x="116" y="144"/>
                    </a:lnTo>
                    <a:lnTo>
                      <a:pt x="113" y="145"/>
                    </a:lnTo>
                    <a:lnTo>
                      <a:pt x="110" y="146"/>
                    </a:lnTo>
                    <a:lnTo>
                      <a:pt x="108" y="147"/>
                    </a:lnTo>
                    <a:lnTo>
                      <a:pt x="105" y="147"/>
                    </a:lnTo>
                    <a:lnTo>
                      <a:pt x="103" y="148"/>
                    </a:lnTo>
                    <a:lnTo>
                      <a:pt x="101" y="148"/>
                    </a:lnTo>
                    <a:lnTo>
                      <a:pt x="99" y="148"/>
                    </a:lnTo>
                    <a:lnTo>
                      <a:pt x="97" y="148"/>
                    </a:lnTo>
                    <a:lnTo>
                      <a:pt x="96" y="148"/>
                    </a:lnTo>
                    <a:lnTo>
                      <a:pt x="95" y="148"/>
                    </a:lnTo>
                    <a:lnTo>
                      <a:pt x="94" y="148"/>
                    </a:lnTo>
                    <a:lnTo>
                      <a:pt x="94" y="148"/>
                    </a:lnTo>
                    <a:lnTo>
                      <a:pt x="54" y="148"/>
                    </a:lnTo>
                    <a:lnTo>
                      <a:pt x="49" y="148"/>
                    </a:lnTo>
                    <a:lnTo>
                      <a:pt x="43" y="148"/>
                    </a:lnTo>
                    <a:lnTo>
                      <a:pt x="39" y="147"/>
                    </a:lnTo>
                    <a:lnTo>
                      <a:pt x="34" y="145"/>
                    </a:lnTo>
                    <a:lnTo>
                      <a:pt x="30" y="144"/>
                    </a:lnTo>
                    <a:lnTo>
                      <a:pt x="26" y="142"/>
                    </a:lnTo>
                    <a:lnTo>
                      <a:pt x="23" y="140"/>
                    </a:lnTo>
                    <a:lnTo>
                      <a:pt x="20" y="138"/>
                    </a:lnTo>
                    <a:lnTo>
                      <a:pt x="17" y="135"/>
                    </a:lnTo>
                    <a:lnTo>
                      <a:pt x="14" y="133"/>
                    </a:lnTo>
                    <a:lnTo>
                      <a:pt x="12" y="130"/>
                    </a:lnTo>
                    <a:lnTo>
                      <a:pt x="10" y="127"/>
                    </a:lnTo>
                    <a:lnTo>
                      <a:pt x="8" y="124"/>
                    </a:lnTo>
                    <a:lnTo>
                      <a:pt x="7" y="121"/>
                    </a:lnTo>
                    <a:lnTo>
                      <a:pt x="5" y="118"/>
                    </a:lnTo>
                    <a:lnTo>
                      <a:pt x="4" y="116"/>
                    </a:lnTo>
                    <a:lnTo>
                      <a:pt x="3" y="113"/>
                    </a:lnTo>
                    <a:lnTo>
                      <a:pt x="2" y="110"/>
                    </a:lnTo>
                    <a:lnTo>
                      <a:pt x="2" y="107"/>
                    </a:lnTo>
                    <a:lnTo>
                      <a:pt x="1" y="105"/>
                    </a:lnTo>
                    <a:lnTo>
                      <a:pt x="1" y="103"/>
                    </a:lnTo>
                    <a:lnTo>
                      <a:pt x="0" y="101"/>
                    </a:lnTo>
                    <a:lnTo>
                      <a:pt x="0" y="99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5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1" y="44"/>
                    </a:lnTo>
                    <a:lnTo>
                      <a:pt x="2" y="39"/>
                    </a:lnTo>
                    <a:lnTo>
                      <a:pt x="3" y="34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8" y="23"/>
                    </a:lnTo>
                    <a:lnTo>
                      <a:pt x="11" y="20"/>
                    </a:lnTo>
                    <a:lnTo>
                      <a:pt x="13" y="17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21" y="10"/>
                    </a:lnTo>
                    <a:lnTo>
                      <a:pt x="24" y="8"/>
                    </a:lnTo>
                    <a:lnTo>
                      <a:pt x="27" y="7"/>
                    </a:lnTo>
                    <a:lnTo>
                      <a:pt x="30" y="5"/>
                    </a:lnTo>
                    <a:lnTo>
                      <a:pt x="33" y="4"/>
                    </a:lnTo>
                    <a:lnTo>
                      <a:pt x="36" y="3"/>
                    </a:lnTo>
                    <a:lnTo>
                      <a:pt x="38" y="2"/>
                    </a:lnTo>
                    <a:lnTo>
                      <a:pt x="41" y="2"/>
                    </a:lnTo>
                    <a:lnTo>
                      <a:pt x="44" y="1"/>
                    </a:lnTo>
                    <a:lnTo>
                      <a:pt x="46" y="1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ABCD03"/>
              </a:solidFill>
              <a:ln w="0">
                <a:solidFill>
                  <a:srgbClr val="99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  <p:sp>
            <p:nvSpPr>
              <p:cNvPr id="46" name="Freeform 15"/>
              <p:cNvSpPr>
                <a:spLocks noEditPoints="1"/>
              </p:cNvSpPr>
              <p:nvPr/>
            </p:nvSpPr>
            <p:spPr bwMode="auto">
              <a:xfrm>
                <a:off x="-572047" y="4429132"/>
                <a:ext cx="291025" cy="289721"/>
              </a:xfrm>
              <a:custGeom>
                <a:avLst/>
                <a:gdLst/>
                <a:ahLst/>
                <a:cxnLst>
                  <a:cxn ang="0">
                    <a:pos x="86" y="74"/>
                  </a:cxn>
                  <a:cxn ang="0">
                    <a:pos x="80" y="77"/>
                  </a:cxn>
                  <a:cxn ang="0">
                    <a:pos x="76" y="80"/>
                  </a:cxn>
                  <a:cxn ang="0">
                    <a:pos x="74" y="85"/>
                  </a:cxn>
                  <a:cxn ang="0">
                    <a:pos x="74" y="131"/>
                  </a:cxn>
                  <a:cxn ang="0">
                    <a:pos x="75" y="137"/>
                  </a:cxn>
                  <a:cxn ang="0">
                    <a:pos x="77" y="143"/>
                  </a:cxn>
                  <a:cxn ang="0">
                    <a:pos x="82" y="147"/>
                  </a:cxn>
                  <a:cxn ang="0">
                    <a:pos x="86" y="148"/>
                  </a:cxn>
                  <a:cxn ang="0">
                    <a:pos x="134" y="148"/>
                  </a:cxn>
                  <a:cxn ang="0">
                    <a:pos x="142" y="146"/>
                  </a:cxn>
                  <a:cxn ang="0">
                    <a:pos x="147" y="142"/>
                  </a:cxn>
                  <a:cxn ang="0">
                    <a:pos x="149" y="137"/>
                  </a:cxn>
                  <a:cxn ang="0">
                    <a:pos x="149" y="88"/>
                  </a:cxn>
                  <a:cxn ang="0">
                    <a:pos x="147" y="82"/>
                  </a:cxn>
                  <a:cxn ang="0">
                    <a:pos x="142" y="76"/>
                  </a:cxn>
                  <a:cxn ang="0">
                    <a:pos x="137" y="74"/>
                  </a:cxn>
                  <a:cxn ang="0">
                    <a:pos x="131" y="0"/>
                  </a:cxn>
                  <a:cxn ang="0">
                    <a:pos x="153" y="2"/>
                  </a:cxn>
                  <a:cxn ang="0">
                    <a:pos x="171" y="8"/>
                  </a:cxn>
                  <a:cxn ang="0">
                    <a:pos x="189" y="19"/>
                  </a:cxn>
                  <a:cxn ang="0">
                    <a:pos x="201" y="31"/>
                  </a:cxn>
                  <a:cxn ang="0">
                    <a:pos x="210" y="44"/>
                  </a:cxn>
                  <a:cxn ang="0">
                    <a:pos x="216" y="58"/>
                  </a:cxn>
                  <a:cxn ang="0">
                    <a:pos x="220" y="71"/>
                  </a:cxn>
                  <a:cxn ang="0">
                    <a:pos x="222" y="82"/>
                  </a:cxn>
                  <a:cxn ang="0">
                    <a:pos x="223" y="131"/>
                  </a:cxn>
                  <a:cxn ang="0">
                    <a:pos x="221" y="152"/>
                  </a:cxn>
                  <a:cxn ang="0">
                    <a:pos x="215" y="171"/>
                  </a:cxn>
                  <a:cxn ang="0">
                    <a:pos x="204" y="189"/>
                  </a:cxn>
                  <a:cxn ang="0">
                    <a:pos x="192" y="200"/>
                  </a:cxn>
                  <a:cxn ang="0">
                    <a:pos x="179" y="210"/>
                  </a:cxn>
                  <a:cxn ang="0">
                    <a:pos x="164" y="216"/>
                  </a:cxn>
                  <a:cxn ang="0">
                    <a:pos x="151" y="220"/>
                  </a:cxn>
                  <a:cxn ang="0">
                    <a:pos x="140" y="222"/>
                  </a:cxn>
                  <a:cxn ang="0">
                    <a:pos x="91" y="222"/>
                  </a:cxn>
                  <a:cxn ang="0">
                    <a:pos x="70" y="220"/>
                  </a:cxn>
                  <a:cxn ang="0">
                    <a:pos x="52" y="214"/>
                  </a:cxn>
                  <a:cxn ang="0">
                    <a:pos x="34" y="203"/>
                  </a:cxn>
                  <a:cxn ang="0">
                    <a:pos x="22" y="192"/>
                  </a:cxn>
                  <a:cxn ang="0">
                    <a:pos x="13" y="178"/>
                  </a:cxn>
                  <a:cxn ang="0">
                    <a:pos x="6" y="164"/>
                  </a:cxn>
                  <a:cxn ang="0">
                    <a:pos x="2" y="151"/>
                  </a:cxn>
                  <a:cxn ang="0">
                    <a:pos x="1" y="140"/>
                  </a:cxn>
                  <a:cxn ang="0">
                    <a:pos x="0" y="91"/>
                  </a:cxn>
                  <a:cxn ang="0">
                    <a:pos x="2" y="70"/>
                  </a:cxn>
                  <a:cxn ang="0">
                    <a:pos x="8" y="52"/>
                  </a:cxn>
                  <a:cxn ang="0">
                    <a:pos x="19" y="34"/>
                  </a:cxn>
                  <a:cxn ang="0">
                    <a:pos x="31" y="22"/>
                  </a:cxn>
                  <a:cxn ang="0">
                    <a:pos x="44" y="13"/>
                  </a:cxn>
                  <a:cxn ang="0">
                    <a:pos x="58" y="6"/>
                  </a:cxn>
                  <a:cxn ang="0">
                    <a:pos x="71" y="3"/>
                  </a:cxn>
                  <a:cxn ang="0">
                    <a:pos x="83" y="1"/>
                  </a:cxn>
                </a:cxnLst>
                <a:rect l="0" t="0" r="r" b="b"/>
                <a:pathLst>
                  <a:path w="223" h="222">
                    <a:moveTo>
                      <a:pt x="92" y="74"/>
                    </a:moveTo>
                    <a:lnTo>
                      <a:pt x="90" y="74"/>
                    </a:lnTo>
                    <a:lnTo>
                      <a:pt x="88" y="74"/>
                    </a:lnTo>
                    <a:lnTo>
                      <a:pt x="88" y="74"/>
                    </a:lnTo>
                    <a:lnTo>
                      <a:pt x="86" y="74"/>
                    </a:lnTo>
                    <a:lnTo>
                      <a:pt x="85" y="75"/>
                    </a:lnTo>
                    <a:lnTo>
                      <a:pt x="83" y="76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0" y="77"/>
                    </a:lnTo>
                    <a:lnTo>
                      <a:pt x="80" y="77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5" y="82"/>
                    </a:lnTo>
                    <a:lnTo>
                      <a:pt x="74" y="84"/>
                    </a:lnTo>
                    <a:lnTo>
                      <a:pt x="74" y="84"/>
                    </a:lnTo>
                    <a:lnTo>
                      <a:pt x="74" y="85"/>
                    </a:lnTo>
                    <a:lnTo>
                      <a:pt x="74" y="86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4" y="91"/>
                    </a:lnTo>
                    <a:lnTo>
                      <a:pt x="74" y="131"/>
                    </a:lnTo>
                    <a:lnTo>
                      <a:pt x="74" y="132"/>
                    </a:lnTo>
                    <a:lnTo>
                      <a:pt x="74" y="134"/>
                    </a:lnTo>
                    <a:lnTo>
                      <a:pt x="74" y="134"/>
                    </a:lnTo>
                    <a:lnTo>
                      <a:pt x="74" y="136"/>
                    </a:lnTo>
                    <a:lnTo>
                      <a:pt x="75" y="137"/>
                    </a:lnTo>
                    <a:lnTo>
                      <a:pt x="76" y="140"/>
                    </a:lnTo>
                    <a:lnTo>
                      <a:pt x="76" y="140"/>
                    </a:lnTo>
                    <a:lnTo>
                      <a:pt x="76" y="14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8" y="144"/>
                    </a:lnTo>
                    <a:lnTo>
                      <a:pt x="79" y="145"/>
                    </a:lnTo>
                    <a:lnTo>
                      <a:pt x="80" y="146"/>
                    </a:lnTo>
                    <a:lnTo>
                      <a:pt x="80" y="147"/>
                    </a:lnTo>
                    <a:lnTo>
                      <a:pt x="82" y="147"/>
                    </a:lnTo>
                    <a:lnTo>
                      <a:pt x="82" y="148"/>
                    </a:lnTo>
                    <a:lnTo>
                      <a:pt x="84" y="148"/>
                    </a:lnTo>
                    <a:lnTo>
                      <a:pt x="85" y="148"/>
                    </a:lnTo>
                    <a:lnTo>
                      <a:pt x="86" y="148"/>
                    </a:lnTo>
                    <a:lnTo>
                      <a:pt x="86" y="148"/>
                    </a:lnTo>
                    <a:lnTo>
                      <a:pt x="90" y="149"/>
                    </a:lnTo>
                    <a:lnTo>
                      <a:pt x="91" y="149"/>
                    </a:lnTo>
                    <a:lnTo>
                      <a:pt x="131" y="149"/>
                    </a:lnTo>
                    <a:lnTo>
                      <a:pt x="133" y="149"/>
                    </a:lnTo>
                    <a:lnTo>
                      <a:pt x="134" y="148"/>
                    </a:lnTo>
                    <a:lnTo>
                      <a:pt x="134" y="148"/>
                    </a:lnTo>
                    <a:lnTo>
                      <a:pt x="136" y="148"/>
                    </a:lnTo>
                    <a:lnTo>
                      <a:pt x="138" y="148"/>
                    </a:lnTo>
                    <a:lnTo>
                      <a:pt x="139" y="147"/>
                    </a:lnTo>
                    <a:lnTo>
                      <a:pt x="142" y="146"/>
                    </a:lnTo>
                    <a:lnTo>
                      <a:pt x="143" y="145"/>
                    </a:lnTo>
                    <a:lnTo>
                      <a:pt x="144" y="145"/>
                    </a:lnTo>
                    <a:lnTo>
                      <a:pt x="145" y="144"/>
                    </a:lnTo>
                    <a:lnTo>
                      <a:pt x="146" y="143"/>
                    </a:lnTo>
                    <a:lnTo>
                      <a:pt x="147" y="142"/>
                    </a:lnTo>
                    <a:lnTo>
                      <a:pt x="148" y="140"/>
                    </a:lnTo>
                    <a:lnTo>
                      <a:pt x="148" y="140"/>
                    </a:lnTo>
                    <a:lnTo>
                      <a:pt x="148" y="138"/>
                    </a:lnTo>
                    <a:lnTo>
                      <a:pt x="148" y="138"/>
                    </a:lnTo>
                    <a:lnTo>
                      <a:pt x="149" y="137"/>
                    </a:lnTo>
                    <a:lnTo>
                      <a:pt x="149" y="133"/>
                    </a:lnTo>
                    <a:lnTo>
                      <a:pt x="149" y="131"/>
                    </a:lnTo>
                    <a:lnTo>
                      <a:pt x="149" y="92"/>
                    </a:lnTo>
                    <a:lnTo>
                      <a:pt x="149" y="90"/>
                    </a:lnTo>
                    <a:lnTo>
                      <a:pt x="149" y="88"/>
                    </a:lnTo>
                    <a:lnTo>
                      <a:pt x="149" y="88"/>
                    </a:lnTo>
                    <a:lnTo>
                      <a:pt x="148" y="86"/>
                    </a:lnTo>
                    <a:lnTo>
                      <a:pt x="148" y="85"/>
                    </a:lnTo>
                    <a:lnTo>
                      <a:pt x="147" y="83"/>
                    </a:lnTo>
                    <a:lnTo>
                      <a:pt x="147" y="82"/>
                    </a:lnTo>
                    <a:lnTo>
                      <a:pt x="145" y="79"/>
                    </a:lnTo>
                    <a:lnTo>
                      <a:pt x="145" y="79"/>
                    </a:lnTo>
                    <a:lnTo>
                      <a:pt x="144" y="77"/>
                    </a:lnTo>
                    <a:lnTo>
                      <a:pt x="143" y="76"/>
                    </a:lnTo>
                    <a:lnTo>
                      <a:pt x="142" y="76"/>
                    </a:lnTo>
                    <a:lnTo>
                      <a:pt x="141" y="75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8" y="74"/>
                    </a:lnTo>
                    <a:lnTo>
                      <a:pt x="137" y="74"/>
                    </a:lnTo>
                    <a:lnTo>
                      <a:pt x="133" y="74"/>
                    </a:lnTo>
                    <a:lnTo>
                      <a:pt x="131" y="74"/>
                    </a:lnTo>
                    <a:lnTo>
                      <a:pt x="92" y="74"/>
                    </a:lnTo>
                    <a:close/>
                    <a:moveTo>
                      <a:pt x="90" y="0"/>
                    </a:moveTo>
                    <a:lnTo>
                      <a:pt x="131" y="0"/>
                    </a:lnTo>
                    <a:lnTo>
                      <a:pt x="136" y="0"/>
                    </a:lnTo>
                    <a:lnTo>
                      <a:pt x="140" y="1"/>
                    </a:lnTo>
                    <a:lnTo>
                      <a:pt x="145" y="1"/>
                    </a:lnTo>
                    <a:lnTo>
                      <a:pt x="148" y="2"/>
                    </a:lnTo>
                    <a:lnTo>
                      <a:pt x="153" y="2"/>
                    </a:lnTo>
                    <a:lnTo>
                      <a:pt x="157" y="3"/>
                    </a:lnTo>
                    <a:lnTo>
                      <a:pt x="160" y="4"/>
                    </a:lnTo>
                    <a:lnTo>
                      <a:pt x="164" y="5"/>
                    </a:lnTo>
                    <a:lnTo>
                      <a:pt x="167" y="7"/>
                    </a:lnTo>
                    <a:lnTo>
                      <a:pt x="171" y="8"/>
                    </a:lnTo>
                    <a:lnTo>
                      <a:pt x="174" y="10"/>
                    </a:lnTo>
                    <a:lnTo>
                      <a:pt x="177" y="11"/>
                    </a:lnTo>
                    <a:lnTo>
                      <a:pt x="183" y="15"/>
                    </a:lnTo>
                    <a:lnTo>
                      <a:pt x="186" y="17"/>
                    </a:lnTo>
                    <a:lnTo>
                      <a:pt x="189" y="19"/>
                    </a:lnTo>
                    <a:lnTo>
                      <a:pt x="192" y="21"/>
                    </a:lnTo>
                    <a:lnTo>
                      <a:pt x="194" y="24"/>
                    </a:lnTo>
                    <a:lnTo>
                      <a:pt x="196" y="26"/>
                    </a:lnTo>
                    <a:lnTo>
                      <a:pt x="199" y="28"/>
                    </a:lnTo>
                    <a:lnTo>
                      <a:pt x="201" y="31"/>
                    </a:lnTo>
                    <a:lnTo>
                      <a:pt x="203" y="33"/>
                    </a:lnTo>
                    <a:lnTo>
                      <a:pt x="205" y="36"/>
                    </a:lnTo>
                    <a:lnTo>
                      <a:pt x="207" y="39"/>
                    </a:lnTo>
                    <a:lnTo>
                      <a:pt x="209" y="42"/>
                    </a:lnTo>
                    <a:lnTo>
                      <a:pt x="210" y="44"/>
                    </a:lnTo>
                    <a:lnTo>
                      <a:pt x="211" y="47"/>
                    </a:lnTo>
                    <a:lnTo>
                      <a:pt x="213" y="50"/>
                    </a:lnTo>
                    <a:lnTo>
                      <a:pt x="214" y="52"/>
                    </a:lnTo>
                    <a:lnTo>
                      <a:pt x="215" y="55"/>
                    </a:lnTo>
                    <a:lnTo>
                      <a:pt x="216" y="58"/>
                    </a:lnTo>
                    <a:lnTo>
                      <a:pt x="217" y="61"/>
                    </a:lnTo>
                    <a:lnTo>
                      <a:pt x="218" y="63"/>
                    </a:lnTo>
                    <a:lnTo>
                      <a:pt x="219" y="66"/>
                    </a:lnTo>
                    <a:lnTo>
                      <a:pt x="220" y="69"/>
                    </a:lnTo>
                    <a:lnTo>
                      <a:pt x="220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2" y="79"/>
                    </a:lnTo>
                    <a:lnTo>
                      <a:pt x="222" y="81"/>
                    </a:lnTo>
                    <a:lnTo>
                      <a:pt x="222" y="82"/>
                    </a:lnTo>
                    <a:lnTo>
                      <a:pt x="222" y="84"/>
                    </a:lnTo>
                    <a:lnTo>
                      <a:pt x="222" y="85"/>
                    </a:lnTo>
                    <a:lnTo>
                      <a:pt x="222" y="86"/>
                    </a:lnTo>
                    <a:lnTo>
                      <a:pt x="223" y="90"/>
                    </a:lnTo>
                    <a:lnTo>
                      <a:pt x="223" y="131"/>
                    </a:lnTo>
                    <a:lnTo>
                      <a:pt x="223" y="136"/>
                    </a:lnTo>
                    <a:lnTo>
                      <a:pt x="222" y="140"/>
                    </a:lnTo>
                    <a:lnTo>
                      <a:pt x="222" y="144"/>
                    </a:lnTo>
                    <a:lnTo>
                      <a:pt x="221" y="148"/>
                    </a:lnTo>
                    <a:lnTo>
                      <a:pt x="221" y="152"/>
                    </a:lnTo>
                    <a:lnTo>
                      <a:pt x="220" y="156"/>
                    </a:lnTo>
                    <a:lnTo>
                      <a:pt x="219" y="160"/>
                    </a:lnTo>
                    <a:lnTo>
                      <a:pt x="217" y="164"/>
                    </a:lnTo>
                    <a:lnTo>
                      <a:pt x="216" y="167"/>
                    </a:lnTo>
                    <a:lnTo>
                      <a:pt x="215" y="171"/>
                    </a:lnTo>
                    <a:lnTo>
                      <a:pt x="213" y="174"/>
                    </a:lnTo>
                    <a:lnTo>
                      <a:pt x="211" y="177"/>
                    </a:lnTo>
                    <a:lnTo>
                      <a:pt x="208" y="183"/>
                    </a:lnTo>
                    <a:lnTo>
                      <a:pt x="206" y="186"/>
                    </a:lnTo>
                    <a:lnTo>
                      <a:pt x="204" y="189"/>
                    </a:lnTo>
                    <a:lnTo>
                      <a:pt x="202" y="191"/>
                    </a:lnTo>
                    <a:lnTo>
                      <a:pt x="199" y="194"/>
                    </a:lnTo>
                    <a:lnTo>
                      <a:pt x="197" y="196"/>
                    </a:lnTo>
                    <a:lnTo>
                      <a:pt x="194" y="198"/>
                    </a:lnTo>
                    <a:lnTo>
                      <a:pt x="192" y="200"/>
                    </a:lnTo>
                    <a:lnTo>
                      <a:pt x="190" y="202"/>
                    </a:lnTo>
                    <a:lnTo>
                      <a:pt x="187" y="205"/>
                    </a:lnTo>
                    <a:lnTo>
                      <a:pt x="184" y="206"/>
                    </a:lnTo>
                    <a:lnTo>
                      <a:pt x="181" y="208"/>
                    </a:lnTo>
                    <a:lnTo>
                      <a:pt x="179" y="210"/>
                    </a:lnTo>
                    <a:lnTo>
                      <a:pt x="176" y="211"/>
                    </a:lnTo>
                    <a:lnTo>
                      <a:pt x="173" y="212"/>
                    </a:lnTo>
                    <a:lnTo>
                      <a:pt x="170" y="214"/>
                    </a:lnTo>
                    <a:lnTo>
                      <a:pt x="168" y="215"/>
                    </a:lnTo>
                    <a:lnTo>
                      <a:pt x="164" y="216"/>
                    </a:lnTo>
                    <a:lnTo>
                      <a:pt x="162" y="217"/>
                    </a:lnTo>
                    <a:lnTo>
                      <a:pt x="159" y="218"/>
                    </a:lnTo>
                    <a:lnTo>
                      <a:pt x="157" y="218"/>
                    </a:lnTo>
                    <a:lnTo>
                      <a:pt x="154" y="219"/>
                    </a:lnTo>
                    <a:lnTo>
                      <a:pt x="151" y="220"/>
                    </a:lnTo>
                    <a:lnTo>
                      <a:pt x="149" y="220"/>
                    </a:lnTo>
                    <a:lnTo>
                      <a:pt x="147" y="221"/>
                    </a:lnTo>
                    <a:lnTo>
                      <a:pt x="144" y="221"/>
                    </a:lnTo>
                    <a:lnTo>
                      <a:pt x="142" y="221"/>
                    </a:lnTo>
                    <a:lnTo>
                      <a:pt x="140" y="222"/>
                    </a:lnTo>
                    <a:lnTo>
                      <a:pt x="139" y="222"/>
                    </a:lnTo>
                    <a:lnTo>
                      <a:pt x="137" y="222"/>
                    </a:lnTo>
                    <a:lnTo>
                      <a:pt x="136" y="222"/>
                    </a:lnTo>
                    <a:lnTo>
                      <a:pt x="133" y="222"/>
                    </a:lnTo>
                    <a:lnTo>
                      <a:pt x="91" y="222"/>
                    </a:lnTo>
                    <a:lnTo>
                      <a:pt x="86" y="222"/>
                    </a:lnTo>
                    <a:lnTo>
                      <a:pt x="83" y="222"/>
                    </a:lnTo>
                    <a:lnTo>
                      <a:pt x="78" y="221"/>
                    </a:lnTo>
                    <a:lnTo>
                      <a:pt x="74" y="221"/>
                    </a:lnTo>
                    <a:lnTo>
                      <a:pt x="70" y="220"/>
                    </a:lnTo>
                    <a:lnTo>
                      <a:pt x="66" y="219"/>
                    </a:lnTo>
                    <a:lnTo>
                      <a:pt x="62" y="218"/>
                    </a:lnTo>
                    <a:lnTo>
                      <a:pt x="59" y="217"/>
                    </a:lnTo>
                    <a:lnTo>
                      <a:pt x="55" y="216"/>
                    </a:lnTo>
                    <a:lnTo>
                      <a:pt x="52" y="214"/>
                    </a:lnTo>
                    <a:lnTo>
                      <a:pt x="49" y="213"/>
                    </a:lnTo>
                    <a:lnTo>
                      <a:pt x="45" y="211"/>
                    </a:lnTo>
                    <a:lnTo>
                      <a:pt x="39" y="207"/>
                    </a:lnTo>
                    <a:lnTo>
                      <a:pt x="36" y="205"/>
                    </a:lnTo>
                    <a:lnTo>
                      <a:pt x="34" y="203"/>
                    </a:lnTo>
                    <a:lnTo>
                      <a:pt x="31" y="201"/>
                    </a:lnTo>
                    <a:lnTo>
                      <a:pt x="29" y="199"/>
                    </a:lnTo>
                    <a:lnTo>
                      <a:pt x="26" y="197"/>
                    </a:lnTo>
                    <a:lnTo>
                      <a:pt x="24" y="194"/>
                    </a:lnTo>
                    <a:lnTo>
                      <a:pt x="22" y="192"/>
                    </a:lnTo>
                    <a:lnTo>
                      <a:pt x="20" y="189"/>
                    </a:lnTo>
                    <a:lnTo>
                      <a:pt x="18" y="186"/>
                    </a:lnTo>
                    <a:lnTo>
                      <a:pt x="16" y="184"/>
                    </a:lnTo>
                    <a:lnTo>
                      <a:pt x="14" y="181"/>
                    </a:lnTo>
                    <a:lnTo>
                      <a:pt x="13" y="178"/>
                    </a:lnTo>
                    <a:lnTo>
                      <a:pt x="11" y="176"/>
                    </a:lnTo>
                    <a:lnTo>
                      <a:pt x="10" y="173"/>
                    </a:lnTo>
                    <a:lnTo>
                      <a:pt x="9" y="170"/>
                    </a:lnTo>
                    <a:lnTo>
                      <a:pt x="7" y="167"/>
                    </a:lnTo>
                    <a:lnTo>
                      <a:pt x="6" y="164"/>
                    </a:lnTo>
                    <a:lnTo>
                      <a:pt x="5" y="162"/>
                    </a:lnTo>
                    <a:lnTo>
                      <a:pt x="5" y="159"/>
                    </a:lnTo>
                    <a:lnTo>
                      <a:pt x="4" y="157"/>
                    </a:lnTo>
                    <a:lnTo>
                      <a:pt x="3" y="153"/>
                    </a:lnTo>
                    <a:lnTo>
                      <a:pt x="2" y="151"/>
                    </a:lnTo>
                    <a:lnTo>
                      <a:pt x="2" y="149"/>
                    </a:lnTo>
                    <a:lnTo>
                      <a:pt x="2" y="147"/>
                    </a:lnTo>
                    <a:lnTo>
                      <a:pt x="1" y="143"/>
                    </a:lnTo>
                    <a:lnTo>
                      <a:pt x="1" y="142"/>
                    </a:lnTo>
                    <a:lnTo>
                      <a:pt x="1" y="140"/>
                    </a:lnTo>
                    <a:lnTo>
                      <a:pt x="0" y="138"/>
                    </a:lnTo>
                    <a:lnTo>
                      <a:pt x="0" y="137"/>
                    </a:lnTo>
                    <a:lnTo>
                      <a:pt x="0" y="136"/>
                    </a:lnTo>
                    <a:lnTo>
                      <a:pt x="0" y="132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1" y="78"/>
                    </a:lnTo>
                    <a:lnTo>
                      <a:pt x="1" y="74"/>
                    </a:lnTo>
                    <a:lnTo>
                      <a:pt x="2" y="70"/>
                    </a:lnTo>
                    <a:lnTo>
                      <a:pt x="3" y="66"/>
                    </a:lnTo>
                    <a:lnTo>
                      <a:pt x="4" y="62"/>
                    </a:lnTo>
                    <a:lnTo>
                      <a:pt x="5" y="59"/>
                    </a:lnTo>
                    <a:lnTo>
                      <a:pt x="6" y="55"/>
                    </a:lnTo>
                    <a:lnTo>
                      <a:pt x="8" y="52"/>
                    </a:lnTo>
                    <a:lnTo>
                      <a:pt x="10" y="49"/>
                    </a:lnTo>
                    <a:lnTo>
                      <a:pt x="11" y="45"/>
                    </a:lnTo>
                    <a:lnTo>
                      <a:pt x="15" y="39"/>
                    </a:lnTo>
                    <a:lnTo>
                      <a:pt x="17" y="37"/>
                    </a:lnTo>
                    <a:lnTo>
                      <a:pt x="19" y="34"/>
                    </a:lnTo>
                    <a:lnTo>
                      <a:pt x="21" y="31"/>
                    </a:lnTo>
                    <a:lnTo>
                      <a:pt x="23" y="29"/>
                    </a:lnTo>
                    <a:lnTo>
                      <a:pt x="26" y="26"/>
                    </a:lnTo>
                    <a:lnTo>
                      <a:pt x="28" y="24"/>
                    </a:lnTo>
                    <a:lnTo>
                      <a:pt x="31" y="22"/>
                    </a:lnTo>
                    <a:lnTo>
                      <a:pt x="33" y="20"/>
                    </a:lnTo>
                    <a:lnTo>
                      <a:pt x="36" y="18"/>
                    </a:lnTo>
                    <a:lnTo>
                      <a:pt x="38" y="16"/>
                    </a:lnTo>
                    <a:lnTo>
                      <a:pt x="42" y="14"/>
                    </a:lnTo>
                    <a:lnTo>
                      <a:pt x="44" y="13"/>
                    </a:lnTo>
                    <a:lnTo>
                      <a:pt x="47" y="11"/>
                    </a:lnTo>
                    <a:lnTo>
                      <a:pt x="50" y="10"/>
                    </a:lnTo>
                    <a:lnTo>
                      <a:pt x="52" y="9"/>
                    </a:lnTo>
                    <a:lnTo>
                      <a:pt x="55" y="8"/>
                    </a:lnTo>
                    <a:lnTo>
                      <a:pt x="58" y="6"/>
                    </a:lnTo>
                    <a:lnTo>
                      <a:pt x="61" y="6"/>
                    </a:lnTo>
                    <a:lnTo>
                      <a:pt x="63" y="5"/>
                    </a:lnTo>
                    <a:lnTo>
                      <a:pt x="66" y="4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4" y="2"/>
                    </a:lnTo>
                    <a:lnTo>
                      <a:pt x="75" y="2"/>
                    </a:lnTo>
                    <a:lnTo>
                      <a:pt x="79" y="1"/>
                    </a:lnTo>
                    <a:lnTo>
                      <a:pt x="81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6699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</p:grpSp>
      <p:grpSp>
        <p:nvGrpSpPr>
          <p:cNvPr id="47" name="그룹 46"/>
          <p:cNvGrpSpPr/>
          <p:nvPr/>
        </p:nvGrpSpPr>
        <p:grpSpPr>
          <a:xfrm>
            <a:off x="998771" y="4875200"/>
            <a:ext cx="8182262" cy="430887"/>
            <a:chOff x="3584848" y="4991981"/>
            <a:chExt cx="8182262" cy="430887"/>
          </a:xfrm>
        </p:grpSpPr>
        <p:sp>
          <p:nvSpPr>
            <p:cNvPr id="48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803941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빨대의 길이는 약 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15</a:t>
              </a:r>
              <a:r>
                <a:rPr lang="en-US" altLang="ko-KR" sz="2200" b="1" spc="-300" dirty="0">
                  <a:latin typeface="나눔고딕" pitchFamily="50" charset="-127"/>
                  <a:ea typeface="나눔고딕" pitchFamily="50" charset="-127"/>
                  <a:sym typeface="Wingdings"/>
                </a:rPr>
                <a:t> 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mm</a:t>
              </a: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인가요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,</a:t>
              </a: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 약 15</a:t>
              </a:r>
              <a:r>
                <a:rPr lang="en-US" altLang="ko-KR" sz="2200" b="1" spc="-300" dirty="0">
                  <a:latin typeface="나눔고딕" pitchFamily="50" charset="-127"/>
                  <a:ea typeface="나눔고딕" pitchFamily="50" charset="-127"/>
                  <a:sym typeface="Wingdings"/>
                </a:rPr>
                <a:t> 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cm</a:t>
              </a: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인가요?</a:t>
              </a:r>
            </a:p>
          </p:txBody>
        </p:sp>
        <p:sp>
          <p:nvSpPr>
            <p:cNvPr id="68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88" name="그림 87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9128" r="74131" b="80460"/>
          <a:stretch/>
        </p:blipFill>
        <p:spPr>
          <a:xfrm>
            <a:off x="3245575" y="1973657"/>
            <a:ext cx="2228702" cy="1356804"/>
          </a:xfrm>
          <a:prstGeom prst="rect">
            <a:avLst/>
          </a:prstGeom>
        </p:spPr>
      </p:pic>
      <p:sp>
        <p:nvSpPr>
          <p:cNvPr id="33" name="타원 32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타원 36">
            <a:hlinkClick r:id="rId10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타원 39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3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934" y="1396312"/>
            <a:ext cx="5444038" cy="2633189"/>
          </a:xfrm>
          <a:prstGeom prst="rect">
            <a:avLst/>
          </a:prstGeom>
        </p:spPr>
      </p:pic>
      <p:grpSp>
        <p:nvGrpSpPr>
          <p:cNvPr id="75" name="그룹 74"/>
          <p:cNvGrpSpPr/>
          <p:nvPr/>
        </p:nvGrpSpPr>
        <p:grpSpPr>
          <a:xfrm>
            <a:off x="9024966" y="6192000"/>
            <a:ext cx="428628" cy="428628"/>
            <a:chOff x="6701949" y="6250801"/>
            <a:chExt cx="428628" cy="428628"/>
          </a:xfrm>
        </p:grpSpPr>
        <p:sp>
          <p:nvSpPr>
            <p:cNvPr id="76" name="타원 75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77" name="이등변 삼각형 76">
              <a:hlinkClick r:id="" action="ppaction://hlinkshowjump?jump=nextslide"/>
            </p:cNvPr>
            <p:cNvSpPr/>
            <p:nvPr/>
          </p:nvSpPr>
          <p:spPr>
            <a:xfrm rot="5400000">
              <a:off x="6822297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8371314" y="6192000"/>
            <a:ext cx="428628" cy="428628"/>
            <a:chOff x="6701949" y="6250801"/>
            <a:chExt cx="428628" cy="428628"/>
          </a:xfrm>
        </p:grpSpPr>
        <p:sp>
          <p:nvSpPr>
            <p:cNvPr id="79" name="타원 78"/>
            <p:cNvSpPr/>
            <p:nvPr/>
          </p:nvSpPr>
          <p:spPr>
            <a:xfrm>
              <a:off x="6701949" y="6250801"/>
              <a:ext cx="428628" cy="42862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나눔고딕" pitchFamily="50" charset="-127"/>
                  <a:ea typeface="나눔고딕" pitchFamily="50" charset="-127"/>
                </a:rPr>
                <a:t>     </a:t>
              </a: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0" name="이등변 삼각형 79">
              <a:hlinkClick r:id="" action="ppaction://hlinkshowjump?jump=previousslide"/>
            </p:cNvPr>
            <p:cNvSpPr/>
            <p:nvPr/>
          </p:nvSpPr>
          <p:spPr>
            <a:xfrm rot="16200000">
              <a:off x="6781239" y="6393677"/>
              <a:ext cx="214314" cy="14287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66720" y="410956"/>
            <a:ext cx="43582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dirty="0" smtClean="0">
                <a:solidFill>
                  <a:srgbClr val="669900"/>
                </a:solidFill>
                <a:latin typeface="나눔고딕 ExtraBold" pitchFamily="50" charset="-127"/>
                <a:ea typeface="나눔고딕 ExtraBold" pitchFamily="50" charset="-127"/>
              </a:rPr>
              <a:t>알맞은 단위를 선택하기</a:t>
            </a:r>
            <a:endParaRPr lang="ko-KR" altLang="en-US" sz="2300" dirty="0">
              <a:solidFill>
                <a:srgbClr val="66990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0" name="그림 59" descr="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2000" y="32400"/>
            <a:ext cx="2789873" cy="911543"/>
          </a:xfrm>
          <a:prstGeom prst="rect">
            <a:avLst/>
          </a:prstGeom>
        </p:spPr>
      </p:pic>
      <p:sp>
        <p:nvSpPr>
          <p:cNvPr id="69" name="모서리가 둥근 직사각형 68"/>
          <p:cNvSpPr/>
          <p:nvPr/>
        </p:nvSpPr>
        <p:spPr>
          <a:xfrm>
            <a:off x="882191" y="4465823"/>
            <a:ext cx="8139122" cy="468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75839" y="4484380"/>
            <a:ext cx="24233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8000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약 12</a:t>
            </a:r>
            <a:r>
              <a:rPr lang="en-US" altLang="ko-KR" sz="2200" b="1" spc="-300" dirty="0">
                <a:latin typeface="나눔고딕" pitchFamily="50" charset="-127"/>
                <a:ea typeface="나눔고딕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입니다.</a:t>
            </a: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3587" y="449106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그룹 71"/>
          <p:cNvGrpSpPr/>
          <p:nvPr/>
        </p:nvGrpSpPr>
        <p:grpSpPr>
          <a:xfrm>
            <a:off x="998771" y="4005675"/>
            <a:ext cx="8182262" cy="430887"/>
            <a:chOff x="3584848" y="4991981"/>
            <a:chExt cx="8182262" cy="430887"/>
          </a:xfrm>
        </p:grpSpPr>
        <p:sp>
          <p:nvSpPr>
            <p:cNvPr id="73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803941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defTabSz="844008" latinLnBrk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버스의 길이는 약 </a:t>
              </a: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12</a:t>
              </a:r>
              <a:r>
                <a:rPr lang="en-US" altLang="ko-KR" sz="2200" b="1" spc="-300" dirty="0">
                  <a:latin typeface="나눔고딕" pitchFamily="50" charset="-127"/>
                  <a:ea typeface="나눔고딕" pitchFamily="50" charset="-127"/>
                  <a:sym typeface="Wingdings"/>
                </a:rPr>
                <a:t> 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cm</a:t>
              </a: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인가요?</a:t>
              </a:r>
            </a:p>
          </p:txBody>
        </p:sp>
        <p:sp>
          <p:nvSpPr>
            <p:cNvPr id="74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81" name="모서리가 둥근 직사각형 80"/>
          <p:cNvSpPr/>
          <p:nvPr/>
        </p:nvSpPr>
        <p:spPr>
          <a:xfrm>
            <a:off x="882191" y="5411553"/>
            <a:ext cx="8139122" cy="4680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200" dirty="0">
              <a:latin typeface="나눔고딕" pitchFamily="50" charset="-127"/>
              <a:ea typeface="나눔고딕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75839" y="5430110"/>
            <a:ext cx="24233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8000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lang="ko-KR" altLang="en-US"/>
            </a:pPr>
            <a:r>
              <a:rPr lang="ko-KR" altLang="en-US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약 2</a:t>
            </a:r>
            <a:r>
              <a:rPr lang="en-US" altLang="ko-KR" sz="2200" b="1" spc="-300" dirty="0">
                <a:latin typeface="나눔고딕" pitchFamily="50" charset="-127"/>
                <a:ea typeface="나눔고딕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km</a:t>
            </a:r>
            <a:r>
              <a:rPr lang="ko-KR" altLang="en-US" sz="2200" b="1" dirty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입니다.</a:t>
            </a:r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3587" y="5436797"/>
            <a:ext cx="3762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" name="그룹 83"/>
          <p:cNvGrpSpPr/>
          <p:nvPr/>
        </p:nvGrpSpPr>
        <p:grpSpPr>
          <a:xfrm>
            <a:off x="998771" y="4965053"/>
            <a:ext cx="8182262" cy="430887"/>
            <a:chOff x="3584848" y="4991981"/>
            <a:chExt cx="8182262" cy="430887"/>
          </a:xfrm>
        </p:grpSpPr>
        <p:sp>
          <p:nvSpPr>
            <p:cNvPr id="85" name="TextBox 19"/>
            <p:cNvSpPr txBox="1">
              <a:spLocks noChangeArrowheads="1"/>
            </p:cNvSpPr>
            <p:nvPr/>
          </p:nvSpPr>
          <p:spPr bwMode="auto">
            <a:xfrm>
              <a:off x="3727694" y="4991981"/>
              <a:ext cx="803941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 lang="ko-KR" altLang="en-US"/>
              </a:pP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둘레 길의 </a:t>
              </a:r>
              <a:r>
                <a:rPr lang="ko-KR" altLang="en-US" sz="2200" b="1" dirty="0">
                  <a:latin typeface="나눔고딕"/>
                  <a:ea typeface="나눔고딕"/>
                  <a:sym typeface="Wingdings"/>
                </a:rPr>
                <a:t>전체 길이는 약 </a:t>
              </a: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2</a:t>
              </a:r>
              <a:r>
                <a:rPr lang="en-US" altLang="ko-KR" sz="2200" b="1" spc="-300" dirty="0">
                  <a:latin typeface="나눔고딕" pitchFamily="50" charset="-127"/>
                  <a:ea typeface="나눔고딕" pitchFamily="50" charset="-127"/>
                  <a:sym typeface="Wingdings"/>
                </a:rPr>
                <a:t> </a:t>
              </a:r>
              <a:r>
                <a:rPr lang="en-US" altLang="ko-KR" sz="2200" b="1" dirty="0" smtClean="0">
                  <a:latin typeface="나눔고딕"/>
                  <a:ea typeface="나눔고딕"/>
                  <a:sym typeface="Wingdings"/>
                </a:rPr>
                <a:t>m</a:t>
              </a:r>
              <a:r>
                <a:rPr lang="ko-KR" altLang="en-US" sz="2200" b="1" dirty="0" smtClean="0">
                  <a:latin typeface="나눔고딕"/>
                  <a:ea typeface="나눔고딕"/>
                  <a:sym typeface="Wingdings"/>
                </a:rPr>
                <a:t>인가요</a:t>
              </a:r>
              <a:r>
                <a:rPr lang="en-US" altLang="ko-KR" sz="2200" b="1" dirty="0">
                  <a:latin typeface="나눔고딕"/>
                  <a:ea typeface="나눔고딕"/>
                  <a:sym typeface="Wingdings"/>
                </a:rPr>
                <a:t>?</a:t>
              </a:r>
            </a:p>
          </p:txBody>
        </p:sp>
        <p:sp>
          <p:nvSpPr>
            <p:cNvPr id="86" name="Freeform 14"/>
            <p:cNvSpPr>
              <a:spLocks/>
            </p:cNvSpPr>
            <p:nvPr/>
          </p:nvSpPr>
          <p:spPr bwMode="auto">
            <a:xfrm>
              <a:off x="3584848" y="5137906"/>
              <a:ext cx="126000" cy="126000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1"/>
                </a:cxn>
                <a:cxn ang="0">
                  <a:pos x="115" y="3"/>
                </a:cxn>
                <a:cxn ang="0">
                  <a:pos x="122" y="6"/>
                </a:cxn>
                <a:cxn ang="0">
                  <a:pos x="129" y="11"/>
                </a:cxn>
                <a:cxn ang="0">
                  <a:pos x="134" y="16"/>
                </a:cxn>
                <a:cxn ang="0">
                  <a:pos x="139" y="21"/>
                </a:cxn>
                <a:cxn ang="0">
                  <a:pos x="142" y="27"/>
                </a:cxn>
                <a:cxn ang="0">
                  <a:pos x="145" y="33"/>
                </a:cxn>
                <a:cxn ang="0">
                  <a:pos x="146" y="38"/>
                </a:cxn>
                <a:cxn ang="0">
                  <a:pos x="148" y="44"/>
                </a:cxn>
                <a:cxn ang="0">
                  <a:pos x="148" y="48"/>
                </a:cxn>
                <a:cxn ang="0">
                  <a:pos x="149" y="51"/>
                </a:cxn>
                <a:cxn ang="0">
                  <a:pos x="149" y="54"/>
                </a:cxn>
                <a:cxn ang="0">
                  <a:pos x="149" y="54"/>
                </a:cxn>
                <a:cxn ang="0">
                  <a:pos x="149" y="100"/>
                </a:cxn>
                <a:cxn ang="0">
                  <a:pos x="147" y="110"/>
                </a:cxn>
                <a:cxn ang="0">
                  <a:pos x="144" y="118"/>
                </a:cxn>
                <a:cxn ang="0">
                  <a:pos x="140" y="126"/>
                </a:cxn>
                <a:cxn ang="0">
                  <a:pos x="136" y="132"/>
                </a:cxn>
                <a:cxn ang="0">
                  <a:pos x="130" y="136"/>
                </a:cxn>
                <a:cxn ang="0">
                  <a:pos x="124" y="140"/>
                </a:cxn>
                <a:cxn ang="0">
                  <a:pos x="119" y="143"/>
                </a:cxn>
                <a:cxn ang="0">
                  <a:pos x="113" y="145"/>
                </a:cxn>
                <a:cxn ang="0">
                  <a:pos x="108" y="147"/>
                </a:cxn>
                <a:cxn ang="0">
                  <a:pos x="103" y="148"/>
                </a:cxn>
                <a:cxn ang="0">
                  <a:pos x="99" y="148"/>
                </a:cxn>
                <a:cxn ang="0">
                  <a:pos x="96" y="148"/>
                </a:cxn>
                <a:cxn ang="0">
                  <a:pos x="94" y="148"/>
                </a:cxn>
                <a:cxn ang="0">
                  <a:pos x="54" y="148"/>
                </a:cxn>
                <a:cxn ang="0">
                  <a:pos x="43" y="148"/>
                </a:cxn>
                <a:cxn ang="0">
                  <a:pos x="34" y="145"/>
                </a:cxn>
                <a:cxn ang="0">
                  <a:pos x="26" y="142"/>
                </a:cxn>
                <a:cxn ang="0">
                  <a:pos x="20" y="138"/>
                </a:cxn>
                <a:cxn ang="0">
                  <a:pos x="14" y="133"/>
                </a:cxn>
                <a:cxn ang="0">
                  <a:pos x="10" y="127"/>
                </a:cxn>
                <a:cxn ang="0">
                  <a:pos x="7" y="121"/>
                </a:cxn>
                <a:cxn ang="0">
                  <a:pos x="4" y="116"/>
                </a:cxn>
                <a:cxn ang="0">
                  <a:pos x="2" y="110"/>
                </a:cxn>
                <a:cxn ang="0">
                  <a:pos x="1" y="105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0" y="95"/>
                </a:cxn>
                <a:cxn ang="0">
                  <a:pos x="0" y="94"/>
                </a:cxn>
                <a:cxn ang="0">
                  <a:pos x="0" y="49"/>
                </a:cxn>
                <a:cxn ang="0">
                  <a:pos x="2" y="39"/>
                </a:cxn>
                <a:cxn ang="0">
                  <a:pos x="4" y="30"/>
                </a:cxn>
                <a:cxn ang="0">
                  <a:pos x="8" y="23"/>
                </a:cxn>
                <a:cxn ang="0">
                  <a:pos x="13" y="17"/>
                </a:cxn>
                <a:cxn ang="0">
                  <a:pos x="18" y="12"/>
                </a:cxn>
                <a:cxn ang="0">
                  <a:pos x="24" y="8"/>
                </a:cxn>
                <a:cxn ang="0">
                  <a:pos x="30" y="5"/>
                </a:cxn>
                <a:cxn ang="0">
                  <a:pos x="36" y="3"/>
                </a:cxn>
                <a:cxn ang="0">
                  <a:pos x="41" y="2"/>
                </a:cxn>
                <a:cxn ang="0">
                  <a:pos x="46" y="1"/>
                </a:cxn>
                <a:cxn ang="0">
                  <a:pos x="50" y="0"/>
                </a:cxn>
                <a:cxn ang="0">
                  <a:pos x="53" y="0"/>
                </a:cxn>
                <a:cxn ang="0">
                  <a:pos x="54" y="0"/>
                </a:cxn>
              </a:cxnLst>
              <a:rect l="0" t="0" r="r" b="b"/>
              <a:pathLst>
                <a:path w="149" h="148">
                  <a:moveTo>
                    <a:pt x="54" y="0"/>
                  </a:moveTo>
                  <a:lnTo>
                    <a:pt x="94" y="0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0" y="2"/>
                  </a:lnTo>
                  <a:lnTo>
                    <a:pt x="115" y="3"/>
                  </a:lnTo>
                  <a:lnTo>
                    <a:pt x="119" y="4"/>
                  </a:lnTo>
                  <a:lnTo>
                    <a:pt x="122" y="6"/>
                  </a:lnTo>
                  <a:lnTo>
                    <a:pt x="126" y="8"/>
                  </a:lnTo>
                  <a:lnTo>
                    <a:pt x="129" y="11"/>
                  </a:lnTo>
                  <a:lnTo>
                    <a:pt x="132" y="13"/>
                  </a:lnTo>
                  <a:lnTo>
                    <a:pt x="134" y="16"/>
                  </a:lnTo>
                  <a:lnTo>
                    <a:pt x="137" y="19"/>
                  </a:lnTo>
                  <a:lnTo>
                    <a:pt x="139" y="21"/>
                  </a:lnTo>
                  <a:lnTo>
                    <a:pt x="141" y="24"/>
                  </a:lnTo>
                  <a:lnTo>
                    <a:pt x="142" y="27"/>
                  </a:lnTo>
                  <a:lnTo>
                    <a:pt x="143" y="30"/>
                  </a:lnTo>
                  <a:lnTo>
                    <a:pt x="145" y="33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7" y="41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8"/>
                  </a:lnTo>
                  <a:lnTo>
                    <a:pt x="149" y="50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54"/>
                  </a:lnTo>
                  <a:lnTo>
                    <a:pt x="149" y="94"/>
                  </a:lnTo>
                  <a:lnTo>
                    <a:pt x="149" y="100"/>
                  </a:lnTo>
                  <a:lnTo>
                    <a:pt x="148" y="105"/>
                  </a:lnTo>
                  <a:lnTo>
                    <a:pt x="147" y="110"/>
                  </a:lnTo>
                  <a:lnTo>
                    <a:pt x="146" y="114"/>
                  </a:lnTo>
                  <a:lnTo>
                    <a:pt x="144" y="118"/>
                  </a:lnTo>
                  <a:lnTo>
                    <a:pt x="142" y="122"/>
                  </a:lnTo>
                  <a:lnTo>
                    <a:pt x="140" y="126"/>
                  </a:lnTo>
                  <a:lnTo>
                    <a:pt x="138" y="129"/>
                  </a:lnTo>
                  <a:lnTo>
                    <a:pt x="136" y="132"/>
                  </a:lnTo>
                  <a:lnTo>
                    <a:pt x="133" y="134"/>
                  </a:lnTo>
                  <a:lnTo>
                    <a:pt x="130" y="136"/>
                  </a:lnTo>
                  <a:lnTo>
                    <a:pt x="127" y="138"/>
                  </a:lnTo>
                  <a:lnTo>
                    <a:pt x="124" y="140"/>
                  </a:lnTo>
                  <a:lnTo>
                    <a:pt x="122" y="142"/>
                  </a:lnTo>
                  <a:lnTo>
                    <a:pt x="119" y="143"/>
                  </a:lnTo>
                  <a:lnTo>
                    <a:pt x="116" y="144"/>
                  </a:lnTo>
                  <a:lnTo>
                    <a:pt x="113" y="145"/>
                  </a:lnTo>
                  <a:lnTo>
                    <a:pt x="110" y="146"/>
                  </a:lnTo>
                  <a:lnTo>
                    <a:pt x="108" y="147"/>
                  </a:lnTo>
                  <a:lnTo>
                    <a:pt x="105" y="147"/>
                  </a:lnTo>
                  <a:lnTo>
                    <a:pt x="103" y="148"/>
                  </a:lnTo>
                  <a:lnTo>
                    <a:pt x="101" y="148"/>
                  </a:lnTo>
                  <a:lnTo>
                    <a:pt x="99" y="148"/>
                  </a:lnTo>
                  <a:lnTo>
                    <a:pt x="97" y="148"/>
                  </a:lnTo>
                  <a:lnTo>
                    <a:pt x="96" y="148"/>
                  </a:lnTo>
                  <a:lnTo>
                    <a:pt x="95" y="148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54" y="148"/>
                  </a:lnTo>
                  <a:lnTo>
                    <a:pt x="49" y="148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4" y="145"/>
                  </a:lnTo>
                  <a:lnTo>
                    <a:pt x="30" y="144"/>
                  </a:lnTo>
                  <a:lnTo>
                    <a:pt x="26" y="142"/>
                  </a:lnTo>
                  <a:lnTo>
                    <a:pt x="23" y="140"/>
                  </a:lnTo>
                  <a:lnTo>
                    <a:pt x="20" y="138"/>
                  </a:lnTo>
                  <a:lnTo>
                    <a:pt x="17" y="135"/>
                  </a:lnTo>
                  <a:lnTo>
                    <a:pt x="14" y="133"/>
                  </a:lnTo>
                  <a:lnTo>
                    <a:pt x="12" y="130"/>
                  </a:lnTo>
                  <a:lnTo>
                    <a:pt x="10" y="127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5" y="118"/>
                  </a:lnTo>
                  <a:lnTo>
                    <a:pt x="4" y="116"/>
                  </a:lnTo>
                  <a:lnTo>
                    <a:pt x="3" y="113"/>
                  </a:lnTo>
                  <a:lnTo>
                    <a:pt x="2" y="110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1" y="103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6" y="26"/>
                  </a:lnTo>
                  <a:lnTo>
                    <a:pt x="8" y="23"/>
                  </a:lnTo>
                  <a:lnTo>
                    <a:pt x="11" y="20"/>
                  </a:lnTo>
                  <a:lnTo>
                    <a:pt x="13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7" y="7"/>
                  </a:lnTo>
                  <a:lnTo>
                    <a:pt x="30" y="5"/>
                  </a:lnTo>
                  <a:lnTo>
                    <a:pt x="33" y="4"/>
                  </a:lnTo>
                  <a:lnTo>
                    <a:pt x="36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BCD0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2200" b="1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2" name="그림 1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57531" r="52433" b="21588"/>
          <a:stretch/>
        </p:blipFill>
        <p:spPr>
          <a:xfrm>
            <a:off x="2341030" y="1277936"/>
            <a:ext cx="2553887" cy="1933208"/>
          </a:xfrm>
          <a:prstGeom prst="rect">
            <a:avLst/>
          </a:prstGeom>
        </p:spPr>
      </p:pic>
      <p:pic>
        <p:nvPicPr>
          <p:cNvPr id="56" name="그림 55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57531" r="13389" b="21588"/>
          <a:stretch/>
        </p:blipFill>
        <p:spPr>
          <a:xfrm>
            <a:off x="5174502" y="1277936"/>
            <a:ext cx="2553887" cy="193320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306522" y="3200596"/>
            <a:ext cx="5193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84584" y="3226474"/>
            <a:ext cx="7432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200" b="1" dirty="0" smtClean="0">
                <a:solidFill>
                  <a:schemeClr val="accent2">
                    <a:lumMod val="75000"/>
                  </a:schemeClr>
                </a:solidFill>
                <a:latin typeface="나눔고딕"/>
                <a:ea typeface="나눔고딕"/>
                <a:sym typeface="Wingdings"/>
              </a:rPr>
              <a:t>km</a:t>
            </a:r>
            <a:endParaRPr lang="en-US" altLang="ko-KR" sz="2200" b="1" dirty="0">
              <a:solidFill>
                <a:schemeClr val="accent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타원 46">
            <a:hlinkClick r:id="rId7" action="ppaction://hlinksldjump"/>
          </p:cNvPr>
          <p:cNvSpPr/>
          <p:nvPr/>
        </p:nvSpPr>
        <p:spPr>
          <a:xfrm>
            <a:off x="6959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타원 47">
            <a:hlinkClick r:id="rId8" action="ppaction://hlinksldjump"/>
          </p:cNvPr>
          <p:cNvSpPr/>
          <p:nvPr/>
        </p:nvSpPr>
        <p:spPr>
          <a:xfrm>
            <a:off x="74279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타원 49">
            <a:hlinkClick r:id="rId9" action="ppaction://hlinksldjump"/>
          </p:cNvPr>
          <p:cNvSpPr/>
          <p:nvPr/>
        </p:nvSpPr>
        <p:spPr>
          <a:xfrm>
            <a:off x="7893876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>
            <a:hlinkClick r:id="rId10" action="ppaction://hlinksldjump"/>
          </p:cNvPr>
          <p:cNvSpPr/>
          <p:nvPr/>
        </p:nvSpPr>
        <p:spPr>
          <a:xfrm>
            <a:off x="8842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>
            <a:hlinkClick r:id="rId11" action="ppaction://hlinksldjump"/>
          </p:cNvPr>
          <p:cNvSpPr/>
          <p:nvPr/>
        </p:nvSpPr>
        <p:spPr>
          <a:xfrm>
            <a:off x="9310718" y="571480"/>
            <a:ext cx="357190" cy="357190"/>
          </a:xfrm>
          <a:prstGeom prst="ellipse">
            <a:avLst/>
          </a:prstGeom>
          <a:solidFill>
            <a:srgbClr val="7F7F7F">
              <a:alpha val="0"/>
            </a:srgbClr>
          </a:solidFill>
          <a:ln>
            <a:solidFill>
              <a:srgbClr val="385D8A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8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81" grpId="0" animBg="1"/>
      <p:bldP spid="82" grpId="0"/>
      <p:bldP spid="58" grpId="0"/>
      <p:bldP spid="8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890</Words>
  <Application>Microsoft Office PowerPoint</Application>
  <PresentationFormat>A4 용지(210x297mm)</PresentationFormat>
  <Paragraphs>215</Paragraphs>
  <Slides>23</Slides>
  <Notes>19</Notes>
  <HiddenSlides>2</HiddenSlides>
  <MMClips>0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23</vt:i4>
      </vt:variant>
      <vt:variant>
        <vt:lpstr>재구성한 쇼</vt:lpstr>
      </vt:variant>
      <vt:variant>
        <vt:i4>2</vt:i4>
      </vt:variant>
    </vt:vector>
  </HeadingPairs>
  <TitlesOfParts>
    <vt:vector size="34" baseType="lpstr">
      <vt:lpstr>나눔고딕 ExtraBold</vt:lpstr>
      <vt:lpstr>Wingdings</vt:lpstr>
      <vt:lpstr>Arial</vt:lpstr>
      <vt:lpstr>나눔바른고딕</vt:lpstr>
      <vt:lpstr>나눔고딕</vt:lpstr>
      <vt:lpstr>맑은 고딕</vt:lpstr>
      <vt:lpstr>Office 테마</vt:lpstr>
      <vt:lpstr>디자인 사용자 지정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재구성한 쇼 1</vt:lpstr>
      <vt:lpstr>재구성한 쇼 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사용자</dc:creator>
  <cp:lastModifiedBy>Registered User</cp:lastModifiedBy>
  <cp:revision>401</cp:revision>
  <cp:lastPrinted>2017-12-11T04:52:37Z</cp:lastPrinted>
  <dcterms:created xsi:type="dcterms:W3CDTF">2016-11-16T23:53:02Z</dcterms:created>
  <dcterms:modified xsi:type="dcterms:W3CDTF">2019-11-11T06:27:50Z</dcterms:modified>
</cp:coreProperties>
</file>