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74" r:id="rId2"/>
    <p:sldMasterId id="2147483660" r:id="rId3"/>
  </p:sldMasterIdLst>
  <p:notesMasterIdLst>
    <p:notesMasterId r:id="rId25"/>
  </p:notesMasterIdLst>
  <p:sldIdLst>
    <p:sldId id="256" r:id="rId4"/>
    <p:sldId id="257" r:id="rId5"/>
    <p:sldId id="276" r:id="rId6"/>
    <p:sldId id="284" r:id="rId7"/>
    <p:sldId id="278" r:id="rId8"/>
    <p:sldId id="293" r:id="rId9"/>
    <p:sldId id="286" r:id="rId10"/>
    <p:sldId id="258" r:id="rId11"/>
    <p:sldId id="280" r:id="rId12"/>
    <p:sldId id="287" r:id="rId13"/>
    <p:sldId id="281" r:id="rId14"/>
    <p:sldId id="294" r:id="rId15"/>
    <p:sldId id="275" r:id="rId16"/>
    <p:sldId id="282" r:id="rId17"/>
    <p:sldId id="288" r:id="rId18"/>
    <p:sldId id="283" r:id="rId19"/>
    <p:sldId id="289" r:id="rId20"/>
    <p:sldId id="290" r:id="rId21"/>
    <p:sldId id="291" r:id="rId22"/>
    <p:sldId id="292" r:id="rId23"/>
    <p:sldId id="262" r:id="rId24"/>
  </p:sldIdLst>
  <p:sldSz cx="9906000" cy="6858000" type="A4"/>
  <p:notesSz cx="6858000" cy="9144000"/>
  <p:embeddedFontLst>
    <p:embeddedFont>
      <p:font typeface="맑은 고딕" panose="020B0503020000020004" pitchFamily="50" charset="-127"/>
      <p:regular r:id="rId26"/>
      <p:bold r:id="rId27"/>
    </p:embeddedFont>
    <p:embeddedFont>
      <p:font typeface="나눔고딕" panose="020D0604000000000000" pitchFamily="50" charset="-127"/>
      <p:regular r:id="rId28"/>
      <p:bold r:id="rId29"/>
    </p:embeddedFont>
    <p:embeddedFont>
      <p:font typeface="나눔고딕 ExtraBold" panose="020D0904000000000000" pitchFamily="50" charset="-127"/>
      <p:bold r:id="rId30"/>
    </p:embeddedFont>
    <p:embeddedFont>
      <p:font typeface="나눔바른고딕" panose="020B0603020101020101" pitchFamily="50" charset="-127"/>
      <p:regular r:id="rId31"/>
      <p:bold r:id="rId32"/>
    </p:embeddedFont>
  </p:embeddedFontLst>
  <p:custShowLst>
    <p:custShow name="재구성한 쇼 1" id="0">
      <p:sldLst>
        <p:sld r:id="rId8"/>
      </p:sldLst>
    </p:custShow>
  </p:custShow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82">
          <p15:clr>
            <a:srgbClr val="A4A3A4"/>
          </p15:clr>
        </p15:guide>
        <p15:guide id="2" orient="horz" pos="3710">
          <p15:clr>
            <a:srgbClr val="A4A3A4"/>
          </p15:clr>
        </p15:guide>
        <p15:guide id="3" orient="horz" pos="618">
          <p15:clr>
            <a:srgbClr val="A4A3A4"/>
          </p15:clr>
        </p15:guide>
        <p15:guide id="4" orient="horz" pos="870">
          <p15:clr>
            <a:srgbClr val="A4A3A4"/>
          </p15:clr>
        </p15:guide>
        <p15:guide id="5" orient="horz">
          <p15:clr>
            <a:srgbClr val="A4A3A4"/>
          </p15:clr>
        </p15:guide>
        <p15:guide id="6" pos="576">
          <p15:clr>
            <a:srgbClr val="A4A3A4"/>
          </p15:clr>
        </p15:guide>
        <p15:guide id="7" pos="5675">
          <p15:clr>
            <a:srgbClr val="A4A3A4"/>
          </p15:clr>
        </p15:guide>
        <p15:guide id="8" orient="horz" pos="93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85D8A"/>
    <a:srgbClr val="7F7F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27" autoAdjust="0"/>
    <p:restoredTop sz="94842" autoAdjust="0"/>
  </p:normalViewPr>
  <p:slideViewPr>
    <p:cSldViewPr snapToGrid="0" showGuides="1">
      <p:cViewPr varScale="1">
        <p:scale>
          <a:sx n="69" d="100"/>
          <a:sy n="69" d="100"/>
        </p:scale>
        <p:origin x="1320" y="96"/>
      </p:cViewPr>
      <p:guideLst>
        <p:guide orient="horz" pos="482"/>
        <p:guide orient="horz" pos="3710"/>
        <p:guide orient="horz" pos="618"/>
        <p:guide orient="horz" pos="870"/>
        <p:guide orient="horz"/>
        <p:guide pos="576"/>
        <p:guide pos="5675"/>
        <p:guide orient="horz" pos="93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font" Target="fonts/font1.fntdata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font" Target="fonts/font7.fntdata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font" Target="fonts/font3.fntdata"/><Relationship Id="rId36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font" Target="fonts/font6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50856DC1-6403-482B-904D-65BE2190876A}" type="datetimeFigureOut">
              <a:rPr lang="ko-KR" altLang="en-US" smtClean="0"/>
              <a:pPr/>
              <a:t>2018-01-20</a:t>
            </a:fld>
            <a:endParaRPr lang="ko-KR" altLang="en-US" dirty="0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9E2C470F-82FA-4037-99D6-0F4FA354CD16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16416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2C470F-82FA-4037-99D6-0F4FA354CD16}" type="slidenum">
              <a:rPr lang="ko-KR" altLang="en-US" smtClean="0"/>
              <a:pPr/>
              <a:t>2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2C470F-82FA-4037-99D6-0F4FA354CD16}" type="slidenum">
              <a:rPr lang="ko-KR" altLang="en-US" smtClean="0"/>
              <a:pPr/>
              <a:t>14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365451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2C470F-82FA-4037-99D6-0F4FA354CD16}" type="slidenum">
              <a:rPr lang="ko-KR" altLang="en-US" smtClean="0"/>
              <a:pPr/>
              <a:t>15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365451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2C470F-82FA-4037-99D6-0F4FA354CD16}" type="slidenum">
              <a:rPr lang="ko-KR" altLang="en-US" smtClean="0"/>
              <a:pPr/>
              <a:t>21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332476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4"/>
          <p:cNvGrpSpPr>
            <a:grpSpLocks noChangeAspect="1"/>
          </p:cNvGrpSpPr>
          <p:nvPr userDrawn="1"/>
        </p:nvGrpSpPr>
        <p:grpSpPr bwMode="auto">
          <a:xfrm>
            <a:off x="-142908" y="5643578"/>
            <a:ext cx="10239444" cy="1214422"/>
            <a:chOff x="270" y="1710"/>
            <a:chExt cx="5753" cy="647"/>
          </a:xfrm>
          <a:solidFill>
            <a:srgbClr val="6FBA2C"/>
          </a:solidFill>
        </p:grpSpPr>
        <p:sp>
          <p:nvSpPr>
            <p:cNvPr id="8" name="Freeform 6"/>
            <p:cNvSpPr>
              <a:spLocks/>
            </p:cNvSpPr>
            <p:nvPr/>
          </p:nvSpPr>
          <p:spPr bwMode="auto">
            <a:xfrm>
              <a:off x="270" y="1710"/>
              <a:ext cx="5753" cy="617"/>
            </a:xfrm>
            <a:custGeom>
              <a:avLst/>
              <a:gdLst/>
              <a:ahLst/>
              <a:cxnLst>
                <a:cxn ang="0">
                  <a:pos x="4896" y="0"/>
                </a:cxn>
                <a:cxn ang="0">
                  <a:pos x="4909" y="2"/>
                </a:cxn>
                <a:cxn ang="0">
                  <a:pos x="4914" y="2"/>
                </a:cxn>
                <a:cxn ang="0">
                  <a:pos x="5753" y="2"/>
                </a:cxn>
                <a:cxn ang="0">
                  <a:pos x="5753" y="28"/>
                </a:cxn>
                <a:cxn ang="0">
                  <a:pos x="5741" y="617"/>
                </a:cxn>
                <a:cxn ang="0">
                  <a:pos x="0" y="617"/>
                </a:cxn>
                <a:cxn ang="0">
                  <a:pos x="0" y="265"/>
                </a:cxn>
                <a:cxn ang="0">
                  <a:pos x="4210" y="265"/>
                </a:cxn>
                <a:cxn ang="0">
                  <a:pos x="4263" y="265"/>
                </a:cxn>
                <a:cxn ang="0">
                  <a:pos x="4315" y="265"/>
                </a:cxn>
                <a:cxn ang="0">
                  <a:pos x="4366" y="265"/>
                </a:cxn>
                <a:cxn ang="0">
                  <a:pos x="4416" y="265"/>
                </a:cxn>
                <a:cxn ang="0">
                  <a:pos x="4462" y="261"/>
                </a:cxn>
                <a:cxn ang="0">
                  <a:pos x="4502" y="256"/>
                </a:cxn>
                <a:cxn ang="0">
                  <a:pos x="4539" y="247"/>
                </a:cxn>
                <a:cxn ang="0">
                  <a:pos x="4568" y="235"/>
                </a:cxn>
                <a:cxn ang="0">
                  <a:pos x="4589" y="217"/>
                </a:cxn>
                <a:cxn ang="0">
                  <a:pos x="4603" y="201"/>
                </a:cxn>
                <a:cxn ang="0">
                  <a:pos x="4615" y="183"/>
                </a:cxn>
                <a:cxn ang="0">
                  <a:pos x="4629" y="166"/>
                </a:cxn>
                <a:cxn ang="0">
                  <a:pos x="4640" y="150"/>
                </a:cxn>
                <a:cxn ang="0">
                  <a:pos x="4648" y="136"/>
                </a:cxn>
                <a:cxn ang="0">
                  <a:pos x="4654" y="127"/>
                </a:cxn>
                <a:cxn ang="0">
                  <a:pos x="4655" y="123"/>
                </a:cxn>
                <a:cxn ang="0">
                  <a:pos x="4676" y="88"/>
                </a:cxn>
                <a:cxn ang="0">
                  <a:pos x="4703" y="62"/>
                </a:cxn>
                <a:cxn ang="0">
                  <a:pos x="4732" y="41"/>
                </a:cxn>
                <a:cxn ang="0">
                  <a:pos x="4762" y="25"/>
                </a:cxn>
                <a:cxn ang="0">
                  <a:pos x="4795" y="14"/>
                </a:cxn>
                <a:cxn ang="0">
                  <a:pos x="4825" y="7"/>
                </a:cxn>
                <a:cxn ang="0">
                  <a:pos x="4853" y="4"/>
                </a:cxn>
                <a:cxn ang="0">
                  <a:pos x="4877" y="2"/>
                </a:cxn>
                <a:cxn ang="0">
                  <a:pos x="4896" y="0"/>
                </a:cxn>
              </a:cxnLst>
              <a:rect l="0" t="0" r="r" b="b"/>
              <a:pathLst>
                <a:path w="5753" h="617">
                  <a:moveTo>
                    <a:pt x="4896" y="0"/>
                  </a:moveTo>
                  <a:lnTo>
                    <a:pt x="4909" y="2"/>
                  </a:lnTo>
                  <a:lnTo>
                    <a:pt x="4914" y="2"/>
                  </a:lnTo>
                  <a:lnTo>
                    <a:pt x="5753" y="2"/>
                  </a:lnTo>
                  <a:lnTo>
                    <a:pt x="5753" y="28"/>
                  </a:lnTo>
                  <a:lnTo>
                    <a:pt x="5741" y="617"/>
                  </a:lnTo>
                  <a:lnTo>
                    <a:pt x="0" y="617"/>
                  </a:lnTo>
                  <a:lnTo>
                    <a:pt x="0" y="265"/>
                  </a:lnTo>
                  <a:lnTo>
                    <a:pt x="4210" y="265"/>
                  </a:lnTo>
                  <a:lnTo>
                    <a:pt x="4263" y="265"/>
                  </a:lnTo>
                  <a:lnTo>
                    <a:pt x="4315" y="265"/>
                  </a:lnTo>
                  <a:lnTo>
                    <a:pt x="4366" y="265"/>
                  </a:lnTo>
                  <a:lnTo>
                    <a:pt x="4416" y="265"/>
                  </a:lnTo>
                  <a:lnTo>
                    <a:pt x="4462" y="261"/>
                  </a:lnTo>
                  <a:lnTo>
                    <a:pt x="4502" y="256"/>
                  </a:lnTo>
                  <a:lnTo>
                    <a:pt x="4539" y="247"/>
                  </a:lnTo>
                  <a:lnTo>
                    <a:pt x="4568" y="235"/>
                  </a:lnTo>
                  <a:lnTo>
                    <a:pt x="4589" y="217"/>
                  </a:lnTo>
                  <a:lnTo>
                    <a:pt x="4603" y="201"/>
                  </a:lnTo>
                  <a:lnTo>
                    <a:pt x="4615" y="183"/>
                  </a:lnTo>
                  <a:lnTo>
                    <a:pt x="4629" y="166"/>
                  </a:lnTo>
                  <a:lnTo>
                    <a:pt x="4640" y="150"/>
                  </a:lnTo>
                  <a:lnTo>
                    <a:pt x="4648" y="136"/>
                  </a:lnTo>
                  <a:lnTo>
                    <a:pt x="4654" y="127"/>
                  </a:lnTo>
                  <a:lnTo>
                    <a:pt x="4655" y="123"/>
                  </a:lnTo>
                  <a:lnTo>
                    <a:pt x="4676" y="88"/>
                  </a:lnTo>
                  <a:lnTo>
                    <a:pt x="4703" y="62"/>
                  </a:lnTo>
                  <a:lnTo>
                    <a:pt x="4732" y="41"/>
                  </a:lnTo>
                  <a:lnTo>
                    <a:pt x="4762" y="25"/>
                  </a:lnTo>
                  <a:lnTo>
                    <a:pt x="4795" y="14"/>
                  </a:lnTo>
                  <a:lnTo>
                    <a:pt x="4825" y="7"/>
                  </a:lnTo>
                  <a:lnTo>
                    <a:pt x="4853" y="4"/>
                  </a:lnTo>
                  <a:lnTo>
                    <a:pt x="4877" y="2"/>
                  </a:lnTo>
                  <a:lnTo>
                    <a:pt x="489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270" y="1710"/>
              <a:ext cx="5753" cy="617"/>
            </a:xfrm>
            <a:custGeom>
              <a:avLst/>
              <a:gdLst/>
              <a:ahLst/>
              <a:cxnLst>
                <a:cxn ang="0">
                  <a:pos x="857" y="0"/>
                </a:cxn>
                <a:cxn ang="0">
                  <a:pos x="876" y="2"/>
                </a:cxn>
                <a:cxn ang="0">
                  <a:pos x="901" y="4"/>
                </a:cxn>
                <a:cxn ang="0">
                  <a:pos x="929" y="7"/>
                </a:cxn>
                <a:cxn ang="0">
                  <a:pos x="960" y="14"/>
                </a:cxn>
                <a:cxn ang="0">
                  <a:pos x="991" y="25"/>
                </a:cxn>
                <a:cxn ang="0">
                  <a:pos x="1023" y="41"/>
                </a:cxn>
                <a:cxn ang="0">
                  <a:pos x="1051" y="62"/>
                </a:cxn>
                <a:cxn ang="0">
                  <a:pos x="1077" y="88"/>
                </a:cxn>
                <a:cxn ang="0">
                  <a:pos x="1098" y="123"/>
                </a:cxn>
                <a:cxn ang="0">
                  <a:pos x="1100" y="127"/>
                </a:cxn>
                <a:cxn ang="0">
                  <a:pos x="1107" y="136"/>
                </a:cxn>
                <a:cxn ang="0">
                  <a:pos x="1114" y="150"/>
                </a:cxn>
                <a:cxn ang="0">
                  <a:pos x="1126" y="166"/>
                </a:cxn>
                <a:cxn ang="0">
                  <a:pos x="1138" y="183"/>
                </a:cxn>
                <a:cxn ang="0">
                  <a:pos x="1150" y="201"/>
                </a:cxn>
                <a:cxn ang="0">
                  <a:pos x="1164" y="217"/>
                </a:cxn>
                <a:cxn ang="0">
                  <a:pos x="1185" y="235"/>
                </a:cxn>
                <a:cxn ang="0">
                  <a:pos x="1215" y="247"/>
                </a:cxn>
                <a:cxn ang="0">
                  <a:pos x="1252" y="256"/>
                </a:cxn>
                <a:cxn ang="0">
                  <a:pos x="1293" y="261"/>
                </a:cxn>
                <a:cxn ang="0">
                  <a:pos x="1339" y="265"/>
                </a:cxn>
                <a:cxn ang="0">
                  <a:pos x="1388" y="265"/>
                </a:cxn>
                <a:cxn ang="0">
                  <a:pos x="1438" y="265"/>
                </a:cxn>
                <a:cxn ang="0">
                  <a:pos x="1491" y="265"/>
                </a:cxn>
                <a:cxn ang="0">
                  <a:pos x="1543" y="265"/>
                </a:cxn>
                <a:cxn ang="0">
                  <a:pos x="5753" y="265"/>
                </a:cxn>
                <a:cxn ang="0">
                  <a:pos x="5753" y="617"/>
                </a:cxn>
                <a:cxn ang="0">
                  <a:pos x="12" y="617"/>
                </a:cxn>
                <a:cxn ang="0">
                  <a:pos x="0" y="28"/>
                </a:cxn>
                <a:cxn ang="0">
                  <a:pos x="0" y="2"/>
                </a:cxn>
                <a:cxn ang="0">
                  <a:pos x="840" y="2"/>
                </a:cxn>
                <a:cxn ang="0">
                  <a:pos x="845" y="2"/>
                </a:cxn>
                <a:cxn ang="0">
                  <a:pos x="857" y="0"/>
                </a:cxn>
              </a:cxnLst>
              <a:rect l="0" t="0" r="r" b="b"/>
              <a:pathLst>
                <a:path w="5753" h="617">
                  <a:moveTo>
                    <a:pt x="857" y="0"/>
                  </a:moveTo>
                  <a:lnTo>
                    <a:pt x="876" y="2"/>
                  </a:lnTo>
                  <a:lnTo>
                    <a:pt x="901" y="4"/>
                  </a:lnTo>
                  <a:lnTo>
                    <a:pt x="929" y="7"/>
                  </a:lnTo>
                  <a:lnTo>
                    <a:pt x="960" y="14"/>
                  </a:lnTo>
                  <a:lnTo>
                    <a:pt x="991" y="25"/>
                  </a:lnTo>
                  <a:lnTo>
                    <a:pt x="1023" y="41"/>
                  </a:lnTo>
                  <a:lnTo>
                    <a:pt x="1051" y="62"/>
                  </a:lnTo>
                  <a:lnTo>
                    <a:pt x="1077" y="88"/>
                  </a:lnTo>
                  <a:lnTo>
                    <a:pt x="1098" y="123"/>
                  </a:lnTo>
                  <a:lnTo>
                    <a:pt x="1100" y="127"/>
                  </a:lnTo>
                  <a:lnTo>
                    <a:pt x="1107" y="136"/>
                  </a:lnTo>
                  <a:lnTo>
                    <a:pt x="1114" y="150"/>
                  </a:lnTo>
                  <a:lnTo>
                    <a:pt x="1126" y="166"/>
                  </a:lnTo>
                  <a:lnTo>
                    <a:pt x="1138" y="183"/>
                  </a:lnTo>
                  <a:lnTo>
                    <a:pt x="1150" y="201"/>
                  </a:lnTo>
                  <a:lnTo>
                    <a:pt x="1164" y="217"/>
                  </a:lnTo>
                  <a:lnTo>
                    <a:pt x="1185" y="235"/>
                  </a:lnTo>
                  <a:lnTo>
                    <a:pt x="1215" y="247"/>
                  </a:lnTo>
                  <a:lnTo>
                    <a:pt x="1252" y="256"/>
                  </a:lnTo>
                  <a:lnTo>
                    <a:pt x="1293" y="261"/>
                  </a:lnTo>
                  <a:lnTo>
                    <a:pt x="1339" y="265"/>
                  </a:lnTo>
                  <a:lnTo>
                    <a:pt x="1388" y="265"/>
                  </a:lnTo>
                  <a:lnTo>
                    <a:pt x="1438" y="265"/>
                  </a:lnTo>
                  <a:lnTo>
                    <a:pt x="1491" y="265"/>
                  </a:lnTo>
                  <a:lnTo>
                    <a:pt x="1543" y="265"/>
                  </a:lnTo>
                  <a:lnTo>
                    <a:pt x="5753" y="265"/>
                  </a:lnTo>
                  <a:lnTo>
                    <a:pt x="5753" y="617"/>
                  </a:lnTo>
                  <a:lnTo>
                    <a:pt x="12" y="617"/>
                  </a:lnTo>
                  <a:lnTo>
                    <a:pt x="0" y="28"/>
                  </a:lnTo>
                  <a:lnTo>
                    <a:pt x="0" y="2"/>
                  </a:lnTo>
                  <a:lnTo>
                    <a:pt x="840" y="2"/>
                  </a:lnTo>
                  <a:lnTo>
                    <a:pt x="845" y="2"/>
                  </a:lnTo>
                  <a:lnTo>
                    <a:pt x="857" y="0"/>
                  </a:lnTo>
                  <a:close/>
                </a:path>
              </a:pathLst>
            </a:custGeom>
            <a:solidFill>
              <a:srgbClr val="6FBA2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auto">
            <a:xfrm>
              <a:off x="270" y="2160"/>
              <a:ext cx="5741" cy="197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11" name="Rectangle 8"/>
            <p:cNvSpPr>
              <a:spLocks noChangeArrowheads="1"/>
            </p:cNvSpPr>
            <p:nvPr/>
          </p:nvSpPr>
          <p:spPr bwMode="auto">
            <a:xfrm>
              <a:off x="5846" y="1748"/>
              <a:ext cx="177" cy="609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12" name="직사각형 11"/>
          <p:cNvSpPr/>
          <p:nvPr userDrawn="1"/>
        </p:nvSpPr>
        <p:spPr>
          <a:xfrm>
            <a:off x="0" y="0"/>
            <a:ext cx="9906000" cy="714356"/>
          </a:xfrm>
          <a:prstGeom prst="rect">
            <a:avLst/>
          </a:prstGeom>
          <a:solidFill>
            <a:srgbClr val="6FBA2C"/>
          </a:solidFill>
          <a:ln>
            <a:solidFill>
              <a:srgbClr val="6FBA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297E-E0B6-40E7-8FFE-20FF352193CC}" type="datetimeFigureOut">
              <a:rPr lang="ko-KR" altLang="en-US" smtClean="0"/>
              <a:pPr/>
              <a:t>2018-01-20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2667-9C45-4472-8D4E-38E5EB6C4D4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297E-E0B6-40E7-8FFE-20FF352193CC}" type="datetimeFigureOut">
              <a:rPr lang="ko-KR" altLang="en-US" smtClean="0"/>
              <a:pPr/>
              <a:t>2018-01-20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2667-9C45-4472-8D4E-38E5EB6C4D4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297E-E0B6-40E7-8FFE-20FF352193CC}" type="datetimeFigureOut">
              <a:rPr lang="ko-KR" altLang="en-US" smtClean="0"/>
              <a:pPr/>
              <a:t>2018-01-20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2667-9C45-4472-8D4E-38E5EB6C4D4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297E-E0B6-40E7-8FFE-20FF352193CC}" type="datetimeFigureOut">
              <a:rPr lang="ko-KR" altLang="en-US" smtClean="0"/>
              <a:pPr/>
              <a:t>2018-01-20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2667-9C45-4472-8D4E-38E5EB6C4D4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891BE-A6D6-44F1-9BCC-C2FC8C1F720B}" type="datetimeFigureOut">
              <a:rPr lang="ko-KR" altLang="en-US" smtClean="0"/>
              <a:t>2018-01-20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53BB9-C025-4657-B4CF-A9446F91432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14668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891BE-A6D6-44F1-9BCC-C2FC8C1F720B}" type="datetimeFigureOut">
              <a:rPr lang="ko-KR" altLang="en-US" smtClean="0"/>
              <a:t>2018-01-20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53BB9-C025-4657-B4CF-A9446F91432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415127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891BE-A6D6-44F1-9BCC-C2FC8C1F720B}" type="datetimeFigureOut">
              <a:rPr lang="ko-KR" altLang="en-US" smtClean="0"/>
              <a:t>2018-01-20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53BB9-C025-4657-B4CF-A9446F91432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836509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891BE-A6D6-44F1-9BCC-C2FC8C1F720B}" type="datetimeFigureOut">
              <a:rPr lang="ko-KR" altLang="en-US" smtClean="0"/>
              <a:t>2018-01-20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53BB9-C025-4657-B4CF-A9446F91432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895584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891BE-A6D6-44F1-9BCC-C2FC8C1F720B}" type="datetimeFigureOut">
              <a:rPr lang="ko-KR" altLang="en-US" smtClean="0"/>
              <a:t>2018-01-20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53BB9-C025-4657-B4CF-A9446F91432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429848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891BE-A6D6-44F1-9BCC-C2FC8C1F720B}" type="datetimeFigureOut">
              <a:rPr lang="ko-KR" altLang="en-US" smtClean="0"/>
              <a:t>2018-01-20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53BB9-C025-4657-B4CF-A9446F91432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379649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 userDrawn="1"/>
        </p:nvSpPr>
        <p:spPr>
          <a:xfrm>
            <a:off x="0" y="0"/>
            <a:ext cx="9906000" cy="714356"/>
          </a:xfrm>
          <a:prstGeom prst="rect">
            <a:avLst/>
          </a:prstGeom>
          <a:solidFill>
            <a:srgbClr val="ABCD03"/>
          </a:solidFill>
          <a:ln>
            <a:solidFill>
              <a:srgbClr val="ABCD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891BE-A6D6-44F1-9BCC-C2FC8C1F720B}" type="datetimeFigureOut">
              <a:rPr lang="ko-KR" altLang="en-US" smtClean="0"/>
              <a:t>2018-01-20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53BB9-C025-4657-B4CF-A9446F91432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289004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891BE-A6D6-44F1-9BCC-C2FC8C1F720B}" type="datetimeFigureOut">
              <a:rPr lang="ko-KR" altLang="en-US" smtClean="0"/>
              <a:t>2018-01-20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53BB9-C025-4657-B4CF-A9446F91432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204880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891BE-A6D6-44F1-9BCC-C2FC8C1F720B}" type="datetimeFigureOut">
              <a:rPr lang="ko-KR" altLang="en-US" smtClean="0"/>
              <a:t>2018-01-20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53BB9-C025-4657-B4CF-A9446F91432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8164549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891BE-A6D6-44F1-9BCC-C2FC8C1F720B}" type="datetimeFigureOut">
              <a:rPr lang="ko-KR" altLang="en-US" smtClean="0"/>
              <a:t>2018-01-20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53BB9-C025-4657-B4CF-A9446F91432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5813335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181850" y="274638"/>
            <a:ext cx="222885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95300" y="274638"/>
            <a:ext cx="653415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891BE-A6D6-44F1-9BCC-C2FC8C1F720B}" type="datetimeFigureOut">
              <a:rPr lang="ko-KR" altLang="en-US" smtClean="0"/>
              <a:t>2018-01-20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53BB9-C025-4657-B4CF-A9446F91432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7855308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2018-01-20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2018-01-20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2018-01-20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2018-01-20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2018-01-20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직사각형 12"/>
          <p:cNvSpPr/>
          <p:nvPr userDrawn="1"/>
        </p:nvSpPr>
        <p:spPr>
          <a:xfrm>
            <a:off x="0" y="0"/>
            <a:ext cx="9906000" cy="714356"/>
          </a:xfrm>
          <a:prstGeom prst="rect">
            <a:avLst/>
          </a:prstGeom>
          <a:solidFill>
            <a:srgbClr val="ABCD03"/>
          </a:solidFill>
          <a:ln>
            <a:solidFill>
              <a:srgbClr val="ABCD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7" name="직사각형 6"/>
          <p:cNvSpPr/>
          <p:nvPr userDrawn="1"/>
        </p:nvSpPr>
        <p:spPr>
          <a:xfrm>
            <a:off x="-25863" y="-214338"/>
            <a:ext cx="72808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70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2</a:t>
            </a:r>
            <a:endParaRPr lang="ko-KR" altLang="en-US" sz="7000" dirty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631950" y="59272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endParaRPr lang="ko-KR" altLang="en-US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1" name="Freeform 6"/>
          <p:cNvSpPr>
            <a:spLocks/>
          </p:cNvSpPr>
          <p:nvPr userDrawn="1"/>
        </p:nvSpPr>
        <p:spPr bwMode="auto">
          <a:xfrm>
            <a:off x="674694" y="404813"/>
            <a:ext cx="4320000" cy="439714"/>
          </a:xfrm>
          <a:custGeom>
            <a:avLst/>
            <a:gdLst/>
            <a:ahLst/>
            <a:cxnLst>
              <a:cxn ang="0">
                <a:pos x="79" y="0"/>
              </a:cxn>
              <a:cxn ang="0">
                <a:pos x="3161" y="0"/>
              </a:cxn>
              <a:cxn ang="0">
                <a:pos x="3180" y="2"/>
              </a:cxn>
              <a:cxn ang="0">
                <a:pos x="3197" y="6"/>
              </a:cxn>
              <a:cxn ang="0">
                <a:pos x="3210" y="14"/>
              </a:cxn>
              <a:cxn ang="0">
                <a:pos x="3221" y="22"/>
              </a:cxn>
              <a:cxn ang="0">
                <a:pos x="3230" y="33"/>
              </a:cxn>
              <a:cxn ang="0">
                <a:pos x="3236" y="43"/>
              </a:cxn>
              <a:cxn ang="0">
                <a:pos x="3240" y="54"/>
              </a:cxn>
              <a:cxn ang="0">
                <a:pos x="3243" y="64"/>
              </a:cxn>
              <a:cxn ang="0">
                <a:pos x="3245" y="72"/>
              </a:cxn>
              <a:cxn ang="0">
                <a:pos x="3247" y="80"/>
              </a:cxn>
              <a:cxn ang="0">
                <a:pos x="3247" y="397"/>
              </a:cxn>
              <a:cxn ang="0">
                <a:pos x="0" y="397"/>
              </a:cxn>
              <a:cxn ang="0">
                <a:pos x="0" y="86"/>
              </a:cxn>
              <a:cxn ang="0">
                <a:pos x="2" y="66"/>
              </a:cxn>
              <a:cxn ang="0">
                <a:pos x="6" y="49"/>
              </a:cxn>
              <a:cxn ang="0">
                <a:pos x="13" y="37"/>
              </a:cxn>
              <a:cxn ang="0">
                <a:pos x="22" y="25"/>
              </a:cxn>
              <a:cxn ang="0">
                <a:pos x="32" y="17"/>
              </a:cxn>
              <a:cxn ang="0">
                <a:pos x="42" y="11"/>
              </a:cxn>
              <a:cxn ang="0">
                <a:pos x="53" y="6"/>
              </a:cxn>
              <a:cxn ang="0">
                <a:pos x="63" y="3"/>
              </a:cxn>
              <a:cxn ang="0">
                <a:pos x="72" y="1"/>
              </a:cxn>
              <a:cxn ang="0">
                <a:pos x="79" y="0"/>
              </a:cxn>
            </a:cxnLst>
            <a:rect l="0" t="0" r="r" b="b"/>
            <a:pathLst>
              <a:path w="3247" h="397">
                <a:moveTo>
                  <a:pt x="79" y="0"/>
                </a:moveTo>
                <a:lnTo>
                  <a:pt x="3161" y="0"/>
                </a:lnTo>
                <a:lnTo>
                  <a:pt x="3180" y="2"/>
                </a:lnTo>
                <a:lnTo>
                  <a:pt x="3197" y="6"/>
                </a:lnTo>
                <a:lnTo>
                  <a:pt x="3210" y="14"/>
                </a:lnTo>
                <a:lnTo>
                  <a:pt x="3221" y="22"/>
                </a:lnTo>
                <a:lnTo>
                  <a:pt x="3230" y="33"/>
                </a:lnTo>
                <a:lnTo>
                  <a:pt x="3236" y="43"/>
                </a:lnTo>
                <a:lnTo>
                  <a:pt x="3240" y="54"/>
                </a:lnTo>
                <a:lnTo>
                  <a:pt x="3243" y="64"/>
                </a:lnTo>
                <a:lnTo>
                  <a:pt x="3245" y="72"/>
                </a:lnTo>
                <a:lnTo>
                  <a:pt x="3247" y="80"/>
                </a:lnTo>
                <a:lnTo>
                  <a:pt x="3247" y="397"/>
                </a:lnTo>
                <a:lnTo>
                  <a:pt x="0" y="397"/>
                </a:lnTo>
                <a:lnTo>
                  <a:pt x="0" y="86"/>
                </a:lnTo>
                <a:lnTo>
                  <a:pt x="2" y="66"/>
                </a:lnTo>
                <a:lnTo>
                  <a:pt x="6" y="49"/>
                </a:lnTo>
                <a:lnTo>
                  <a:pt x="13" y="37"/>
                </a:lnTo>
                <a:lnTo>
                  <a:pt x="22" y="25"/>
                </a:lnTo>
                <a:lnTo>
                  <a:pt x="32" y="17"/>
                </a:lnTo>
                <a:lnTo>
                  <a:pt x="42" y="11"/>
                </a:lnTo>
                <a:lnTo>
                  <a:pt x="53" y="6"/>
                </a:lnTo>
                <a:lnTo>
                  <a:pt x="63" y="3"/>
                </a:lnTo>
                <a:lnTo>
                  <a:pt x="72" y="1"/>
                </a:lnTo>
                <a:lnTo>
                  <a:pt x="7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5" name="Freeform 7"/>
          <p:cNvSpPr>
            <a:spLocks/>
          </p:cNvSpPr>
          <p:nvPr userDrawn="1"/>
        </p:nvSpPr>
        <p:spPr bwMode="auto">
          <a:xfrm>
            <a:off x="549282" y="612000"/>
            <a:ext cx="136525" cy="152400"/>
          </a:xfrm>
          <a:custGeom>
            <a:avLst/>
            <a:gdLst/>
            <a:ahLst/>
            <a:cxnLst>
              <a:cxn ang="0">
                <a:pos x="79" y="0"/>
              </a:cxn>
              <a:cxn ang="0">
                <a:pos x="86" y="0"/>
              </a:cxn>
              <a:cxn ang="0">
                <a:pos x="85" y="96"/>
              </a:cxn>
              <a:cxn ang="0">
                <a:pos x="0" y="95"/>
              </a:cxn>
              <a:cxn ang="0">
                <a:pos x="0" y="77"/>
              </a:cxn>
              <a:cxn ang="0">
                <a:pos x="21" y="75"/>
              </a:cxn>
              <a:cxn ang="0">
                <a:pos x="36" y="71"/>
              </a:cxn>
              <a:cxn ang="0">
                <a:pos x="50" y="64"/>
              </a:cxn>
              <a:cxn ang="0">
                <a:pos x="60" y="55"/>
              </a:cxn>
              <a:cxn ang="0">
                <a:pos x="67" y="45"/>
              </a:cxn>
              <a:cxn ang="0">
                <a:pos x="72" y="35"/>
              </a:cxn>
              <a:cxn ang="0">
                <a:pos x="75" y="24"/>
              </a:cxn>
              <a:cxn ang="0">
                <a:pos x="77" y="15"/>
              </a:cxn>
              <a:cxn ang="0">
                <a:pos x="79" y="7"/>
              </a:cxn>
              <a:cxn ang="0">
                <a:pos x="79" y="0"/>
              </a:cxn>
            </a:cxnLst>
            <a:rect l="0" t="0" r="r" b="b"/>
            <a:pathLst>
              <a:path w="86" h="96">
                <a:moveTo>
                  <a:pt x="79" y="0"/>
                </a:moveTo>
                <a:lnTo>
                  <a:pt x="86" y="0"/>
                </a:lnTo>
                <a:lnTo>
                  <a:pt x="85" y="96"/>
                </a:lnTo>
                <a:lnTo>
                  <a:pt x="0" y="95"/>
                </a:lnTo>
                <a:lnTo>
                  <a:pt x="0" y="77"/>
                </a:lnTo>
                <a:lnTo>
                  <a:pt x="21" y="75"/>
                </a:lnTo>
                <a:lnTo>
                  <a:pt x="36" y="71"/>
                </a:lnTo>
                <a:lnTo>
                  <a:pt x="50" y="64"/>
                </a:lnTo>
                <a:lnTo>
                  <a:pt x="60" y="55"/>
                </a:lnTo>
                <a:lnTo>
                  <a:pt x="67" y="45"/>
                </a:lnTo>
                <a:lnTo>
                  <a:pt x="72" y="35"/>
                </a:lnTo>
                <a:lnTo>
                  <a:pt x="75" y="24"/>
                </a:lnTo>
                <a:lnTo>
                  <a:pt x="77" y="15"/>
                </a:lnTo>
                <a:lnTo>
                  <a:pt x="79" y="7"/>
                </a:lnTo>
                <a:lnTo>
                  <a:pt x="7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6" name="Freeform 8"/>
          <p:cNvSpPr>
            <a:spLocks/>
          </p:cNvSpPr>
          <p:nvPr userDrawn="1"/>
        </p:nvSpPr>
        <p:spPr bwMode="auto">
          <a:xfrm>
            <a:off x="4978099" y="616743"/>
            <a:ext cx="136525" cy="1524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" y="0"/>
              </a:cxn>
              <a:cxn ang="0">
                <a:pos x="8" y="7"/>
              </a:cxn>
              <a:cxn ang="0">
                <a:pos x="9" y="15"/>
              </a:cxn>
              <a:cxn ang="0">
                <a:pos x="11" y="24"/>
              </a:cxn>
              <a:cxn ang="0">
                <a:pos x="14" y="35"/>
              </a:cxn>
              <a:cxn ang="0">
                <a:pos x="19" y="45"/>
              </a:cxn>
              <a:cxn ang="0">
                <a:pos x="26" y="55"/>
              </a:cxn>
              <a:cxn ang="0">
                <a:pos x="36" y="64"/>
              </a:cxn>
              <a:cxn ang="0">
                <a:pos x="50" y="71"/>
              </a:cxn>
              <a:cxn ang="0">
                <a:pos x="65" y="75"/>
              </a:cxn>
              <a:cxn ang="0">
                <a:pos x="86" y="77"/>
              </a:cxn>
              <a:cxn ang="0">
                <a:pos x="86" y="95"/>
              </a:cxn>
              <a:cxn ang="0">
                <a:pos x="1" y="96"/>
              </a:cxn>
              <a:cxn ang="0">
                <a:pos x="0" y="0"/>
              </a:cxn>
            </a:cxnLst>
            <a:rect l="0" t="0" r="r" b="b"/>
            <a:pathLst>
              <a:path w="86" h="96">
                <a:moveTo>
                  <a:pt x="0" y="0"/>
                </a:moveTo>
                <a:lnTo>
                  <a:pt x="8" y="0"/>
                </a:lnTo>
                <a:lnTo>
                  <a:pt x="8" y="7"/>
                </a:lnTo>
                <a:lnTo>
                  <a:pt x="9" y="15"/>
                </a:lnTo>
                <a:lnTo>
                  <a:pt x="11" y="24"/>
                </a:lnTo>
                <a:lnTo>
                  <a:pt x="14" y="35"/>
                </a:lnTo>
                <a:lnTo>
                  <a:pt x="19" y="45"/>
                </a:lnTo>
                <a:lnTo>
                  <a:pt x="26" y="55"/>
                </a:lnTo>
                <a:lnTo>
                  <a:pt x="36" y="64"/>
                </a:lnTo>
                <a:lnTo>
                  <a:pt x="50" y="71"/>
                </a:lnTo>
                <a:lnTo>
                  <a:pt x="65" y="75"/>
                </a:lnTo>
                <a:lnTo>
                  <a:pt x="86" y="77"/>
                </a:lnTo>
                <a:lnTo>
                  <a:pt x="86" y="95"/>
                </a:lnTo>
                <a:lnTo>
                  <a:pt x="1" y="9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1280591" y="96143"/>
            <a:ext cx="55880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1</a:t>
            </a:r>
            <a:r>
              <a:rPr lang="en-US" altLang="ko-KR" sz="1400" spc="-3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 </a:t>
            </a:r>
            <a:r>
              <a:rPr lang="en-US" altLang="ko-KR" sz="14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cm</a:t>
            </a:r>
            <a:r>
              <a:rPr lang="ko-KR" altLang="en-US" sz="14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보다 작은 단위는 무엇일까요</a:t>
            </a:r>
            <a:endParaRPr lang="ko-KR" altLang="en-US" sz="1400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0" name="직사각형 9"/>
          <p:cNvSpPr/>
          <p:nvPr userDrawn="1"/>
        </p:nvSpPr>
        <p:spPr>
          <a:xfrm>
            <a:off x="1084908" y="35331"/>
            <a:ext cx="43204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dirty="0" smtClean="0">
                <a:solidFill>
                  <a:schemeClr val="bg1"/>
                </a:solidFill>
                <a:latin typeface="나눔바른고딕" pitchFamily="50" charset="-127"/>
                <a:ea typeface="나눔바른고딕" pitchFamily="50" charset="-127"/>
              </a:rPr>
              <a:t>-</a:t>
            </a:r>
            <a:r>
              <a:rPr lang="en-US" altLang="ko-KR" sz="2200" dirty="0" smtClean="0">
                <a:solidFill>
                  <a:schemeClr val="bg1"/>
                </a:solidFill>
                <a:latin typeface="나눔바른고딕" pitchFamily="50" charset="-127"/>
                <a:ea typeface="나눔바른고딕" pitchFamily="50" charset="-127"/>
              </a:rPr>
              <a:t> </a:t>
            </a:r>
            <a:endParaRPr lang="ko-KR" altLang="en-US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2018-01-20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2018-01-20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2018-01-20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2018-01-20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2018-01-20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181850" y="274638"/>
            <a:ext cx="222885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95300" y="274638"/>
            <a:ext cx="653415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2018-01-20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 userDrawn="1"/>
        </p:nvSpPr>
        <p:spPr>
          <a:xfrm>
            <a:off x="0" y="0"/>
            <a:ext cx="9906000" cy="714356"/>
          </a:xfrm>
          <a:prstGeom prst="rect">
            <a:avLst/>
          </a:prstGeom>
          <a:solidFill>
            <a:srgbClr val="6FBA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7" name="Freeform 6"/>
          <p:cNvSpPr>
            <a:spLocks/>
          </p:cNvSpPr>
          <p:nvPr userDrawn="1"/>
        </p:nvSpPr>
        <p:spPr bwMode="auto">
          <a:xfrm>
            <a:off x="674694" y="404813"/>
            <a:ext cx="1992290" cy="439714"/>
          </a:xfrm>
          <a:custGeom>
            <a:avLst/>
            <a:gdLst/>
            <a:ahLst/>
            <a:cxnLst>
              <a:cxn ang="0">
                <a:pos x="79" y="0"/>
              </a:cxn>
              <a:cxn ang="0">
                <a:pos x="3161" y="0"/>
              </a:cxn>
              <a:cxn ang="0">
                <a:pos x="3180" y="2"/>
              </a:cxn>
              <a:cxn ang="0">
                <a:pos x="3197" y="6"/>
              </a:cxn>
              <a:cxn ang="0">
                <a:pos x="3210" y="14"/>
              </a:cxn>
              <a:cxn ang="0">
                <a:pos x="3221" y="22"/>
              </a:cxn>
              <a:cxn ang="0">
                <a:pos x="3230" y="33"/>
              </a:cxn>
              <a:cxn ang="0">
                <a:pos x="3236" y="43"/>
              </a:cxn>
              <a:cxn ang="0">
                <a:pos x="3240" y="54"/>
              </a:cxn>
              <a:cxn ang="0">
                <a:pos x="3243" y="64"/>
              </a:cxn>
              <a:cxn ang="0">
                <a:pos x="3245" y="72"/>
              </a:cxn>
              <a:cxn ang="0">
                <a:pos x="3247" y="80"/>
              </a:cxn>
              <a:cxn ang="0">
                <a:pos x="3247" y="397"/>
              </a:cxn>
              <a:cxn ang="0">
                <a:pos x="0" y="397"/>
              </a:cxn>
              <a:cxn ang="0">
                <a:pos x="0" y="86"/>
              </a:cxn>
              <a:cxn ang="0">
                <a:pos x="2" y="66"/>
              </a:cxn>
              <a:cxn ang="0">
                <a:pos x="6" y="49"/>
              </a:cxn>
              <a:cxn ang="0">
                <a:pos x="13" y="37"/>
              </a:cxn>
              <a:cxn ang="0">
                <a:pos x="22" y="25"/>
              </a:cxn>
              <a:cxn ang="0">
                <a:pos x="32" y="17"/>
              </a:cxn>
              <a:cxn ang="0">
                <a:pos x="42" y="11"/>
              </a:cxn>
              <a:cxn ang="0">
                <a:pos x="53" y="6"/>
              </a:cxn>
              <a:cxn ang="0">
                <a:pos x="63" y="3"/>
              </a:cxn>
              <a:cxn ang="0">
                <a:pos x="72" y="1"/>
              </a:cxn>
              <a:cxn ang="0">
                <a:pos x="79" y="0"/>
              </a:cxn>
            </a:cxnLst>
            <a:rect l="0" t="0" r="r" b="b"/>
            <a:pathLst>
              <a:path w="3247" h="397">
                <a:moveTo>
                  <a:pt x="79" y="0"/>
                </a:moveTo>
                <a:lnTo>
                  <a:pt x="3161" y="0"/>
                </a:lnTo>
                <a:lnTo>
                  <a:pt x="3180" y="2"/>
                </a:lnTo>
                <a:lnTo>
                  <a:pt x="3197" y="6"/>
                </a:lnTo>
                <a:lnTo>
                  <a:pt x="3210" y="14"/>
                </a:lnTo>
                <a:lnTo>
                  <a:pt x="3221" y="22"/>
                </a:lnTo>
                <a:lnTo>
                  <a:pt x="3230" y="33"/>
                </a:lnTo>
                <a:lnTo>
                  <a:pt x="3236" y="43"/>
                </a:lnTo>
                <a:lnTo>
                  <a:pt x="3240" y="54"/>
                </a:lnTo>
                <a:lnTo>
                  <a:pt x="3243" y="64"/>
                </a:lnTo>
                <a:lnTo>
                  <a:pt x="3245" y="72"/>
                </a:lnTo>
                <a:lnTo>
                  <a:pt x="3247" y="80"/>
                </a:lnTo>
                <a:lnTo>
                  <a:pt x="3247" y="397"/>
                </a:lnTo>
                <a:lnTo>
                  <a:pt x="0" y="397"/>
                </a:lnTo>
                <a:lnTo>
                  <a:pt x="0" y="86"/>
                </a:lnTo>
                <a:lnTo>
                  <a:pt x="2" y="66"/>
                </a:lnTo>
                <a:lnTo>
                  <a:pt x="6" y="49"/>
                </a:lnTo>
                <a:lnTo>
                  <a:pt x="13" y="37"/>
                </a:lnTo>
                <a:lnTo>
                  <a:pt x="22" y="25"/>
                </a:lnTo>
                <a:lnTo>
                  <a:pt x="32" y="17"/>
                </a:lnTo>
                <a:lnTo>
                  <a:pt x="42" y="11"/>
                </a:lnTo>
                <a:lnTo>
                  <a:pt x="53" y="6"/>
                </a:lnTo>
                <a:lnTo>
                  <a:pt x="63" y="3"/>
                </a:lnTo>
                <a:lnTo>
                  <a:pt x="72" y="1"/>
                </a:lnTo>
                <a:lnTo>
                  <a:pt x="7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solidFill>
                <a:srgbClr val="006600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8" name="Freeform 7"/>
          <p:cNvSpPr>
            <a:spLocks/>
          </p:cNvSpPr>
          <p:nvPr userDrawn="1"/>
        </p:nvSpPr>
        <p:spPr bwMode="auto">
          <a:xfrm>
            <a:off x="549282" y="612000"/>
            <a:ext cx="136525" cy="152400"/>
          </a:xfrm>
          <a:custGeom>
            <a:avLst/>
            <a:gdLst/>
            <a:ahLst/>
            <a:cxnLst>
              <a:cxn ang="0">
                <a:pos x="79" y="0"/>
              </a:cxn>
              <a:cxn ang="0">
                <a:pos x="86" y="0"/>
              </a:cxn>
              <a:cxn ang="0">
                <a:pos x="85" y="96"/>
              </a:cxn>
              <a:cxn ang="0">
                <a:pos x="0" y="95"/>
              </a:cxn>
              <a:cxn ang="0">
                <a:pos x="0" y="77"/>
              </a:cxn>
              <a:cxn ang="0">
                <a:pos x="21" y="75"/>
              </a:cxn>
              <a:cxn ang="0">
                <a:pos x="36" y="71"/>
              </a:cxn>
              <a:cxn ang="0">
                <a:pos x="50" y="64"/>
              </a:cxn>
              <a:cxn ang="0">
                <a:pos x="60" y="55"/>
              </a:cxn>
              <a:cxn ang="0">
                <a:pos x="67" y="45"/>
              </a:cxn>
              <a:cxn ang="0">
                <a:pos x="72" y="35"/>
              </a:cxn>
              <a:cxn ang="0">
                <a:pos x="75" y="24"/>
              </a:cxn>
              <a:cxn ang="0">
                <a:pos x="77" y="15"/>
              </a:cxn>
              <a:cxn ang="0">
                <a:pos x="79" y="7"/>
              </a:cxn>
              <a:cxn ang="0">
                <a:pos x="79" y="0"/>
              </a:cxn>
            </a:cxnLst>
            <a:rect l="0" t="0" r="r" b="b"/>
            <a:pathLst>
              <a:path w="86" h="96">
                <a:moveTo>
                  <a:pt x="79" y="0"/>
                </a:moveTo>
                <a:lnTo>
                  <a:pt x="86" y="0"/>
                </a:lnTo>
                <a:lnTo>
                  <a:pt x="85" y="96"/>
                </a:lnTo>
                <a:lnTo>
                  <a:pt x="0" y="95"/>
                </a:lnTo>
                <a:lnTo>
                  <a:pt x="0" y="77"/>
                </a:lnTo>
                <a:lnTo>
                  <a:pt x="21" y="75"/>
                </a:lnTo>
                <a:lnTo>
                  <a:pt x="36" y="71"/>
                </a:lnTo>
                <a:lnTo>
                  <a:pt x="50" y="64"/>
                </a:lnTo>
                <a:lnTo>
                  <a:pt x="60" y="55"/>
                </a:lnTo>
                <a:lnTo>
                  <a:pt x="67" y="45"/>
                </a:lnTo>
                <a:lnTo>
                  <a:pt x="72" y="35"/>
                </a:lnTo>
                <a:lnTo>
                  <a:pt x="75" y="24"/>
                </a:lnTo>
                <a:lnTo>
                  <a:pt x="77" y="15"/>
                </a:lnTo>
                <a:lnTo>
                  <a:pt x="79" y="7"/>
                </a:lnTo>
                <a:lnTo>
                  <a:pt x="7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9" name="Freeform 8"/>
          <p:cNvSpPr>
            <a:spLocks/>
          </p:cNvSpPr>
          <p:nvPr userDrawn="1"/>
        </p:nvSpPr>
        <p:spPr bwMode="auto">
          <a:xfrm>
            <a:off x="2646000" y="612000"/>
            <a:ext cx="136525" cy="1524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" y="0"/>
              </a:cxn>
              <a:cxn ang="0">
                <a:pos x="8" y="7"/>
              </a:cxn>
              <a:cxn ang="0">
                <a:pos x="9" y="15"/>
              </a:cxn>
              <a:cxn ang="0">
                <a:pos x="11" y="24"/>
              </a:cxn>
              <a:cxn ang="0">
                <a:pos x="14" y="35"/>
              </a:cxn>
              <a:cxn ang="0">
                <a:pos x="19" y="45"/>
              </a:cxn>
              <a:cxn ang="0">
                <a:pos x="26" y="55"/>
              </a:cxn>
              <a:cxn ang="0">
                <a:pos x="36" y="64"/>
              </a:cxn>
              <a:cxn ang="0">
                <a:pos x="50" y="71"/>
              </a:cxn>
              <a:cxn ang="0">
                <a:pos x="65" y="75"/>
              </a:cxn>
              <a:cxn ang="0">
                <a:pos x="86" y="77"/>
              </a:cxn>
              <a:cxn ang="0">
                <a:pos x="86" y="95"/>
              </a:cxn>
              <a:cxn ang="0">
                <a:pos x="1" y="96"/>
              </a:cxn>
              <a:cxn ang="0">
                <a:pos x="0" y="0"/>
              </a:cxn>
            </a:cxnLst>
            <a:rect l="0" t="0" r="r" b="b"/>
            <a:pathLst>
              <a:path w="86" h="96">
                <a:moveTo>
                  <a:pt x="0" y="0"/>
                </a:moveTo>
                <a:lnTo>
                  <a:pt x="8" y="0"/>
                </a:lnTo>
                <a:lnTo>
                  <a:pt x="8" y="7"/>
                </a:lnTo>
                <a:lnTo>
                  <a:pt x="9" y="15"/>
                </a:lnTo>
                <a:lnTo>
                  <a:pt x="11" y="24"/>
                </a:lnTo>
                <a:lnTo>
                  <a:pt x="14" y="35"/>
                </a:lnTo>
                <a:lnTo>
                  <a:pt x="19" y="45"/>
                </a:lnTo>
                <a:lnTo>
                  <a:pt x="26" y="55"/>
                </a:lnTo>
                <a:lnTo>
                  <a:pt x="36" y="64"/>
                </a:lnTo>
                <a:lnTo>
                  <a:pt x="50" y="71"/>
                </a:lnTo>
                <a:lnTo>
                  <a:pt x="65" y="75"/>
                </a:lnTo>
                <a:lnTo>
                  <a:pt x="86" y="77"/>
                </a:lnTo>
                <a:lnTo>
                  <a:pt x="86" y="95"/>
                </a:lnTo>
                <a:lnTo>
                  <a:pt x="1" y="9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631950" y="59272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endParaRPr lang="ko-KR" altLang="en-US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666720" y="357165"/>
            <a:ext cx="2000264" cy="446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 err="1" smtClean="0">
                <a:solidFill>
                  <a:srgbClr val="006600"/>
                </a:solidFill>
                <a:latin typeface="나눔고딕 ExtraBold" pitchFamily="50" charset="-127"/>
                <a:ea typeface="나눔고딕 ExtraBold" pitchFamily="50" charset="-127"/>
              </a:rPr>
              <a:t>수학익힘</a:t>
            </a:r>
            <a:endParaRPr lang="ko-KR" altLang="en-US" sz="2300" dirty="0">
              <a:solidFill>
                <a:srgbClr val="0066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3" name="직사각형 12"/>
          <p:cNvSpPr/>
          <p:nvPr userDrawn="1"/>
        </p:nvSpPr>
        <p:spPr>
          <a:xfrm>
            <a:off x="-25863" y="-214338"/>
            <a:ext cx="72808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70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2</a:t>
            </a:r>
            <a:endParaRPr lang="ko-KR" altLang="en-US" sz="7000" dirty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1116000" y="90000"/>
            <a:ext cx="36724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(</a:t>
            </a:r>
            <a:r>
              <a:rPr lang="ko-KR" altLang="en-US" sz="1400" dirty="0" err="1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몇십</a:t>
            </a:r>
            <a:r>
              <a:rPr lang="en-US" altLang="ko-KR" sz="14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)</a:t>
            </a:r>
            <a:r>
              <a:rPr lang="en-US" altLang="ko-KR" sz="1400" b="1" spc="-150" dirty="0" smtClean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× </a:t>
            </a:r>
            <a:r>
              <a:rPr lang="en-US" altLang="ko-KR" sz="14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(</a:t>
            </a:r>
            <a:r>
              <a:rPr lang="ko-KR" altLang="en-US" sz="14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몇</a:t>
            </a:r>
            <a:r>
              <a:rPr lang="en-US" altLang="ko-KR" sz="14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)</a:t>
            </a:r>
            <a:r>
              <a:rPr lang="ko-KR" altLang="en-US" sz="14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을 어떻게 구할까요 </a:t>
            </a:r>
            <a:endParaRPr lang="ko-KR" altLang="en-US" sz="1400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 userDrawn="1"/>
        </p:nvSpPr>
        <p:spPr>
          <a:xfrm>
            <a:off x="0" y="0"/>
            <a:ext cx="9906000" cy="714356"/>
          </a:xfrm>
          <a:prstGeom prst="rect">
            <a:avLst/>
          </a:prstGeom>
          <a:solidFill>
            <a:srgbClr val="6FBA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7" name="Freeform 6"/>
          <p:cNvSpPr>
            <a:spLocks/>
          </p:cNvSpPr>
          <p:nvPr userDrawn="1"/>
        </p:nvSpPr>
        <p:spPr bwMode="auto">
          <a:xfrm>
            <a:off x="674694" y="404813"/>
            <a:ext cx="1992290" cy="439714"/>
          </a:xfrm>
          <a:custGeom>
            <a:avLst/>
            <a:gdLst/>
            <a:ahLst/>
            <a:cxnLst>
              <a:cxn ang="0">
                <a:pos x="79" y="0"/>
              </a:cxn>
              <a:cxn ang="0">
                <a:pos x="3161" y="0"/>
              </a:cxn>
              <a:cxn ang="0">
                <a:pos x="3180" y="2"/>
              </a:cxn>
              <a:cxn ang="0">
                <a:pos x="3197" y="6"/>
              </a:cxn>
              <a:cxn ang="0">
                <a:pos x="3210" y="14"/>
              </a:cxn>
              <a:cxn ang="0">
                <a:pos x="3221" y="22"/>
              </a:cxn>
              <a:cxn ang="0">
                <a:pos x="3230" y="33"/>
              </a:cxn>
              <a:cxn ang="0">
                <a:pos x="3236" y="43"/>
              </a:cxn>
              <a:cxn ang="0">
                <a:pos x="3240" y="54"/>
              </a:cxn>
              <a:cxn ang="0">
                <a:pos x="3243" y="64"/>
              </a:cxn>
              <a:cxn ang="0">
                <a:pos x="3245" y="72"/>
              </a:cxn>
              <a:cxn ang="0">
                <a:pos x="3247" y="80"/>
              </a:cxn>
              <a:cxn ang="0">
                <a:pos x="3247" y="397"/>
              </a:cxn>
              <a:cxn ang="0">
                <a:pos x="0" y="397"/>
              </a:cxn>
              <a:cxn ang="0">
                <a:pos x="0" y="86"/>
              </a:cxn>
              <a:cxn ang="0">
                <a:pos x="2" y="66"/>
              </a:cxn>
              <a:cxn ang="0">
                <a:pos x="6" y="49"/>
              </a:cxn>
              <a:cxn ang="0">
                <a:pos x="13" y="37"/>
              </a:cxn>
              <a:cxn ang="0">
                <a:pos x="22" y="25"/>
              </a:cxn>
              <a:cxn ang="0">
                <a:pos x="32" y="17"/>
              </a:cxn>
              <a:cxn ang="0">
                <a:pos x="42" y="11"/>
              </a:cxn>
              <a:cxn ang="0">
                <a:pos x="53" y="6"/>
              </a:cxn>
              <a:cxn ang="0">
                <a:pos x="63" y="3"/>
              </a:cxn>
              <a:cxn ang="0">
                <a:pos x="72" y="1"/>
              </a:cxn>
              <a:cxn ang="0">
                <a:pos x="79" y="0"/>
              </a:cxn>
            </a:cxnLst>
            <a:rect l="0" t="0" r="r" b="b"/>
            <a:pathLst>
              <a:path w="3247" h="397">
                <a:moveTo>
                  <a:pt x="79" y="0"/>
                </a:moveTo>
                <a:lnTo>
                  <a:pt x="3161" y="0"/>
                </a:lnTo>
                <a:lnTo>
                  <a:pt x="3180" y="2"/>
                </a:lnTo>
                <a:lnTo>
                  <a:pt x="3197" y="6"/>
                </a:lnTo>
                <a:lnTo>
                  <a:pt x="3210" y="14"/>
                </a:lnTo>
                <a:lnTo>
                  <a:pt x="3221" y="22"/>
                </a:lnTo>
                <a:lnTo>
                  <a:pt x="3230" y="33"/>
                </a:lnTo>
                <a:lnTo>
                  <a:pt x="3236" y="43"/>
                </a:lnTo>
                <a:lnTo>
                  <a:pt x="3240" y="54"/>
                </a:lnTo>
                <a:lnTo>
                  <a:pt x="3243" y="64"/>
                </a:lnTo>
                <a:lnTo>
                  <a:pt x="3245" y="72"/>
                </a:lnTo>
                <a:lnTo>
                  <a:pt x="3247" y="80"/>
                </a:lnTo>
                <a:lnTo>
                  <a:pt x="3247" y="397"/>
                </a:lnTo>
                <a:lnTo>
                  <a:pt x="0" y="397"/>
                </a:lnTo>
                <a:lnTo>
                  <a:pt x="0" y="86"/>
                </a:lnTo>
                <a:lnTo>
                  <a:pt x="2" y="66"/>
                </a:lnTo>
                <a:lnTo>
                  <a:pt x="6" y="49"/>
                </a:lnTo>
                <a:lnTo>
                  <a:pt x="13" y="37"/>
                </a:lnTo>
                <a:lnTo>
                  <a:pt x="22" y="25"/>
                </a:lnTo>
                <a:lnTo>
                  <a:pt x="32" y="17"/>
                </a:lnTo>
                <a:lnTo>
                  <a:pt x="42" y="11"/>
                </a:lnTo>
                <a:lnTo>
                  <a:pt x="53" y="6"/>
                </a:lnTo>
                <a:lnTo>
                  <a:pt x="63" y="3"/>
                </a:lnTo>
                <a:lnTo>
                  <a:pt x="72" y="1"/>
                </a:lnTo>
                <a:lnTo>
                  <a:pt x="7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solidFill>
                <a:srgbClr val="006600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8" name="Freeform 7"/>
          <p:cNvSpPr>
            <a:spLocks/>
          </p:cNvSpPr>
          <p:nvPr userDrawn="1"/>
        </p:nvSpPr>
        <p:spPr bwMode="auto">
          <a:xfrm>
            <a:off x="549282" y="612000"/>
            <a:ext cx="136525" cy="152400"/>
          </a:xfrm>
          <a:custGeom>
            <a:avLst/>
            <a:gdLst/>
            <a:ahLst/>
            <a:cxnLst>
              <a:cxn ang="0">
                <a:pos x="79" y="0"/>
              </a:cxn>
              <a:cxn ang="0">
                <a:pos x="86" y="0"/>
              </a:cxn>
              <a:cxn ang="0">
                <a:pos x="85" y="96"/>
              </a:cxn>
              <a:cxn ang="0">
                <a:pos x="0" y="95"/>
              </a:cxn>
              <a:cxn ang="0">
                <a:pos x="0" y="77"/>
              </a:cxn>
              <a:cxn ang="0">
                <a:pos x="21" y="75"/>
              </a:cxn>
              <a:cxn ang="0">
                <a:pos x="36" y="71"/>
              </a:cxn>
              <a:cxn ang="0">
                <a:pos x="50" y="64"/>
              </a:cxn>
              <a:cxn ang="0">
                <a:pos x="60" y="55"/>
              </a:cxn>
              <a:cxn ang="0">
                <a:pos x="67" y="45"/>
              </a:cxn>
              <a:cxn ang="0">
                <a:pos x="72" y="35"/>
              </a:cxn>
              <a:cxn ang="0">
                <a:pos x="75" y="24"/>
              </a:cxn>
              <a:cxn ang="0">
                <a:pos x="77" y="15"/>
              </a:cxn>
              <a:cxn ang="0">
                <a:pos x="79" y="7"/>
              </a:cxn>
              <a:cxn ang="0">
                <a:pos x="79" y="0"/>
              </a:cxn>
            </a:cxnLst>
            <a:rect l="0" t="0" r="r" b="b"/>
            <a:pathLst>
              <a:path w="86" h="96">
                <a:moveTo>
                  <a:pt x="79" y="0"/>
                </a:moveTo>
                <a:lnTo>
                  <a:pt x="86" y="0"/>
                </a:lnTo>
                <a:lnTo>
                  <a:pt x="85" y="96"/>
                </a:lnTo>
                <a:lnTo>
                  <a:pt x="0" y="95"/>
                </a:lnTo>
                <a:lnTo>
                  <a:pt x="0" y="77"/>
                </a:lnTo>
                <a:lnTo>
                  <a:pt x="21" y="75"/>
                </a:lnTo>
                <a:lnTo>
                  <a:pt x="36" y="71"/>
                </a:lnTo>
                <a:lnTo>
                  <a:pt x="50" y="64"/>
                </a:lnTo>
                <a:lnTo>
                  <a:pt x="60" y="55"/>
                </a:lnTo>
                <a:lnTo>
                  <a:pt x="67" y="45"/>
                </a:lnTo>
                <a:lnTo>
                  <a:pt x="72" y="35"/>
                </a:lnTo>
                <a:lnTo>
                  <a:pt x="75" y="24"/>
                </a:lnTo>
                <a:lnTo>
                  <a:pt x="77" y="15"/>
                </a:lnTo>
                <a:lnTo>
                  <a:pt x="79" y="7"/>
                </a:lnTo>
                <a:lnTo>
                  <a:pt x="7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9" name="Freeform 8"/>
          <p:cNvSpPr>
            <a:spLocks/>
          </p:cNvSpPr>
          <p:nvPr userDrawn="1"/>
        </p:nvSpPr>
        <p:spPr bwMode="auto">
          <a:xfrm>
            <a:off x="2646000" y="612000"/>
            <a:ext cx="136525" cy="1524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" y="0"/>
              </a:cxn>
              <a:cxn ang="0">
                <a:pos x="8" y="7"/>
              </a:cxn>
              <a:cxn ang="0">
                <a:pos x="9" y="15"/>
              </a:cxn>
              <a:cxn ang="0">
                <a:pos x="11" y="24"/>
              </a:cxn>
              <a:cxn ang="0">
                <a:pos x="14" y="35"/>
              </a:cxn>
              <a:cxn ang="0">
                <a:pos x="19" y="45"/>
              </a:cxn>
              <a:cxn ang="0">
                <a:pos x="26" y="55"/>
              </a:cxn>
              <a:cxn ang="0">
                <a:pos x="36" y="64"/>
              </a:cxn>
              <a:cxn ang="0">
                <a:pos x="50" y="71"/>
              </a:cxn>
              <a:cxn ang="0">
                <a:pos x="65" y="75"/>
              </a:cxn>
              <a:cxn ang="0">
                <a:pos x="86" y="77"/>
              </a:cxn>
              <a:cxn ang="0">
                <a:pos x="86" y="95"/>
              </a:cxn>
              <a:cxn ang="0">
                <a:pos x="1" y="96"/>
              </a:cxn>
              <a:cxn ang="0">
                <a:pos x="0" y="0"/>
              </a:cxn>
            </a:cxnLst>
            <a:rect l="0" t="0" r="r" b="b"/>
            <a:pathLst>
              <a:path w="86" h="96">
                <a:moveTo>
                  <a:pt x="0" y="0"/>
                </a:moveTo>
                <a:lnTo>
                  <a:pt x="8" y="0"/>
                </a:lnTo>
                <a:lnTo>
                  <a:pt x="8" y="7"/>
                </a:lnTo>
                <a:lnTo>
                  <a:pt x="9" y="15"/>
                </a:lnTo>
                <a:lnTo>
                  <a:pt x="11" y="24"/>
                </a:lnTo>
                <a:lnTo>
                  <a:pt x="14" y="35"/>
                </a:lnTo>
                <a:lnTo>
                  <a:pt x="19" y="45"/>
                </a:lnTo>
                <a:lnTo>
                  <a:pt x="26" y="55"/>
                </a:lnTo>
                <a:lnTo>
                  <a:pt x="36" y="64"/>
                </a:lnTo>
                <a:lnTo>
                  <a:pt x="50" y="71"/>
                </a:lnTo>
                <a:lnTo>
                  <a:pt x="65" y="75"/>
                </a:lnTo>
                <a:lnTo>
                  <a:pt x="86" y="77"/>
                </a:lnTo>
                <a:lnTo>
                  <a:pt x="86" y="95"/>
                </a:lnTo>
                <a:lnTo>
                  <a:pt x="1" y="9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631950" y="59272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endParaRPr lang="ko-KR" altLang="en-US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666720" y="357165"/>
            <a:ext cx="2000264" cy="446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 smtClean="0">
                <a:solidFill>
                  <a:srgbClr val="006600"/>
                </a:solidFill>
                <a:latin typeface="나눔고딕 ExtraBold" pitchFamily="50" charset="-127"/>
                <a:ea typeface="나눔고딕 ExtraBold" pitchFamily="50" charset="-127"/>
              </a:rPr>
              <a:t>형성평가</a:t>
            </a:r>
            <a:endParaRPr lang="ko-KR" altLang="en-US" sz="2300" dirty="0">
              <a:solidFill>
                <a:srgbClr val="0066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3" name="직사각형 12"/>
          <p:cNvSpPr/>
          <p:nvPr userDrawn="1"/>
        </p:nvSpPr>
        <p:spPr>
          <a:xfrm>
            <a:off x="-25863" y="-214338"/>
            <a:ext cx="72808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70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2</a:t>
            </a:r>
            <a:endParaRPr lang="ko-KR" altLang="en-US" sz="7000" dirty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>
            <a:off x="1280592" y="96143"/>
            <a:ext cx="39647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1cm</a:t>
            </a:r>
            <a:r>
              <a:rPr lang="ko-KR" altLang="en-US" sz="14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보다 작은 단위는 무엇일까요</a:t>
            </a:r>
          </a:p>
        </p:txBody>
      </p:sp>
      <p:sp>
        <p:nvSpPr>
          <p:cNvPr id="19" name="직사각형 18"/>
          <p:cNvSpPr/>
          <p:nvPr userDrawn="1"/>
        </p:nvSpPr>
        <p:spPr>
          <a:xfrm>
            <a:off x="1084908" y="35331"/>
            <a:ext cx="43204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dirty="0" smtClean="0">
                <a:solidFill>
                  <a:schemeClr val="bg1"/>
                </a:solidFill>
                <a:latin typeface="나눔바른고딕" pitchFamily="50" charset="-127"/>
                <a:ea typeface="나눔바른고딕" pitchFamily="50" charset="-127"/>
              </a:rPr>
              <a:t>-</a:t>
            </a:r>
            <a:r>
              <a:rPr lang="en-US" altLang="ko-KR" sz="2200" dirty="0" smtClean="0">
                <a:solidFill>
                  <a:schemeClr val="bg1"/>
                </a:solidFill>
                <a:latin typeface="나눔바른고딕" pitchFamily="50" charset="-127"/>
                <a:ea typeface="나눔바른고딕" pitchFamily="50" charset="-127"/>
              </a:rPr>
              <a:t> </a:t>
            </a:r>
            <a:endParaRPr lang="ko-KR" altLang="en-US" sz="2200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297E-E0B6-40E7-8FFE-20FF352193CC}" type="datetimeFigureOut">
              <a:rPr lang="ko-KR" altLang="en-US" smtClean="0"/>
              <a:pPr/>
              <a:t>2018-01-20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2667-9C45-4472-8D4E-38E5EB6C4D4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297E-E0B6-40E7-8FFE-20FF352193CC}" type="datetimeFigureOut">
              <a:rPr lang="ko-KR" altLang="en-US" smtClean="0"/>
              <a:pPr/>
              <a:t>2018-01-20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2667-9C45-4472-8D4E-38E5EB6C4D4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297E-E0B6-40E7-8FFE-20FF352193CC}" type="datetimeFigureOut">
              <a:rPr lang="ko-KR" altLang="en-US" smtClean="0"/>
              <a:pPr/>
              <a:t>2018-01-20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2667-9C45-4472-8D4E-38E5EB6C4D4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297E-E0B6-40E7-8FFE-20FF352193CC}" type="datetimeFigureOut">
              <a:rPr lang="ko-KR" altLang="en-US" smtClean="0"/>
              <a:pPr/>
              <a:t>2018-01-20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2667-9C45-4472-8D4E-38E5EB6C4D4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0999297E-E0B6-40E7-8FFE-20FF352193CC}" type="datetimeFigureOut">
              <a:rPr lang="ko-KR" altLang="en-US" smtClean="0"/>
              <a:pPr/>
              <a:t>2018-01-20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29EB2667-9C45-4472-8D4E-38E5EB6C4D48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72" r:id="rId4"/>
    <p:sldLayoutId id="2147483673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2891BE-A6D6-44F1-9BCC-C2FC8C1F720B}" type="datetimeFigureOut">
              <a:rPr lang="ko-KR" altLang="en-US" smtClean="0"/>
              <a:t>2018-01-20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D53BB9-C025-4657-B4CF-A9446F91432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52447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9F49FBD7-3363-4535-886E-63A0BAAA0683}" type="datetimeFigureOut">
              <a:rPr lang="ko-KR" altLang="en-US" smtClean="0"/>
              <a:pPr/>
              <a:t>2018-01-20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3" Type="http://schemas.openxmlformats.org/officeDocument/2006/relationships/image" Target="../media/image2.png"/><Relationship Id="rId7" Type="http://schemas.openxmlformats.org/officeDocument/2006/relationships/slide" Target="slide9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" Target="slide3.xml"/><Relationship Id="rId5" Type="http://schemas.openxmlformats.org/officeDocument/2006/relationships/slide" Target="slide2.xml"/><Relationship Id="rId4" Type="http://schemas.openxmlformats.org/officeDocument/2006/relationships/image" Target="../media/image3.emf"/><Relationship Id="rId9" Type="http://schemas.openxmlformats.org/officeDocument/2006/relationships/slide" Target="slide16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3" Type="http://schemas.openxmlformats.org/officeDocument/2006/relationships/image" Target="../media/image5.png"/><Relationship Id="rId7" Type="http://schemas.openxmlformats.org/officeDocument/2006/relationships/slide" Target="slide14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6" Type="http://schemas.openxmlformats.org/officeDocument/2006/relationships/slide" Target="slide3.xml"/><Relationship Id="rId5" Type="http://schemas.openxmlformats.org/officeDocument/2006/relationships/slide" Target="slide2.xml"/><Relationship Id="rId10" Type="http://schemas.openxmlformats.org/officeDocument/2006/relationships/image" Target="../media/image13.png"/><Relationship Id="rId4" Type="http://schemas.openxmlformats.org/officeDocument/2006/relationships/slide" Target="slide1.xml"/><Relationship Id="rId9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image" Target="../media/image5.png"/><Relationship Id="rId7" Type="http://schemas.openxmlformats.org/officeDocument/2006/relationships/slide" Target="slide2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6" Type="http://schemas.openxmlformats.org/officeDocument/2006/relationships/slide" Target="slide1.xml"/><Relationship Id="rId5" Type="http://schemas.openxmlformats.org/officeDocument/2006/relationships/image" Target="../media/image13.png"/><Relationship Id="rId10" Type="http://schemas.openxmlformats.org/officeDocument/2006/relationships/slide" Target="slide16.xml"/><Relationship Id="rId4" Type="http://schemas.openxmlformats.org/officeDocument/2006/relationships/image" Target="../media/image12.png"/><Relationship Id="rId9" Type="http://schemas.openxmlformats.org/officeDocument/2006/relationships/slide" Target="slide1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15.png"/><Relationship Id="rId7" Type="http://schemas.openxmlformats.org/officeDocument/2006/relationships/slide" Target="slide1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11" Type="http://schemas.openxmlformats.org/officeDocument/2006/relationships/slide" Target="slide16.xml"/><Relationship Id="rId5" Type="http://schemas.openxmlformats.org/officeDocument/2006/relationships/image" Target="../media/image13.png"/><Relationship Id="rId10" Type="http://schemas.openxmlformats.org/officeDocument/2006/relationships/slide" Target="slide14.xml"/><Relationship Id="rId4" Type="http://schemas.openxmlformats.org/officeDocument/2006/relationships/image" Target="../media/image11.png"/><Relationship Id="rId9" Type="http://schemas.openxmlformats.org/officeDocument/2006/relationships/slide" Target="slide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image" Target="../media/image5.png"/><Relationship Id="rId7" Type="http://schemas.openxmlformats.org/officeDocument/2006/relationships/slide" Target="slide2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6" Type="http://schemas.openxmlformats.org/officeDocument/2006/relationships/slide" Target="slide1.xml"/><Relationship Id="rId5" Type="http://schemas.openxmlformats.org/officeDocument/2006/relationships/image" Target="../media/image13.png"/><Relationship Id="rId10" Type="http://schemas.openxmlformats.org/officeDocument/2006/relationships/slide" Target="slide16.xml"/><Relationship Id="rId4" Type="http://schemas.openxmlformats.org/officeDocument/2006/relationships/image" Target="../media/image12.png"/><Relationship Id="rId9" Type="http://schemas.openxmlformats.org/officeDocument/2006/relationships/slide" Target="slide14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image" Target="../media/image16.png"/><Relationship Id="rId7" Type="http://schemas.openxmlformats.org/officeDocument/2006/relationships/slide" Target="slide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slide" Target="slide1.xml"/><Relationship Id="rId5" Type="http://schemas.openxmlformats.org/officeDocument/2006/relationships/image" Target="../media/image13.png"/><Relationship Id="rId10" Type="http://schemas.openxmlformats.org/officeDocument/2006/relationships/slide" Target="slide16.xml"/><Relationship Id="rId4" Type="http://schemas.openxmlformats.org/officeDocument/2006/relationships/image" Target="../media/image5.png"/><Relationship Id="rId9" Type="http://schemas.openxmlformats.org/officeDocument/2006/relationships/slide" Target="slide9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image" Target="../media/image13.png"/><Relationship Id="rId7" Type="http://schemas.openxmlformats.org/officeDocument/2006/relationships/slide" Target="slide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slide" Target="slide1.xml"/><Relationship Id="rId5" Type="http://schemas.openxmlformats.org/officeDocument/2006/relationships/image" Target="../media/image16.png"/><Relationship Id="rId10" Type="http://schemas.openxmlformats.org/officeDocument/2006/relationships/slide" Target="slide16.xml"/><Relationship Id="rId4" Type="http://schemas.openxmlformats.org/officeDocument/2006/relationships/image" Target="../media/image5.png"/><Relationship Id="rId9" Type="http://schemas.openxmlformats.org/officeDocument/2006/relationships/slide" Target="slide9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image" Target="../media/image17.png"/><Relationship Id="rId7" Type="http://schemas.openxmlformats.org/officeDocument/2006/relationships/slide" Target="slide3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6" Type="http://schemas.openxmlformats.org/officeDocument/2006/relationships/slide" Target="slide2.xml"/><Relationship Id="rId5" Type="http://schemas.openxmlformats.org/officeDocument/2006/relationships/slide" Target="slide1.xml"/><Relationship Id="rId4" Type="http://schemas.openxmlformats.org/officeDocument/2006/relationships/image" Target="../media/image13.png"/><Relationship Id="rId9" Type="http://schemas.openxmlformats.org/officeDocument/2006/relationships/slide" Target="slide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3" Type="http://schemas.openxmlformats.org/officeDocument/2006/relationships/image" Target="../media/image3.emf"/><Relationship Id="rId7" Type="http://schemas.openxmlformats.org/officeDocument/2006/relationships/slide" Target="slide9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.xml"/><Relationship Id="rId5" Type="http://schemas.openxmlformats.org/officeDocument/2006/relationships/slide" Target="slide1.xml"/><Relationship Id="rId4" Type="http://schemas.openxmlformats.org/officeDocument/2006/relationships/image" Target="../media/image4.png"/><Relationship Id="rId9" Type="http://schemas.openxmlformats.org/officeDocument/2006/relationships/slide" Target="slide1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3" Type="http://schemas.openxmlformats.org/officeDocument/2006/relationships/image" Target="../media/image6.png"/><Relationship Id="rId7" Type="http://schemas.openxmlformats.org/officeDocument/2006/relationships/slide" Target="slide9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6" Type="http://schemas.openxmlformats.org/officeDocument/2006/relationships/slide" Target="slide2.xml"/><Relationship Id="rId5" Type="http://schemas.openxmlformats.org/officeDocument/2006/relationships/slide" Target="slide1.xml"/><Relationship Id="rId4" Type="http://schemas.openxmlformats.org/officeDocument/2006/relationships/image" Target="../media/image7.png"/><Relationship Id="rId9" Type="http://schemas.openxmlformats.org/officeDocument/2006/relationships/slide" Target="slide1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3" Type="http://schemas.openxmlformats.org/officeDocument/2006/relationships/image" Target="../media/image6.png"/><Relationship Id="rId7" Type="http://schemas.openxmlformats.org/officeDocument/2006/relationships/slide" Target="slide9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6" Type="http://schemas.openxmlformats.org/officeDocument/2006/relationships/slide" Target="slide2.xml"/><Relationship Id="rId5" Type="http://schemas.openxmlformats.org/officeDocument/2006/relationships/slide" Target="slide1.xml"/><Relationship Id="rId4" Type="http://schemas.openxmlformats.org/officeDocument/2006/relationships/image" Target="../media/image7.png"/><Relationship Id="rId9" Type="http://schemas.openxmlformats.org/officeDocument/2006/relationships/slide" Target="slide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image" Target="../media/image5.png"/><Relationship Id="rId7" Type="http://schemas.openxmlformats.org/officeDocument/2006/relationships/slide" Target="slide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6" Type="http://schemas.openxmlformats.org/officeDocument/2006/relationships/slide" Target="slide1.xml"/><Relationship Id="rId5" Type="http://schemas.openxmlformats.org/officeDocument/2006/relationships/image" Target="../media/image8.png"/><Relationship Id="rId10" Type="http://schemas.openxmlformats.org/officeDocument/2006/relationships/slide" Target="slide16.xml"/><Relationship Id="rId4" Type="http://schemas.openxmlformats.org/officeDocument/2006/relationships/image" Target="../media/image7.png"/><Relationship Id="rId9" Type="http://schemas.openxmlformats.org/officeDocument/2006/relationships/slide" Target="slide1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image" Target="../media/image5.png"/><Relationship Id="rId7" Type="http://schemas.openxmlformats.org/officeDocument/2006/relationships/slide" Target="slide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6" Type="http://schemas.openxmlformats.org/officeDocument/2006/relationships/slide" Target="slide1.xml"/><Relationship Id="rId5" Type="http://schemas.openxmlformats.org/officeDocument/2006/relationships/image" Target="../media/image8.png"/><Relationship Id="rId10" Type="http://schemas.openxmlformats.org/officeDocument/2006/relationships/slide" Target="slide16.xml"/><Relationship Id="rId4" Type="http://schemas.openxmlformats.org/officeDocument/2006/relationships/image" Target="../media/image7.png"/><Relationship Id="rId9" Type="http://schemas.openxmlformats.org/officeDocument/2006/relationships/slide" Target="slide1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3" Type="http://schemas.openxmlformats.org/officeDocument/2006/relationships/image" Target="../media/image6.png"/><Relationship Id="rId7" Type="http://schemas.openxmlformats.org/officeDocument/2006/relationships/slide" Target="slide9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6" Type="http://schemas.openxmlformats.org/officeDocument/2006/relationships/slide" Target="slide2.xml"/><Relationship Id="rId11" Type="http://schemas.openxmlformats.org/officeDocument/2006/relationships/image" Target="../media/image10.png"/><Relationship Id="rId5" Type="http://schemas.openxmlformats.org/officeDocument/2006/relationships/slide" Target="slide1.xml"/><Relationship Id="rId10" Type="http://schemas.openxmlformats.org/officeDocument/2006/relationships/image" Target="../media/image5.png"/><Relationship Id="rId4" Type="http://schemas.openxmlformats.org/officeDocument/2006/relationships/image" Target="../media/image7.png"/><Relationship Id="rId9" Type="http://schemas.openxmlformats.org/officeDocument/2006/relationships/slide" Target="slide1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3" Type="http://schemas.openxmlformats.org/officeDocument/2006/relationships/image" Target="../media/image5.png"/><Relationship Id="rId7" Type="http://schemas.openxmlformats.org/officeDocument/2006/relationships/slide" Target="slide14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6" Type="http://schemas.openxmlformats.org/officeDocument/2006/relationships/slide" Target="slide3.xml"/><Relationship Id="rId5" Type="http://schemas.openxmlformats.org/officeDocument/2006/relationships/slide" Target="slide2.xml"/><Relationship Id="rId10" Type="http://schemas.openxmlformats.org/officeDocument/2006/relationships/image" Target="../media/image13.png"/><Relationship Id="rId4" Type="http://schemas.openxmlformats.org/officeDocument/2006/relationships/slide" Target="slide1.xml"/><Relationship Id="rId9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그림 30" descr="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12000" y="32400"/>
            <a:ext cx="2789873" cy="911543"/>
          </a:xfrm>
          <a:prstGeom prst="rect">
            <a:avLst/>
          </a:prstGeom>
        </p:spPr>
      </p:pic>
      <p:pic>
        <p:nvPicPr>
          <p:cNvPr id="64" name="그림 63" descr="표지 선 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9596" y="928670"/>
            <a:ext cx="1534531" cy="1156285"/>
          </a:xfrm>
          <a:prstGeom prst="rect">
            <a:avLst/>
          </a:prstGeom>
        </p:spPr>
      </p:pic>
      <p:grpSp>
        <p:nvGrpSpPr>
          <p:cNvPr id="2" name="Group 851"/>
          <p:cNvGrpSpPr>
            <a:grpSpLocks noChangeAspect="1"/>
          </p:cNvGrpSpPr>
          <p:nvPr/>
        </p:nvGrpSpPr>
        <p:grpSpPr bwMode="auto">
          <a:xfrm>
            <a:off x="1285852" y="2428868"/>
            <a:ext cx="2071688" cy="2076450"/>
            <a:chOff x="810" y="1572"/>
            <a:chExt cx="1305" cy="1308"/>
          </a:xfrm>
        </p:grpSpPr>
        <p:sp>
          <p:nvSpPr>
            <p:cNvPr id="3" name="AutoShape 850"/>
            <p:cNvSpPr>
              <a:spLocks noChangeAspect="1" noChangeArrowheads="1" noTextEdit="1"/>
            </p:cNvSpPr>
            <p:nvPr/>
          </p:nvSpPr>
          <p:spPr bwMode="auto">
            <a:xfrm>
              <a:off x="810" y="1572"/>
              <a:ext cx="1305" cy="1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4" name="Freeform 853"/>
            <p:cNvSpPr>
              <a:spLocks/>
            </p:cNvSpPr>
            <p:nvPr/>
          </p:nvSpPr>
          <p:spPr bwMode="auto">
            <a:xfrm>
              <a:off x="990" y="1576"/>
              <a:ext cx="1121" cy="1124"/>
            </a:xfrm>
            <a:custGeom>
              <a:avLst/>
              <a:gdLst/>
              <a:ahLst/>
              <a:cxnLst>
                <a:cxn ang="0">
                  <a:pos x="470" y="0"/>
                </a:cxn>
                <a:cxn ang="0">
                  <a:pos x="510" y="2"/>
                </a:cxn>
                <a:cxn ang="0">
                  <a:pos x="549" y="5"/>
                </a:cxn>
                <a:cxn ang="0">
                  <a:pos x="587" y="11"/>
                </a:cxn>
                <a:cxn ang="0">
                  <a:pos x="625" y="19"/>
                </a:cxn>
                <a:cxn ang="0">
                  <a:pos x="661" y="29"/>
                </a:cxn>
                <a:cxn ang="0">
                  <a:pos x="697" y="41"/>
                </a:cxn>
                <a:cxn ang="0">
                  <a:pos x="732" y="55"/>
                </a:cxn>
                <a:cxn ang="0">
                  <a:pos x="766" y="72"/>
                </a:cxn>
                <a:cxn ang="0">
                  <a:pos x="799" y="90"/>
                </a:cxn>
                <a:cxn ang="0">
                  <a:pos x="830" y="109"/>
                </a:cxn>
                <a:cxn ang="0">
                  <a:pos x="860" y="131"/>
                </a:cxn>
                <a:cxn ang="0">
                  <a:pos x="889" y="154"/>
                </a:cxn>
                <a:cxn ang="0">
                  <a:pos x="917" y="178"/>
                </a:cxn>
                <a:cxn ang="0">
                  <a:pos x="943" y="205"/>
                </a:cxn>
                <a:cxn ang="0">
                  <a:pos x="968" y="232"/>
                </a:cxn>
                <a:cxn ang="0">
                  <a:pos x="991" y="261"/>
                </a:cxn>
                <a:cxn ang="0">
                  <a:pos x="1012" y="292"/>
                </a:cxn>
                <a:cxn ang="0">
                  <a:pos x="1032" y="324"/>
                </a:cxn>
                <a:cxn ang="0">
                  <a:pos x="1050" y="356"/>
                </a:cxn>
                <a:cxn ang="0">
                  <a:pos x="1066" y="390"/>
                </a:cxn>
                <a:cxn ang="0">
                  <a:pos x="1080" y="425"/>
                </a:cxn>
                <a:cxn ang="0">
                  <a:pos x="1092" y="461"/>
                </a:cxn>
                <a:cxn ang="0">
                  <a:pos x="1102" y="498"/>
                </a:cxn>
                <a:cxn ang="0">
                  <a:pos x="1110" y="535"/>
                </a:cxn>
                <a:cxn ang="0">
                  <a:pos x="1116" y="574"/>
                </a:cxn>
                <a:cxn ang="0">
                  <a:pos x="1120" y="613"/>
                </a:cxn>
                <a:cxn ang="0">
                  <a:pos x="1121" y="652"/>
                </a:cxn>
                <a:cxn ang="0">
                  <a:pos x="1120" y="692"/>
                </a:cxn>
                <a:cxn ang="0">
                  <a:pos x="1116" y="731"/>
                </a:cxn>
                <a:cxn ang="0">
                  <a:pos x="1110" y="769"/>
                </a:cxn>
                <a:cxn ang="0">
                  <a:pos x="1103" y="806"/>
                </a:cxn>
                <a:cxn ang="0">
                  <a:pos x="1093" y="843"/>
                </a:cxn>
                <a:cxn ang="0">
                  <a:pos x="1081" y="878"/>
                </a:cxn>
                <a:cxn ang="0">
                  <a:pos x="1067" y="913"/>
                </a:cxn>
                <a:cxn ang="0">
                  <a:pos x="1051" y="947"/>
                </a:cxn>
                <a:cxn ang="0">
                  <a:pos x="1033" y="979"/>
                </a:cxn>
                <a:cxn ang="0">
                  <a:pos x="1014" y="1011"/>
                </a:cxn>
                <a:cxn ang="0">
                  <a:pos x="993" y="1041"/>
                </a:cxn>
                <a:cxn ang="0">
                  <a:pos x="970" y="1070"/>
                </a:cxn>
                <a:cxn ang="0">
                  <a:pos x="945" y="1098"/>
                </a:cxn>
                <a:cxn ang="0">
                  <a:pos x="919" y="1124"/>
                </a:cxn>
                <a:cxn ang="0">
                  <a:pos x="0" y="202"/>
                </a:cxn>
                <a:cxn ang="0">
                  <a:pos x="26" y="176"/>
                </a:cxn>
                <a:cxn ang="0">
                  <a:pos x="54" y="152"/>
                </a:cxn>
                <a:cxn ang="0">
                  <a:pos x="83" y="129"/>
                </a:cxn>
                <a:cxn ang="0">
                  <a:pos x="113" y="108"/>
                </a:cxn>
                <a:cxn ang="0">
                  <a:pos x="144" y="88"/>
                </a:cxn>
                <a:cxn ang="0">
                  <a:pos x="177" y="71"/>
                </a:cxn>
                <a:cxn ang="0">
                  <a:pos x="210" y="55"/>
                </a:cxn>
                <a:cxn ang="0">
                  <a:pos x="245" y="41"/>
                </a:cxn>
                <a:cxn ang="0">
                  <a:pos x="280" y="29"/>
                </a:cxn>
                <a:cxn ang="0">
                  <a:pos x="317" y="19"/>
                </a:cxn>
                <a:cxn ang="0">
                  <a:pos x="354" y="11"/>
                </a:cxn>
                <a:cxn ang="0">
                  <a:pos x="392" y="5"/>
                </a:cxn>
                <a:cxn ang="0">
                  <a:pos x="431" y="2"/>
                </a:cxn>
                <a:cxn ang="0">
                  <a:pos x="470" y="0"/>
                </a:cxn>
              </a:cxnLst>
              <a:rect l="0" t="0" r="r" b="b"/>
              <a:pathLst>
                <a:path w="1121" h="1124">
                  <a:moveTo>
                    <a:pt x="470" y="0"/>
                  </a:moveTo>
                  <a:lnTo>
                    <a:pt x="510" y="2"/>
                  </a:lnTo>
                  <a:lnTo>
                    <a:pt x="549" y="5"/>
                  </a:lnTo>
                  <a:lnTo>
                    <a:pt x="587" y="11"/>
                  </a:lnTo>
                  <a:lnTo>
                    <a:pt x="625" y="19"/>
                  </a:lnTo>
                  <a:lnTo>
                    <a:pt x="661" y="29"/>
                  </a:lnTo>
                  <a:lnTo>
                    <a:pt x="697" y="41"/>
                  </a:lnTo>
                  <a:lnTo>
                    <a:pt x="732" y="55"/>
                  </a:lnTo>
                  <a:lnTo>
                    <a:pt x="766" y="72"/>
                  </a:lnTo>
                  <a:lnTo>
                    <a:pt x="799" y="90"/>
                  </a:lnTo>
                  <a:lnTo>
                    <a:pt x="830" y="109"/>
                  </a:lnTo>
                  <a:lnTo>
                    <a:pt x="860" y="131"/>
                  </a:lnTo>
                  <a:lnTo>
                    <a:pt x="889" y="154"/>
                  </a:lnTo>
                  <a:lnTo>
                    <a:pt x="917" y="178"/>
                  </a:lnTo>
                  <a:lnTo>
                    <a:pt x="943" y="205"/>
                  </a:lnTo>
                  <a:lnTo>
                    <a:pt x="968" y="232"/>
                  </a:lnTo>
                  <a:lnTo>
                    <a:pt x="991" y="261"/>
                  </a:lnTo>
                  <a:lnTo>
                    <a:pt x="1012" y="292"/>
                  </a:lnTo>
                  <a:lnTo>
                    <a:pt x="1032" y="324"/>
                  </a:lnTo>
                  <a:lnTo>
                    <a:pt x="1050" y="356"/>
                  </a:lnTo>
                  <a:lnTo>
                    <a:pt x="1066" y="390"/>
                  </a:lnTo>
                  <a:lnTo>
                    <a:pt x="1080" y="425"/>
                  </a:lnTo>
                  <a:lnTo>
                    <a:pt x="1092" y="461"/>
                  </a:lnTo>
                  <a:lnTo>
                    <a:pt x="1102" y="498"/>
                  </a:lnTo>
                  <a:lnTo>
                    <a:pt x="1110" y="535"/>
                  </a:lnTo>
                  <a:lnTo>
                    <a:pt x="1116" y="574"/>
                  </a:lnTo>
                  <a:lnTo>
                    <a:pt x="1120" y="613"/>
                  </a:lnTo>
                  <a:lnTo>
                    <a:pt x="1121" y="652"/>
                  </a:lnTo>
                  <a:lnTo>
                    <a:pt x="1120" y="692"/>
                  </a:lnTo>
                  <a:lnTo>
                    <a:pt x="1116" y="731"/>
                  </a:lnTo>
                  <a:lnTo>
                    <a:pt x="1110" y="769"/>
                  </a:lnTo>
                  <a:lnTo>
                    <a:pt x="1103" y="806"/>
                  </a:lnTo>
                  <a:lnTo>
                    <a:pt x="1093" y="843"/>
                  </a:lnTo>
                  <a:lnTo>
                    <a:pt x="1081" y="878"/>
                  </a:lnTo>
                  <a:lnTo>
                    <a:pt x="1067" y="913"/>
                  </a:lnTo>
                  <a:lnTo>
                    <a:pt x="1051" y="947"/>
                  </a:lnTo>
                  <a:lnTo>
                    <a:pt x="1033" y="979"/>
                  </a:lnTo>
                  <a:lnTo>
                    <a:pt x="1014" y="1011"/>
                  </a:lnTo>
                  <a:lnTo>
                    <a:pt x="993" y="1041"/>
                  </a:lnTo>
                  <a:lnTo>
                    <a:pt x="970" y="1070"/>
                  </a:lnTo>
                  <a:lnTo>
                    <a:pt x="945" y="1098"/>
                  </a:lnTo>
                  <a:lnTo>
                    <a:pt x="919" y="1124"/>
                  </a:lnTo>
                  <a:lnTo>
                    <a:pt x="0" y="202"/>
                  </a:lnTo>
                  <a:lnTo>
                    <a:pt x="26" y="176"/>
                  </a:lnTo>
                  <a:lnTo>
                    <a:pt x="54" y="152"/>
                  </a:lnTo>
                  <a:lnTo>
                    <a:pt x="83" y="129"/>
                  </a:lnTo>
                  <a:lnTo>
                    <a:pt x="113" y="108"/>
                  </a:lnTo>
                  <a:lnTo>
                    <a:pt x="144" y="88"/>
                  </a:lnTo>
                  <a:lnTo>
                    <a:pt x="177" y="71"/>
                  </a:lnTo>
                  <a:lnTo>
                    <a:pt x="210" y="55"/>
                  </a:lnTo>
                  <a:lnTo>
                    <a:pt x="245" y="41"/>
                  </a:lnTo>
                  <a:lnTo>
                    <a:pt x="280" y="29"/>
                  </a:lnTo>
                  <a:lnTo>
                    <a:pt x="317" y="19"/>
                  </a:lnTo>
                  <a:lnTo>
                    <a:pt x="354" y="11"/>
                  </a:lnTo>
                  <a:lnTo>
                    <a:pt x="392" y="5"/>
                  </a:lnTo>
                  <a:lnTo>
                    <a:pt x="431" y="2"/>
                  </a:lnTo>
                  <a:lnTo>
                    <a:pt x="470" y="0"/>
                  </a:lnTo>
                  <a:close/>
                </a:path>
              </a:pathLst>
            </a:custGeom>
            <a:solidFill>
              <a:srgbClr val="EFEFE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5" name="Freeform 854"/>
            <p:cNvSpPr>
              <a:spLocks/>
            </p:cNvSpPr>
            <p:nvPr/>
          </p:nvSpPr>
          <p:spPr bwMode="auto">
            <a:xfrm>
              <a:off x="810" y="1778"/>
              <a:ext cx="1099" cy="1102"/>
            </a:xfrm>
            <a:custGeom>
              <a:avLst/>
              <a:gdLst/>
              <a:ahLst/>
              <a:cxnLst>
                <a:cxn ang="0">
                  <a:pos x="180" y="0"/>
                </a:cxn>
                <a:cxn ang="0">
                  <a:pos x="1099" y="922"/>
                </a:cxn>
                <a:cxn ang="0">
                  <a:pos x="1072" y="947"/>
                </a:cxn>
                <a:cxn ang="0">
                  <a:pos x="1043" y="970"/>
                </a:cxn>
                <a:cxn ang="0">
                  <a:pos x="1012" y="992"/>
                </a:cxn>
                <a:cxn ang="0">
                  <a:pos x="981" y="1012"/>
                </a:cxn>
                <a:cxn ang="0">
                  <a:pos x="948" y="1030"/>
                </a:cxn>
                <a:cxn ang="0">
                  <a:pos x="914" y="1046"/>
                </a:cxn>
                <a:cxn ang="0">
                  <a:pos x="879" y="1061"/>
                </a:cxn>
                <a:cxn ang="0">
                  <a:pos x="843" y="1073"/>
                </a:cxn>
                <a:cxn ang="0">
                  <a:pos x="806" y="1083"/>
                </a:cxn>
                <a:cxn ang="0">
                  <a:pos x="768" y="1091"/>
                </a:cxn>
                <a:cxn ang="0">
                  <a:pos x="729" y="1097"/>
                </a:cxn>
                <a:cxn ang="0">
                  <a:pos x="690" y="1101"/>
                </a:cxn>
                <a:cxn ang="0">
                  <a:pos x="650" y="1102"/>
                </a:cxn>
                <a:cxn ang="0">
                  <a:pos x="611" y="1101"/>
                </a:cxn>
                <a:cxn ang="0">
                  <a:pos x="572" y="1097"/>
                </a:cxn>
                <a:cxn ang="0">
                  <a:pos x="533" y="1092"/>
                </a:cxn>
                <a:cxn ang="0">
                  <a:pos x="496" y="1083"/>
                </a:cxn>
                <a:cxn ang="0">
                  <a:pos x="459" y="1074"/>
                </a:cxn>
                <a:cxn ang="0">
                  <a:pos x="423" y="1061"/>
                </a:cxn>
                <a:cxn ang="0">
                  <a:pos x="388" y="1047"/>
                </a:cxn>
                <a:cxn ang="0">
                  <a:pos x="355" y="1031"/>
                </a:cxn>
                <a:cxn ang="0">
                  <a:pos x="322" y="1013"/>
                </a:cxn>
                <a:cxn ang="0">
                  <a:pos x="291" y="993"/>
                </a:cxn>
                <a:cxn ang="0">
                  <a:pos x="260" y="972"/>
                </a:cxn>
                <a:cxn ang="0">
                  <a:pos x="231" y="949"/>
                </a:cxn>
                <a:cxn ang="0">
                  <a:pos x="204" y="924"/>
                </a:cxn>
                <a:cxn ang="0">
                  <a:pos x="178" y="898"/>
                </a:cxn>
                <a:cxn ang="0">
                  <a:pos x="153" y="870"/>
                </a:cxn>
                <a:cxn ang="0">
                  <a:pos x="130" y="841"/>
                </a:cxn>
                <a:cxn ang="0">
                  <a:pos x="108" y="811"/>
                </a:cxn>
                <a:cxn ang="0">
                  <a:pos x="89" y="779"/>
                </a:cxn>
                <a:cxn ang="0">
                  <a:pos x="71" y="746"/>
                </a:cxn>
                <a:cxn ang="0">
                  <a:pos x="55" y="713"/>
                </a:cxn>
                <a:cxn ang="0">
                  <a:pos x="41" y="678"/>
                </a:cxn>
                <a:cxn ang="0">
                  <a:pos x="28" y="642"/>
                </a:cxn>
                <a:cxn ang="0">
                  <a:pos x="19" y="605"/>
                </a:cxn>
                <a:cxn ang="0">
                  <a:pos x="10" y="568"/>
                </a:cxn>
                <a:cxn ang="0">
                  <a:pos x="5" y="529"/>
                </a:cxn>
                <a:cxn ang="0">
                  <a:pos x="1" y="490"/>
                </a:cxn>
                <a:cxn ang="0">
                  <a:pos x="0" y="450"/>
                </a:cxn>
                <a:cxn ang="0">
                  <a:pos x="1" y="410"/>
                </a:cxn>
                <a:cxn ang="0">
                  <a:pos x="5" y="371"/>
                </a:cxn>
                <a:cxn ang="0">
                  <a:pos x="11" y="332"/>
                </a:cxn>
                <a:cxn ang="0">
                  <a:pos x="19" y="294"/>
                </a:cxn>
                <a:cxn ang="0">
                  <a:pos x="29" y="258"/>
                </a:cxn>
                <a:cxn ang="0">
                  <a:pos x="41" y="221"/>
                </a:cxn>
                <a:cxn ang="0">
                  <a:pos x="56" y="186"/>
                </a:cxn>
                <a:cxn ang="0">
                  <a:pos x="72" y="152"/>
                </a:cxn>
                <a:cxn ang="0">
                  <a:pos x="90" y="119"/>
                </a:cxn>
                <a:cxn ang="0">
                  <a:pos x="110" y="87"/>
                </a:cxn>
                <a:cxn ang="0">
                  <a:pos x="132" y="57"/>
                </a:cxn>
                <a:cxn ang="0">
                  <a:pos x="155" y="28"/>
                </a:cxn>
                <a:cxn ang="0">
                  <a:pos x="180" y="0"/>
                </a:cxn>
              </a:cxnLst>
              <a:rect l="0" t="0" r="r" b="b"/>
              <a:pathLst>
                <a:path w="1099" h="1102">
                  <a:moveTo>
                    <a:pt x="180" y="0"/>
                  </a:moveTo>
                  <a:lnTo>
                    <a:pt x="1099" y="922"/>
                  </a:lnTo>
                  <a:lnTo>
                    <a:pt x="1072" y="947"/>
                  </a:lnTo>
                  <a:lnTo>
                    <a:pt x="1043" y="970"/>
                  </a:lnTo>
                  <a:lnTo>
                    <a:pt x="1012" y="992"/>
                  </a:lnTo>
                  <a:lnTo>
                    <a:pt x="981" y="1012"/>
                  </a:lnTo>
                  <a:lnTo>
                    <a:pt x="948" y="1030"/>
                  </a:lnTo>
                  <a:lnTo>
                    <a:pt x="914" y="1046"/>
                  </a:lnTo>
                  <a:lnTo>
                    <a:pt x="879" y="1061"/>
                  </a:lnTo>
                  <a:lnTo>
                    <a:pt x="843" y="1073"/>
                  </a:lnTo>
                  <a:lnTo>
                    <a:pt x="806" y="1083"/>
                  </a:lnTo>
                  <a:lnTo>
                    <a:pt x="768" y="1091"/>
                  </a:lnTo>
                  <a:lnTo>
                    <a:pt x="729" y="1097"/>
                  </a:lnTo>
                  <a:lnTo>
                    <a:pt x="690" y="1101"/>
                  </a:lnTo>
                  <a:lnTo>
                    <a:pt x="650" y="1102"/>
                  </a:lnTo>
                  <a:lnTo>
                    <a:pt x="611" y="1101"/>
                  </a:lnTo>
                  <a:lnTo>
                    <a:pt x="572" y="1097"/>
                  </a:lnTo>
                  <a:lnTo>
                    <a:pt x="533" y="1092"/>
                  </a:lnTo>
                  <a:lnTo>
                    <a:pt x="496" y="1083"/>
                  </a:lnTo>
                  <a:lnTo>
                    <a:pt x="459" y="1074"/>
                  </a:lnTo>
                  <a:lnTo>
                    <a:pt x="423" y="1061"/>
                  </a:lnTo>
                  <a:lnTo>
                    <a:pt x="388" y="1047"/>
                  </a:lnTo>
                  <a:lnTo>
                    <a:pt x="355" y="1031"/>
                  </a:lnTo>
                  <a:lnTo>
                    <a:pt x="322" y="1013"/>
                  </a:lnTo>
                  <a:lnTo>
                    <a:pt x="291" y="993"/>
                  </a:lnTo>
                  <a:lnTo>
                    <a:pt x="260" y="972"/>
                  </a:lnTo>
                  <a:lnTo>
                    <a:pt x="231" y="949"/>
                  </a:lnTo>
                  <a:lnTo>
                    <a:pt x="204" y="924"/>
                  </a:lnTo>
                  <a:lnTo>
                    <a:pt x="178" y="898"/>
                  </a:lnTo>
                  <a:lnTo>
                    <a:pt x="153" y="870"/>
                  </a:lnTo>
                  <a:lnTo>
                    <a:pt x="130" y="841"/>
                  </a:lnTo>
                  <a:lnTo>
                    <a:pt x="108" y="811"/>
                  </a:lnTo>
                  <a:lnTo>
                    <a:pt x="89" y="779"/>
                  </a:lnTo>
                  <a:lnTo>
                    <a:pt x="71" y="746"/>
                  </a:lnTo>
                  <a:lnTo>
                    <a:pt x="55" y="713"/>
                  </a:lnTo>
                  <a:lnTo>
                    <a:pt x="41" y="678"/>
                  </a:lnTo>
                  <a:lnTo>
                    <a:pt x="28" y="642"/>
                  </a:lnTo>
                  <a:lnTo>
                    <a:pt x="19" y="605"/>
                  </a:lnTo>
                  <a:lnTo>
                    <a:pt x="10" y="568"/>
                  </a:lnTo>
                  <a:lnTo>
                    <a:pt x="5" y="529"/>
                  </a:lnTo>
                  <a:lnTo>
                    <a:pt x="1" y="490"/>
                  </a:lnTo>
                  <a:lnTo>
                    <a:pt x="0" y="450"/>
                  </a:lnTo>
                  <a:lnTo>
                    <a:pt x="1" y="410"/>
                  </a:lnTo>
                  <a:lnTo>
                    <a:pt x="5" y="371"/>
                  </a:lnTo>
                  <a:lnTo>
                    <a:pt x="11" y="332"/>
                  </a:lnTo>
                  <a:lnTo>
                    <a:pt x="19" y="294"/>
                  </a:lnTo>
                  <a:lnTo>
                    <a:pt x="29" y="258"/>
                  </a:lnTo>
                  <a:lnTo>
                    <a:pt x="41" y="221"/>
                  </a:lnTo>
                  <a:lnTo>
                    <a:pt x="56" y="186"/>
                  </a:lnTo>
                  <a:lnTo>
                    <a:pt x="72" y="152"/>
                  </a:lnTo>
                  <a:lnTo>
                    <a:pt x="90" y="119"/>
                  </a:lnTo>
                  <a:lnTo>
                    <a:pt x="110" y="87"/>
                  </a:lnTo>
                  <a:lnTo>
                    <a:pt x="132" y="57"/>
                  </a:lnTo>
                  <a:lnTo>
                    <a:pt x="155" y="28"/>
                  </a:lnTo>
                  <a:lnTo>
                    <a:pt x="180" y="0"/>
                  </a:lnTo>
                  <a:close/>
                </a:path>
              </a:pathLst>
            </a:custGeom>
            <a:solidFill>
              <a:srgbClr val="C0DD9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6" name="Freeform 855"/>
            <p:cNvSpPr>
              <a:spLocks/>
            </p:cNvSpPr>
            <p:nvPr/>
          </p:nvSpPr>
          <p:spPr bwMode="auto">
            <a:xfrm>
              <a:off x="971" y="1764"/>
              <a:ext cx="118" cy="117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70" y="1"/>
                </a:cxn>
                <a:cxn ang="0">
                  <a:pos x="82" y="4"/>
                </a:cxn>
                <a:cxn ang="0">
                  <a:pos x="91" y="9"/>
                </a:cxn>
                <a:cxn ang="0">
                  <a:pos x="100" y="17"/>
                </a:cxn>
                <a:cxn ang="0">
                  <a:pos x="108" y="26"/>
                </a:cxn>
                <a:cxn ang="0">
                  <a:pos x="113" y="36"/>
                </a:cxn>
                <a:cxn ang="0">
                  <a:pos x="116" y="47"/>
                </a:cxn>
                <a:cxn ang="0">
                  <a:pos x="118" y="58"/>
                </a:cxn>
                <a:cxn ang="0">
                  <a:pos x="116" y="70"/>
                </a:cxn>
                <a:cxn ang="0">
                  <a:pos x="113" y="81"/>
                </a:cxn>
                <a:cxn ang="0">
                  <a:pos x="108" y="91"/>
                </a:cxn>
                <a:cxn ang="0">
                  <a:pos x="100" y="100"/>
                </a:cxn>
                <a:cxn ang="0">
                  <a:pos x="91" y="107"/>
                </a:cxn>
                <a:cxn ang="0">
                  <a:pos x="82" y="113"/>
                </a:cxn>
                <a:cxn ang="0">
                  <a:pos x="70" y="116"/>
                </a:cxn>
                <a:cxn ang="0">
                  <a:pos x="59" y="117"/>
                </a:cxn>
                <a:cxn ang="0">
                  <a:pos x="47" y="116"/>
                </a:cxn>
                <a:cxn ang="0">
                  <a:pos x="36" y="113"/>
                </a:cxn>
                <a:cxn ang="0">
                  <a:pos x="26" y="107"/>
                </a:cxn>
                <a:cxn ang="0">
                  <a:pos x="17" y="100"/>
                </a:cxn>
                <a:cxn ang="0">
                  <a:pos x="10" y="91"/>
                </a:cxn>
                <a:cxn ang="0">
                  <a:pos x="5" y="81"/>
                </a:cxn>
                <a:cxn ang="0">
                  <a:pos x="1" y="70"/>
                </a:cxn>
                <a:cxn ang="0">
                  <a:pos x="0" y="58"/>
                </a:cxn>
                <a:cxn ang="0">
                  <a:pos x="1" y="47"/>
                </a:cxn>
                <a:cxn ang="0">
                  <a:pos x="5" y="36"/>
                </a:cxn>
                <a:cxn ang="0">
                  <a:pos x="10" y="26"/>
                </a:cxn>
                <a:cxn ang="0">
                  <a:pos x="17" y="17"/>
                </a:cxn>
                <a:cxn ang="0">
                  <a:pos x="26" y="9"/>
                </a:cxn>
                <a:cxn ang="0">
                  <a:pos x="36" y="4"/>
                </a:cxn>
                <a:cxn ang="0">
                  <a:pos x="47" y="1"/>
                </a:cxn>
                <a:cxn ang="0">
                  <a:pos x="59" y="0"/>
                </a:cxn>
              </a:cxnLst>
              <a:rect l="0" t="0" r="r" b="b"/>
              <a:pathLst>
                <a:path w="118" h="117">
                  <a:moveTo>
                    <a:pt x="59" y="0"/>
                  </a:moveTo>
                  <a:lnTo>
                    <a:pt x="70" y="1"/>
                  </a:lnTo>
                  <a:lnTo>
                    <a:pt x="82" y="4"/>
                  </a:lnTo>
                  <a:lnTo>
                    <a:pt x="91" y="9"/>
                  </a:lnTo>
                  <a:lnTo>
                    <a:pt x="100" y="17"/>
                  </a:lnTo>
                  <a:lnTo>
                    <a:pt x="108" y="26"/>
                  </a:lnTo>
                  <a:lnTo>
                    <a:pt x="113" y="36"/>
                  </a:lnTo>
                  <a:lnTo>
                    <a:pt x="116" y="47"/>
                  </a:lnTo>
                  <a:lnTo>
                    <a:pt x="118" y="58"/>
                  </a:lnTo>
                  <a:lnTo>
                    <a:pt x="116" y="70"/>
                  </a:lnTo>
                  <a:lnTo>
                    <a:pt x="113" y="81"/>
                  </a:lnTo>
                  <a:lnTo>
                    <a:pt x="108" y="91"/>
                  </a:lnTo>
                  <a:lnTo>
                    <a:pt x="100" y="100"/>
                  </a:lnTo>
                  <a:lnTo>
                    <a:pt x="91" y="107"/>
                  </a:lnTo>
                  <a:lnTo>
                    <a:pt x="82" y="113"/>
                  </a:lnTo>
                  <a:lnTo>
                    <a:pt x="70" y="116"/>
                  </a:lnTo>
                  <a:lnTo>
                    <a:pt x="59" y="117"/>
                  </a:lnTo>
                  <a:lnTo>
                    <a:pt x="47" y="116"/>
                  </a:lnTo>
                  <a:lnTo>
                    <a:pt x="36" y="113"/>
                  </a:lnTo>
                  <a:lnTo>
                    <a:pt x="26" y="107"/>
                  </a:lnTo>
                  <a:lnTo>
                    <a:pt x="17" y="100"/>
                  </a:lnTo>
                  <a:lnTo>
                    <a:pt x="10" y="91"/>
                  </a:lnTo>
                  <a:lnTo>
                    <a:pt x="5" y="81"/>
                  </a:lnTo>
                  <a:lnTo>
                    <a:pt x="1" y="70"/>
                  </a:lnTo>
                  <a:lnTo>
                    <a:pt x="0" y="58"/>
                  </a:lnTo>
                  <a:lnTo>
                    <a:pt x="1" y="47"/>
                  </a:lnTo>
                  <a:lnTo>
                    <a:pt x="5" y="36"/>
                  </a:lnTo>
                  <a:lnTo>
                    <a:pt x="10" y="26"/>
                  </a:lnTo>
                  <a:lnTo>
                    <a:pt x="17" y="17"/>
                  </a:lnTo>
                  <a:lnTo>
                    <a:pt x="26" y="9"/>
                  </a:lnTo>
                  <a:lnTo>
                    <a:pt x="36" y="4"/>
                  </a:lnTo>
                  <a:lnTo>
                    <a:pt x="47" y="1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C0DD9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7" name="Freeform 856"/>
            <p:cNvSpPr>
              <a:spLocks/>
            </p:cNvSpPr>
            <p:nvPr/>
          </p:nvSpPr>
          <p:spPr bwMode="auto">
            <a:xfrm>
              <a:off x="1813" y="2596"/>
              <a:ext cx="118" cy="118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71" y="1"/>
                </a:cxn>
                <a:cxn ang="0">
                  <a:pos x="82" y="5"/>
                </a:cxn>
                <a:cxn ang="0">
                  <a:pos x="92" y="11"/>
                </a:cxn>
                <a:cxn ang="0">
                  <a:pos x="101" y="18"/>
                </a:cxn>
                <a:cxn ang="0">
                  <a:pos x="108" y="26"/>
                </a:cxn>
                <a:cxn ang="0">
                  <a:pos x="113" y="36"/>
                </a:cxn>
                <a:cxn ang="0">
                  <a:pos x="117" y="47"/>
                </a:cxn>
                <a:cxn ang="0">
                  <a:pos x="118" y="59"/>
                </a:cxn>
                <a:cxn ang="0">
                  <a:pos x="117" y="71"/>
                </a:cxn>
                <a:cxn ang="0">
                  <a:pos x="113" y="82"/>
                </a:cxn>
                <a:cxn ang="0">
                  <a:pos x="108" y="92"/>
                </a:cxn>
                <a:cxn ang="0">
                  <a:pos x="101" y="101"/>
                </a:cxn>
                <a:cxn ang="0">
                  <a:pos x="92" y="108"/>
                </a:cxn>
                <a:cxn ang="0">
                  <a:pos x="82" y="114"/>
                </a:cxn>
                <a:cxn ang="0">
                  <a:pos x="71" y="117"/>
                </a:cxn>
                <a:cxn ang="0">
                  <a:pos x="59" y="118"/>
                </a:cxn>
                <a:cxn ang="0">
                  <a:pos x="47" y="117"/>
                </a:cxn>
                <a:cxn ang="0">
                  <a:pos x="36" y="114"/>
                </a:cxn>
                <a:cxn ang="0">
                  <a:pos x="26" y="108"/>
                </a:cxn>
                <a:cxn ang="0">
                  <a:pos x="18" y="101"/>
                </a:cxn>
                <a:cxn ang="0">
                  <a:pos x="11" y="92"/>
                </a:cxn>
                <a:cxn ang="0">
                  <a:pos x="5" y="82"/>
                </a:cxn>
                <a:cxn ang="0">
                  <a:pos x="1" y="71"/>
                </a:cxn>
                <a:cxn ang="0">
                  <a:pos x="0" y="59"/>
                </a:cxn>
                <a:cxn ang="0">
                  <a:pos x="1" y="47"/>
                </a:cxn>
                <a:cxn ang="0">
                  <a:pos x="5" y="36"/>
                </a:cxn>
                <a:cxn ang="0">
                  <a:pos x="11" y="26"/>
                </a:cxn>
                <a:cxn ang="0">
                  <a:pos x="18" y="18"/>
                </a:cxn>
                <a:cxn ang="0">
                  <a:pos x="26" y="11"/>
                </a:cxn>
                <a:cxn ang="0">
                  <a:pos x="36" y="5"/>
                </a:cxn>
                <a:cxn ang="0">
                  <a:pos x="47" y="1"/>
                </a:cxn>
                <a:cxn ang="0">
                  <a:pos x="59" y="0"/>
                </a:cxn>
              </a:cxnLst>
              <a:rect l="0" t="0" r="r" b="b"/>
              <a:pathLst>
                <a:path w="118" h="118">
                  <a:moveTo>
                    <a:pt x="59" y="0"/>
                  </a:moveTo>
                  <a:lnTo>
                    <a:pt x="71" y="1"/>
                  </a:lnTo>
                  <a:lnTo>
                    <a:pt x="82" y="5"/>
                  </a:lnTo>
                  <a:lnTo>
                    <a:pt x="92" y="11"/>
                  </a:lnTo>
                  <a:lnTo>
                    <a:pt x="101" y="18"/>
                  </a:lnTo>
                  <a:lnTo>
                    <a:pt x="108" y="26"/>
                  </a:lnTo>
                  <a:lnTo>
                    <a:pt x="113" y="36"/>
                  </a:lnTo>
                  <a:lnTo>
                    <a:pt x="117" y="47"/>
                  </a:lnTo>
                  <a:lnTo>
                    <a:pt x="118" y="59"/>
                  </a:lnTo>
                  <a:lnTo>
                    <a:pt x="117" y="71"/>
                  </a:lnTo>
                  <a:lnTo>
                    <a:pt x="113" y="82"/>
                  </a:lnTo>
                  <a:lnTo>
                    <a:pt x="108" y="92"/>
                  </a:lnTo>
                  <a:lnTo>
                    <a:pt x="101" y="101"/>
                  </a:lnTo>
                  <a:lnTo>
                    <a:pt x="92" y="108"/>
                  </a:lnTo>
                  <a:lnTo>
                    <a:pt x="82" y="114"/>
                  </a:lnTo>
                  <a:lnTo>
                    <a:pt x="71" y="117"/>
                  </a:lnTo>
                  <a:lnTo>
                    <a:pt x="59" y="118"/>
                  </a:lnTo>
                  <a:lnTo>
                    <a:pt x="47" y="117"/>
                  </a:lnTo>
                  <a:lnTo>
                    <a:pt x="36" y="114"/>
                  </a:lnTo>
                  <a:lnTo>
                    <a:pt x="26" y="108"/>
                  </a:lnTo>
                  <a:lnTo>
                    <a:pt x="18" y="101"/>
                  </a:lnTo>
                  <a:lnTo>
                    <a:pt x="11" y="92"/>
                  </a:lnTo>
                  <a:lnTo>
                    <a:pt x="5" y="82"/>
                  </a:lnTo>
                  <a:lnTo>
                    <a:pt x="1" y="71"/>
                  </a:lnTo>
                  <a:lnTo>
                    <a:pt x="0" y="59"/>
                  </a:lnTo>
                  <a:lnTo>
                    <a:pt x="1" y="47"/>
                  </a:lnTo>
                  <a:lnTo>
                    <a:pt x="5" y="36"/>
                  </a:lnTo>
                  <a:lnTo>
                    <a:pt x="11" y="26"/>
                  </a:lnTo>
                  <a:lnTo>
                    <a:pt x="18" y="18"/>
                  </a:lnTo>
                  <a:lnTo>
                    <a:pt x="26" y="11"/>
                  </a:lnTo>
                  <a:lnTo>
                    <a:pt x="36" y="5"/>
                  </a:lnTo>
                  <a:lnTo>
                    <a:pt x="47" y="1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C0DD9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8" name="Freeform 857"/>
            <p:cNvSpPr>
              <a:spLocks/>
            </p:cNvSpPr>
            <p:nvPr/>
          </p:nvSpPr>
          <p:spPr bwMode="auto">
            <a:xfrm>
              <a:off x="920" y="1687"/>
              <a:ext cx="1080" cy="1082"/>
            </a:xfrm>
            <a:custGeom>
              <a:avLst/>
              <a:gdLst/>
              <a:ahLst/>
              <a:cxnLst>
                <a:cxn ang="0">
                  <a:pos x="577" y="2"/>
                </a:cxn>
                <a:cxn ang="0">
                  <a:pos x="649" y="11"/>
                </a:cxn>
                <a:cxn ang="0">
                  <a:pos x="718" y="30"/>
                </a:cxn>
                <a:cxn ang="0">
                  <a:pos x="782" y="58"/>
                </a:cxn>
                <a:cxn ang="0">
                  <a:pos x="842" y="93"/>
                </a:cxn>
                <a:cxn ang="0">
                  <a:pos x="897" y="135"/>
                </a:cxn>
                <a:cxn ang="0">
                  <a:pos x="946" y="184"/>
                </a:cxn>
                <a:cxn ang="0">
                  <a:pos x="988" y="239"/>
                </a:cxn>
                <a:cxn ang="0">
                  <a:pos x="1023" y="299"/>
                </a:cxn>
                <a:cxn ang="0">
                  <a:pos x="1050" y="364"/>
                </a:cxn>
                <a:cxn ang="0">
                  <a:pos x="1069" y="432"/>
                </a:cxn>
                <a:cxn ang="0">
                  <a:pos x="1079" y="504"/>
                </a:cxn>
                <a:cxn ang="0">
                  <a:pos x="1079" y="579"/>
                </a:cxn>
                <a:cxn ang="0">
                  <a:pos x="1069" y="650"/>
                </a:cxn>
                <a:cxn ang="0">
                  <a:pos x="1050" y="719"/>
                </a:cxn>
                <a:cxn ang="0">
                  <a:pos x="1023" y="784"/>
                </a:cxn>
                <a:cxn ang="0">
                  <a:pos x="988" y="844"/>
                </a:cxn>
                <a:cxn ang="0">
                  <a:pos x="946" y="899"/>
                </a:cxn>
                <a:cxn ang="0">
                  <a:pos x="897" y="948"/>
                </a:cxn>
                <a:cxn ang="0">
                  <a:pos x="842" y="990"/>
                </a:cxn>
                <a:cxn ang="0">
                  <a:pos x="782" y="1025"/>
                </a:cxn>
                <a:cxn ang="0">
                  <a:pos x="718" y="1052"/>
                </a:cxn>
                <a:cxn ang="0">
                  <a:pos x="649" y="1071"/>
                </a:cxn>
                <a:cxn ang="0">
                  <a:pos x="577" y="1081"/>
                </a:cxn>
                <a:cxn ang="0">
                  <a:pos x="504" y="1081"/>
                </a:cxn>
                <a:cxn ang="0">
                  <a:pos x="432" y="1071"/>
                </a:cxn>
                <a:cxn ang="0">
                  <a:pos x="363" y="1052"/>
                </a:cxn>
                <a:cxn ang="0">
                  <a:pos x="299" y="1025"/>
                </a:cxn>
                <a:cxn ang="0">
                  <a:pos x="239" y="990"/>
                </a:cxn>
                <a:cxn ang="0">
                  <a:pos x="184" y="948"/>
                </a:cxn>
                <a:cxn ang="0">
                  <a:pos x="135" y="899"/>
                </a:cxn>
                <a:cxn ang="0">
                  <a:pos x="93" y="844"/>
                </a:cxn>
                <a:cxn ang="0">
                  <a:pos x="58" y="784"/>
                </a:cxn>
                <a:cxn ang="0">
                  <a:pos x="30" y="719"/>
                </a:cxn>
                <a:cxn ang="0">
                  <a:pos x="11" y="650"/>
                </a:cxn>
                <a:cxn ang="0">
                  <a:pos x="2" y="579"/>
                </a:cxn>
                <a:cxn ang="0">
                  <a:pos x="2" y="504"/>
                </a:cxn>
                <a:cxn ang="0">
                  <a:pos x="11" y="432"/>
                </a:cxn>
                <a:cxn ang="0">
                  <a:pos x="30" y="364"/>
                </a:cxn>
                <a:cxn ang="0">
                  <a:pos x="58" y="299"/>
                </a:cxn>
                <a:cxn ang="0">
                  <a:pos x="93" y="239"/>
                </a:cxn>
                <a:cxn ang="0">
                  <a:pos x="135" y="184"/>
                </a:cxn>
                <a:cxn ang="0">
                  <a:pos x="184" y="135"/>
                </a:cxn>
                <a:cxn ang="0">
                  <a:pos x="239" y="93"/>
                </a:cxn>
                <a:cxn ang="0">
                  <a:pos x="299" y="58"/>
                </a:cxn>
                <a:cxn ang="0">
                  <a:pos x="363" y="30"/>
                </a:cxn>
                <a:cxn ang="0">
                  <a:pos x="432" y="11"/>
                </a:cxn>
                <a:cxn ang="0">
                  <a:pos x="504" y="2"/>
                </a:cxn>
              </a:cxnLst>
              <a:rect l="0" t="0" r="r" b="b"/>
              <a:pathLst>
                <a:path w="1080" h="1082">
                  <a:moveTo>
                    <a:pt x="540" y="0"/>
                  </a:moveTo>
                  <a:lnTo>
                    <a:pt x="577" y="2"/>
                  </a:lnTo>
                  <a:lnTo>
                    <a:pt x="614" y="5"/>
                  </a:lnTo>
                  <a:lnTo>
                    <a:pt x="649" y="11"/>
                  </a:lnTo>
                  <a:lnTo>
                    <a:pt x="684" y="19"/>
                  </a:lnTo>
                  <a:lnTo>
                    <a:pt x="718" y="30"/>
                  </a:lnTo>
                  <a:lnTo>
                    <a:pt x="750" y="43"/>
                  </a:lnTo>
                  <a:lnTo>
                    <a:pt x="782" y="58"/>
                  </a:lnTo>
                  <a:lnTo>
                    <a:pt x="813" y="74"/>
                  </a:lnTo>
                  <a:lnTo>
                    <a:pt x="842" y="93"/>
                  </a:lnTo>
                  <a:lnTo>
                    <a:pt x="870" y="113"/>
                  </a:lnTo>
                  <a:lnTo>
                    <a:pt x="897" y="135"/>
                  </a:lnTo>
                  <a:lnTo>
                    <a:pt x="922" y="159"/>
                  </a:lnTo>
                  <a:lnTo>
                    <a:pt x="946" y="184"/>
                  </a:lnTo>
                  <a:lnTo>
                    <a:pt x="968" y="211"/>
                  </a:lnTo>
                  <a:lnTo>
                    <a:pt x="988" y="239"/>
                  </a:lnTo>
                  <a:lnTo>
                    <a:pt x="1006" y="268"/>
                  </a:lnTo>
                  <a:lnTo>
                    <a:pt x="1023" y="299"/>
                  </a:lnTo>
                  <a:lnTo>
                    <a:pt x="1038" y="331"/>
                  </a:lnTo>
                  <a:lnTo>
                    <a:pt x="1050" y="364"/>
                  </a:lnTo>
                  <a:lnTo>
                    <a:pt x="1061" y="397"/>
                  </a:lnTo>
                  <a:lnTo>
                    <a:pt x="1069" y="432"/>
                  </a:lnTo>
                  <a:lnTo>
                    <a:pt x="1075" y="468"/>
                  </a:lnTo>
                  <a:lnTo>
                    <a:pt x="1079" y="504"/>
                  </a:lnTo>
                  <a:lnTo>
                    <a:pt x="1080" y="541"/>
                  </a:lnTo>
                  <a:lnTo>
                    <a:pt x="1079" y="579"/>
                  </a:lnTo>
                  <a:lnTo>
                    <a:pt x="1075" y="615"/>
                  </a:lnTo>
                  <a:lnTo>
                    <a:pt x="1069" y="650"/>
                  </a:lnTo>
                  <a:lnTo>
                    <a:pt x="1061" y="685"/>
                  </a:lnTo>
                  <a:lnTo>
                    <a:pt x="1050" y="719"/>
                  </a:lnTo>
                  <a:lnTo>
                    <a:pt x="1038" y="752"/>
                  </a:lnTo>
                  <a:lnTo>
                    <a:pt x="1023" y="784"/>
                  </a:lnTo>
                  <a:lnTo>
                    <a:pt x="1006" y="814"/>
                  </a:lnTo>
                  <a:lnTo>
                    <a:pt x="988" y="844"/>
                  </a:lnTo>
                  <a:lnTo>
                    <a:pt x="968" y="872"/>
                  </a:lnTo>
                  <a:lnTo>
                    <a:pt x="946" y="899"/>
                  </a:lnTo>
                  <a:lnTo>
                    <a:pt x="922" y="924"/>
                  </a:lnTo>
                  <a:lnTo>
                    <a:pt x="897" y="948"/>
                  </a:lnTo>
                  <a:lnTo>
                    <a:pt x="870" y="969"/>
                  </a:lnTo>
                  <a:lnTo>
                    <a:pt x="842" y="990"/>
                  </a:lnTo>
                  <a:lnTo>
                    <a:pt x="813" y="1008"/>
                  </a:lnTo>
                  <a:lnTo>
                    <a:pt x="782" y="1025"/>
                  </a:lnTo>
                  <a:lnTo>
                    <a:pt x="750" y="1040"/>
                  </a:lnTo>
                  <a:lnTo>
                    <a:pt x="718" y="1052"/>
                  </a:lnTo>
                  <a:lnTo>
                    <a:pt x="684" y="1063"/>
                  </a:lnTo>
                  <a:lnTo>
                    <a:pt x="649" y="1071"/>
                  </a:lnTo>
                  <a:lnTo>
                    <a:pt x="614" y="1077"/>
                  </a:lnTo>
                  <a:lnTo>
                    <a:pt x="577" y="1081"/>
                  </a:lnTo>
                  <a:lnTo>
                    <a:pt x="540" y="1082"/>
                  </a:lnTo>
                  <a:lnTo>
                    <a:pt x="504" y="1081"/>
                  </a:lnTo>
                  <a:lnTo>
                    <a:pt x="467" y="1077"/>
                  </a:lnTo>
                  <a:lnTo>
                    <a:pt x="432" y="1071"/>
                  </a:lnTo>
                  <a:lnTo>
                    <a:pt x="397" y="1063"/>
                  </a:lnTo>
                  <a:lnTo>
                    <a:pt x="363" y="1052"/>
                  </a:lnTo>
                  <a:lnTo>
                    <a:pt x="330" y="1040"/>
                  </a:lnTo>
                  <a:lnTo>
                    <a:pt x="299" y="1025"/>
                  </a:lnTo>
                  <a:lnTo>
                    <a:pt x="268" y="1008"/>
                  </a:lnTo>
                  <a:lnTo>
                    <a:pt x="239" y="990"/>
                  </a:lnTo>
                  <a:lnTo>
                    <a:pt x="210" y="969"/>
                  </a:lnTo>
                  <a:lnTo>
                    <a:pt x="184" y="948"/>
                  </a:lnTo>
                  <a:lnTo>
                    <a:pt x="159" y="924"/>
                  </a:lnTo>
                  <a:lnTo>
                    <a:pt x="135" y="899"/>
                  </a:lnTo>
                  <a:lnTo>
                    <a:pt x="113" y="872"/>
                  </a:lnTo>
                  <a:lnTo>
                    <a:pt x="93" y="844"/>
                  </a:lnTo>
                  <a:lnTo>
                    <a:pt x="74" y="814"/>
                  </a:lnTo>
                  <a:lnTo>
                    <a:pt x="58" y="784"/>
                  </a:lnTo>
                  <a:lnTo>
                    <a:pt x="43" y="752"/>
                  </a:lnTo>
                  <a:lnTo>
                    <a:pt x="30" y="719"/>
                  </a:lnTo>
                  <a:lnTo>
                    <a:pt x="20" y="685"/>
                  </a:lnTo>
                  <a:lnTo>
                    <a:pt x="11" y="650"/>
                  </a:lnTo>
                  <a:lnTo>
                    <a:pt x="6" y="615"/>
                  </a:lnTo>
                  <a:lnTo>
                    <a:pt x="2" y="579"/>
                  </a:lnTo>
                  <a:lnTo>
                    <a:pt x="0" y="541"/>
                  </a:lnTo>
                  <a:lnTo>
                    <a:pt x="2" y="504"/>
                  </a:lnTo>
                  <a:lnTo>
                    <a:pt x="6" y="468"/>
                  </a:lnTo>
                  <a:lnTo>
                    <a:pt x="11" y="432"/>
                  </a:lnTo>
                  <a:lnTo>
                    <a:pt x="20" y="397"/>
                  </a:lnTo>
                  <a:lnTo>
                    <a:pt x="30" y="364"/>
                  </a:lnTo>
                  <a:lnTo>
                    <a:pt x="43" y="331"/>
                  </a:lnTo>
                  <a:lnTo>
                    <a:pt x="58" y="299"/>
                  </a:lnTo>
                  <a:lnTo>
                    <a:pt x="74" y="268"/>
                  </a:lnTo>
                  <a:lnTo>
                    <a:pt x="93" y="239"/>
                  </a:lnTo>
                  <a:lnTo>
                    <a:pt x="113" y="211"/>
                  </a:lnTo>
                  <a:lnTo>
                    <a:pt x="135" y="184"/>
                  </a:lnTo>
                  <a:lnTo>
                    <a:pt x="159" y="159"/>
                  </a:lnTo>
                  <a:lnTo>
                    <a:pt x="184" y="135"/>
                  </a:lnTo>
                  <a:lnTo>
                    <a:pt x="210" y="113"/>
                  </a:lnTo>
                  <a:lnTo>
                    <a:pt x="239" y="93"/>
                  </a:lnTo>
                  <a:lnTo>
                    <a:pt x="268" y="74"/>
                  </a:lnTo>
                  <a:lnTo>
                    <a:pt x="299" y="58"/>
                  </a:lnTo>
                  <a:lnTo>
                    <a:pt x="330" y="43"/>
                  </a:lnTo>
                  <a:lnTo>
                    <a:pt x="363" y="30"/>
                  </a:lnTo>
                  <a:lnTo>
                    <a:pt x="397" y="19"/>
                  </a:lnTo>
                  <a:lnTo>
                    <a:pt x="432" y="11"/>
                  </a:lnTo>
                  <a:lnTo>
                    <a:pt x="467" y="5"/>
                  </a:lnTo>
                  <a:lnTo>
                    <a:pt x="504" y="2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rgbClr val="6FBA2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pic>
        <p:nvPicPr>
          <p:cNvPr id="9" name="그림 8" descr="원  외부 점선 .eps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26000" y="2178000"/>
            <a:ext cx="2572441" cy="2584603"/>
          </a:xfrm>
          <a:prstGeom prst="rect">
            <a:avLst/>
          </a:prstGeom>
        </p:spPr>
      </p:pic>
      <p:sp>
        <p:nvSpPr>
          <p:cNvPr id="16" name="제목 1"/>
          <p:cNvSpPr txBox="1">
            <a:spLocks/>
          </p:cNvSpPr>
          <p:nvPr/>
        </p:nvSpPr>
        <p:spPr>
          <a:xfrm>
            <a:off x="3631303" y="2905819"/>
            <a:ext cx="5072098" cy="1352349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3600" dirty="0" smtClean="0">
                <a:latin typeface="나눔고딕 ExtraBold" pitchFamily="50" charset="-127"/>
                <a:ea typeface="나눔고딕 ExtraBold" pitchFamily="50" charset="-127"/>
                <a:cs typeface="+mj-cs"/>
              </a:rPr>
              <a:t>1cm</a:t>
            </a:r>
            <a:r>
              <a:rPr lang="ko-KR" altLang="en-US" sz="3600" dirty="0" smtClean="0">
                <a:latin typeface="나눔고딕 ExtraBold" pitchFamily="50" charset="-127"/>
                <a:ea typeface="나눔고딕 ExtraBold" pitchFamily="50" charset="-127"/>
                <a:cs typeface="+mj-cs"/>
              </a:rPr>
              <a:t>보다 작은 단위는</a:t>
            </a:r>
            <a:endParaRPr lang="en-US" altLang="ko-KR" sz="3600" dirty="0" smtClean="0">
              <a:latin typeface="나눔고딕 ExtraBold" pitchFamily="50" charset="-127"/>
              <a:ea typeface="나눔고딕 ExtraBold" pitchFamily="50" charset="-127"/>
              <a:cs typeface="+mj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나눔고딕 ExtraBold" pitchFamily="50" charset="-127"/>
                <a:ea typeface="나눔고딕 ExtraBold" pitchFamily="50" charset="-127"/>
                <a:cs typeface="+mj-cs"/>
              </a:rPr>
              <a:t>무엇일까요 </a:t>
            </a:r>
            <a:endParaRPr kumimoji="0" lang="ko-KR" alt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나눔고딕 ExtraBold" pitchFamily="50" charset="-127"/>
              <a:ea typeface="나눔고딕 ExtraBold" pitchFamily="50" charset="-127"/>
              <a:cs typeface="+mj-cs"/>
            </a:endParaRPr>
          </a:p>
        </p:txBody>
      </p:sp>
      <p:sp>
        <p:nvSpPr>
          <p:cNvPr id="17" name="타원 16"/>
          <p:cNvSpPr/>
          <p:nvPr/>
        </p:nvSpPr>
        <p:spPr>
          <a:xfrm>
            <a:off x="1494000" y="2646000"/>
            <a:ext cx="1663892" cy="1663892"/>
          </a:xfrm>
          <a:prstGeom prst="ellipse">
            <a:avLst/>
          </a:prstGeom>
          <a:solidFill>
            <a:srgbClr val="6FBA2C"/>
          </a:solidFill>
          <a:ln>
            <a:solidFill>
              <a:srgbClr val="6FBA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latin typeface="나눔고딕" pitchFamily="50" charset="-127"/>
                <a:ea typeface="나눔고딕" pitchFamily="50" charset="-127"/>
              </a:rPr>
              <a:t> </a:t>
            </a: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643042" y="3143248"/>
            <a:ext cx="1357322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ko-KR" sz="36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2</a:t>
            </a:r>
            <a:r>
              <a:rPr lang="ko-KR" altLang="en-US" sz="3600" dirty="0" err="1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endParaRPr lang="ko-KR" altLang="en-US" sz="3600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57" name="모서리가 둥근 직사각형 56"/>
          <p:cNvSpPr/>
          <p:nvPr/>
        </p:nvSpPr>
        <p:spPr>
          <a:xfrm>
            <a:off x="827584" y="476672"/>
            <a:ext cx="4629472" cy="4320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E1DD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115616" y="548680"/>
            <a:ext cx="45574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 smtClean="0">
                <a:latin typeface="나눔고딕 ExtraBold" pitchFamily="50" charset="-127"/>
                <a:ea typeface="나눔고딕 ExtraBold" pitchFamily="50" charset="-127"/>
              </a:rPr>
              <a:t>길이와 시간 </a:t>
            </a:r>
            <a:r>
              <a:rPr lang="en-US" altLang="ko-KR" sz="1400" dirty="0" smtClean="0">
                <a:latin typeface="나눔고딕 ExtraBold" pitchFamily="50" charset="-127"/>
                <a:ea typeface="나눔고딕 ExtraBold" pitchFamily="50" charset="-127"/>
              </a:rPr>
              <a:t>(『</a:t>
            </a:r>
            <a:r>
              <a:rPr lang="ko-KR" altLang="en-US" sz="1400" dirty="0" smtClean="0">
                <a:latin typeface="나눔고딕 ExtraBold" pitchFamily="50" charset="-127"/>
                <a:ea typeface="나눔고딕 ExtraBold" pitchFamily="50" charset="-127"/>
              </a:rPr>
              <a:t>수학</a:t>
            </a:r>
            <a:r>
              <a:rPr lang="en-US" altLang="ko-KR" sz="1400" dirty="0" smtClean="0">
                <a:latin typeface="나눔고딕 ExtraBold" pitchFamily="50" charset="-127"/>
                <a:ea typeface="나눔고딕 ExtraBold" pitchFamily="50" charset="-127"/>
              </a:rPr>
              <a:t>』</a:t>
            </a:r>
            <a:r>
              <a:rPr lang="ko-KR" altLang="en-US" sz="1400" dirty="0" smtClean="0">
                <a:latin typeface="나눔고딕 ExtraBold" pitchFamily="50" charset="-127"/>
                <a:ea typeface="나눔고딕 ExtraBold" pitchFamily="50" charset="-127"/>
              </a:rPr>
              <a:t> </a:t>
            </a:r>
            <a:r>
              <a:rPr lang="en-US" altLang="ko-KR" sz="1400" dirty="0" smtClean="0">
                <a:latin typeface="나눔고딕 ExtraBold" pitchFamily="50" charset="-127"/>
                <a:ea typeface="나눔고딕 ExtraBold" pitchFamily="50" charset="-127"/>
              </a:rPr>
              <a:t>88~89</a:t>
            </a:r>
            <a:r>
              <a:rPr lang="ko-KR" altLang="en-US" sz="1400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r>
              <a:rPr lang="en-US" altLang="ko-KR" sz="1400" dirty="0" smtClean="0">
                <a:latin typeface="나눔고딕 ExtraBold" pitchFamily="50" charset="-127"/>
                <a:ea typeface="나눔고딕 ExtraBold" pitchFamily="50" charset="-127"/>
              </a:rPr>
              <a:t> , 『</a:t>
            </a:r>
            <a:r>
              <a:rPr lang="ko-KR" altLang="en-US" sz="1400" dirty="0" smtClean="0">
                <a:latin typeface="나눔고딕 ExtraBold" pitchFamily="50" charset="-127"/>
                <a:ea typeface="나눔고딕 ExtraBold" pitchFamily="50" charset="-127"/>
              </a:rPr>
              <a:t>수학 익힘</a:t>
            </a:r>
            <a:r>
              <a:rPr lang="en-US" altLang="ko-KR" sz="1400" dirty="0" smtClean="0">
                <a:latin typeface="나눔고딕 ExtraBold" pitchFamily="50" charset="-127"/>
                <a:ea typeface="나눔고딕 ExtraBold" pitchFamily="50" charset="-127"/>
              </a:rPr>
              <a:t>』 58~59</a:t>
            </a:r>
            <a:r>
              <a:rPr lang="ko-KR" altLang="en-US" sz="1400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r>
              <a:rPr lang="en-US" altLang="ko-KR" sz="1400" dirty="0" smtClean="0">
                <a:latin typeface="나눔고딕 ExtraBold" pitchFamily="50" charset="-127"/>
                <a:ea typeface="나눔고딕 ExtraBold" pitchFamily="50" charset="-127"/>
              </a:rPr>
              <a:t>)</a:t>
            </a:r>
            <a:endParaRPr lang="ko-KR" altLang="en-US" sz="1400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59" name="타원 58"/>
          <p:cNvSpPr/>
          <p:nvPr/>
        </p:nvSpPr>
        <p:spPr>
          <a:xfrm>
            <a:off x="395536" y="332656"/>
            <a:ext cx="720080" cy="72008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rgbClr val="E1DD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428596" y="302105"/>
            <a:ext cx="6429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dirty="0" smtClean="0">
                <a:solidFill>
                  <a:srgbClr val="E94829"/>
                </a:solidFill>
                <a:latin typeface="나눔고딕 ExtraBold" pitchFamily="50" charset="-127"/>
                <a:ea typeface="나눔고딕 ExtraBold" pitchFamily="50" charset="-127"/>
              </a:rPr>
              <a:t>5</a:t>
            </a:r>
            <a:endParaRPr lang="ko-KR" altLang="en-US" sz="4400" dirty="0">
              <a:solidFill>
                <a:srgbClr val="E94829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69" name="타원 68">
            <a:hlinkClick r:id="rId5" action="ppaction://hlinksldjump"/>
          </p:cNvPr>
          <p:cNvSpPr/>
          <p:nvPr/>
        </p:nvSpPr>
        <p:spPr>
          <a:xfrm>
            <a:off x="74279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70" name="타원 69">
            <a:hlinkClick r:id="rId6" action="ppaction://hlinksldjump"/>
          </p:cNvPr>
          <p:cNvSpPr/>
          <p:nvPr/>
        </p:nvSpPr>
        <p:spPr>
          <a:xfrm>
            <a:off x="7893876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71" name="타원 70">
            <a:hlinkClick r:id="rId7" action="ppaction://hlinksldjump"/>
          </p:cNvPr>
          <p:cNvSpPr/>
          <p:nvPr/>
        </p:nvSpPr>
        <p:spPr>
          <a:xfrm>
            <a:off x="8374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72" name="타원 71">
            <a:hlinkClick r:id="rId8" action="ppaction://hlinksldjump"/>
          </p:cNvPr>
          <p:cNvSpPr/>
          <p:nvPr/>
        </p:nvSpPr>
        <p:spPr>
          <a:xfrm>
            <a:off x="8842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73" name="타원 72">
            <a:hlinkClick r:id="rId9" action="ppaction://hlinksldjump"/>
          </p:cNvPr>
          <p:cNvSpPr/>
          <p:nvPr/>
        </p:nvSpPr>
        <p:spPr>
          <a:xfrm>
            <a:off x="9310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grpSp>
        <p:nvGrpSpPr>
          <p:cNvPr id="28" name="그룹 27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29" name="타원 28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30" name="이등변 삼각형 29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그룹 74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76" name="타원 75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77" name="이등변 삼각형 76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pic>
        <p:nvPicPr>
          <p:cNvPr id="40" name="그림 39" descr="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12000" y="32400"/>
            <a:ext cx="2789873" cy="911543"/>
          </a:xfrm>
          <a:prstGeom prst="rect">
            <a:avLst/>
          </a:prstGeom>
        </p:spPr>
      </p:pic>
      <p:grpSp>
        <p:nvGrpSpPr>
          <p:cNvPr id="59" name="그룹 58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60" name="타원 59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61" name="이등변 삼각형 60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72" name="모서리가 둥근 직사각형 71"/>
          <p:cNvSpPr/>
          <p:nvPr/>
        </p:nvSpPr>
        <p:spPr>
          <a:xfrm>
            <a:off x="920750" y="5399494"/>
            <a:ext cx="8064500" cy="46800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2200" dirty="0">
              <a:latin typeface="나눔고딕" pitchFamily="50" charset="-127"/>
              <a:ea typeface="나눔고딕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984584" y="5422288"/>
            <a:ext cx="2835948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180000">
              <a:buClr>
                <a:schemeClr val="accent2">
                  <a:lumMod val="75000"/>
                </a:schemeClr>
              </a:buClr>
              <a:buFont typeface="Arial" pitchFamily="34" charset="0"/>
              <a:buChar char="•"/>
              <a:defRPr lang="ko-KR" altLang="en-US"/>
            </a:pP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/>
                <a:ea typeface="나눔고딕"/>
                <a:sym typeface="Wingdings"/>
              </a:rPr>
              <a:t>22</a:t>
            </a:r>
            <a:r>
              <a:rPr lang="en-US" altLang="ko-KR" sz="2200" b="1" spc="-300" dirty="0">
                <a:latin typeface="나눔고딕"/>
                <a:ea typeface="나눔고딕"/>
                <a:sym typeface="Wingdings"/>
              </a:rPr>
              <a:t> 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/>
                <a:ea typeface="나눔고딕"/>
                <a:sym typeface="Wingdings"/>
              </a:rPr>
              <a:t>cm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/>
                <a:ea typeface="나눔고딕"/>
                <a:sym typeface="Wingdings"/>
              </a:rPr>
              <a:t> 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/>
                <a:ea typeface="나눔고딕"/>
                <a:sym typeface="Wingdings"/>
              </a:rPr>
              <a:t>5</a:t>
            </a:r>
            <a:r>
              <a:rPr lang="en-US" altLang="ko-KR" sz="2200" b="1" spc="-300" dirty="0">
                <a:latin typeface="나눔고딕"/>
                <a:ea typeface="나눔고딕"/>
                <a:sym typeface="Wingdings"/>
              </a:rPr>
              <a:t> 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/>
                <a:ea typeface="나눔고딕"/>
                <a:sym typeface="Wingdings"/>
              </a:rPr>
              <a:t>mm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/>
                <a:ea typeface="나눔고딕"/>
                <a:sym typeface="Wingdings"/>
              </a:rPr>
              <a:t>입니다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/>
                <a:ea typeface="나눔고딕"/>
                <a:sym typeface="Wingdings"/>
              </a:rPr>
              <a:t>.</a:t>
            </a:r>
          </a:p>
        </p:txBody>
      </p:sp>
      <p:pic>
        <p:nvPicPr>
          <p:cNvPr id="74" name="그림 7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64882" y="5424738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TextBox 24"/>
          <p:cNvSpPr txBox="1"/>
          <p:nvPr/>
        </p:nvSpPr>
        <p:spPr>
          <a:xfrm>
            <a:off x="666720" y="410956"/>
            <a:ext cx="429867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발의 길이를 몇 </a:t>
            </a:r>
            <a:r>
              <a:rPr lang="en-US" altLang="ko-KR" sz="2300" dirty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cm </a:t>
            </a:r>
            <a:r>
              <a:rPr lang="ko-KR" altLang="en-US" sz="2300" dirty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몇 </a:t>
            </a:r>
            <a:r>
              <a:rPr lang="en-US" altLang="ko-KR" sz="2300" dirty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mm</a:t>
            </a:r>
            <a:r>
              <a:rPr lang="ko-KR" altLang="en-US" sz="2300" dirty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와 </a:t>
            </a:r>
            <a:endParaRPr lang="en-US" altLang="ko-KR" sz="2300" dirty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pPr algn="ctr"/>
            <a:r>
              <a:rPr lang="ko-KR" altLang="en-US" sz="2300" dirty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몇 </a:t>
            </a:r>
            <a:r>
              <a:rPr lang="en-US" altLang="ko-KR" sz="2300" dirty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mm</a:t>
            </a:r>
            <a:r>
              <a:rPr lang="ko-KR" altLang="en-US" sz="2300" dirty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로 나타내기</a:t>
            </a:r>
            <a:endParaRPr lang="en-US" altLang="ko-KR" sz="2300" dirty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26" name="그룹 25"/>
          <p:cNvGrpSpPr/>
          <p:nvPr/>
        </p:nvGrpSpPr>
        <p:grpSpPr>
          <a:xfrm>
            <a:off x="1019573" y="4880645"/>
            <a:ext cx="7958168" cy="430887"/>
            <a:chOff x="1004250" y="3712295"/>
            <a:chExt cx="7958168" cy="430887"/>
          </a:xfrm>
        </p:grpSpPr>
        <p:sp>
          <p:nvSpPr>
            <p:cNvPr id="27" name="TextBox 26"/>
            <p:cNvSpPr txBox="1"/>
            <p:nvPr/>
          </p:nvSpPr>
          <p:spPr>
            <a:xfrm>
              <a:off x="1146514" y="3712295"/>
              <a:ext cx="781590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spcBef>
                  <a:spcPct val="0"/>
                </a:spcBef>
                <a:spcAft>
                  <a:spcPct val="0"/>
                </a:spcAft>
                <a:defRPr lang="ko-KR" altLang="en-US"/>
              </a:pPr>
              <a:r>
                <a:rPr lang="ko-KR" altLang="en-US" sz="2200" b="1" dirty="0">
                  <a:latin typeface="나눔고딕"/>
                  <a:ea typeface="나눔고딕"/>
                  <a:sym typeface="Wingdings"/>
                </a:rPr>
                <a:t>지혜의 </a:t>
              </a:r>
              <a:r>
                <a:rPr lang="ko-KR" altLang="en-US" sz="2200" b="1" dirty="0" smtClean="0">
                  <a:latin typeface="나눔고딕"/>
                  <a:ea typeface="나눔고딕"/>
                  <a:sym typeface="Wingdings"/>
                </a:rPr>
                <a:t>발 </a:t>
              </a:r>
              <a:r>
                <a:rPr lang="ko-KR" altLang="en-US" sz="2200" b="1" dirty="0">
                  <a:latin typeface="나눔고딕"/>
                  <a:ea typeface="나눔고딕"/>
                  <a:sym typeface="Wingdings"/>
                </a:rPr>
                <a:t>길이는 어떻게 표현할 수 </a:t>
              </a:r>
              <a:r>
                <a:rPr lang="ko-KR" altLang="en-US" sz="2200" b="1" dirty="0" smtClean="0">
                  <a:latin typeface="나눔고딕"/>
                  <a:ea typeface="나눔고딕"/>
                  <a:sym typeface="Wingdings"/>
                </a:rPr>
                <a:t>있나요</a:t>
              </a:r>
              <a:r>
                <a:rPr lang="ko-KR" altLang="en-US" sz="2200" b="1" dirty="0">
                  <a:latin typeface="나눔고딕"/>
                  <a:ea typeface="나눔고딕"/>
                  <a:sym typeface="Wingdings"/>
                </a:rPr>
                <a:t>?</a:t>
              </a:r>
            </a:p>
          </p:txBody>
        </p:sp>
        <p:sp>
          <p:nvSpPr>
            <p:cNvPr id="28" name="Freeform 14"/>
            <p:cNvSpPr>
              <a:spLocks/>
            </p:cNvSpPr>
            <p:nvPr/>
          </p:nvSpPr>
          <p:spPr bwMode="auto">
            <a:xfrm>
              <a:off x="1004250" y="3863672"/>
              <a:ext cx="126000" cy="126000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1"/>
                </a:cxn>
                <a:cxn ang="0">
                  <a:pos x="115" y="3"/>
                </a:cxn>
                <a:cxn ang="0">
                  <a:pos x="122" y="6"/>
                </a:cxn>
                <a:cxn ang="0">
                  <a:pos x="129" y="11"/>
                </a:cxn>
                <a:cxn ang="0">
                  <a:pos x="134" y="16"/>
                </a:cxn>
                <a:cxn ang="0">
                  <a:pos x="139" y="21"/>
                </a:cxn>
                <a:cxn ang="0">
                  <a:pos x="142" y="27"/>
                </a:cxn>
                <a:cxn ang="0">
                  <a:pos x="145" y="33"/>
                </a:cxn>
                <a:cxn ang="0">
                  <a:pos x="146" y="38"/>
                </a:cxn>
                <a:cxn ang="0">
                  <a:pos x="148" y="44"/>
                </a:cxn>
                <a:cxn ang="0">
                  <a:pos x="148" y="48"/>
                </a:cxn>
                <a:cxn ang="0">
                  <a:pos x="149" y="51"/>
                </a:cxn>
                <a:cxn ang="0">
                  <a:pos x="149" y="54"/>
                </a:cxn>
                <a:cxn ang="0">
                  <a:pos x="149" y="54"/>
                </a:cxn>
                <a:cxn ang="0">
                  <a:pos x="149" y="100"/>
                </a:cxn>
                <a:cxn ang="0">
                  <a:pos x="147" y="110"/>
                </a:cxn>
                <a:cxn ang="0">
                  <a:pos x="144" y="118"/>
                </a:cxn>
                <a:cxn ang="0">
                  <a:pos x="140" y="126"/>
                </a:cxn>
                <a:cxn ang="0">
                  <a:pos x="136" y="132"/>
                </a:cxn>
                <a:cxn ang="0">
                  <a:pos x="130" y="136"/>
                </a:cxn>
                <a:cxn ang="0">
                  <a:pos x="124" y="140"/>
                </a:cxn>
                <a:cxn ang="0">
                  <a:pos x="119" y="143"/>
                </a:cxn>
                <a:cxn ang="0">
                  <a:pos x="113" y="145"/>
                </a:cxn>
                <a:cxn ang="0">
                  <a:pos x="108" y="147"/>
                </a:cxn>
                <a:cxn ang="0">
                  <a:pos x="103" y="148"/>
                </a:cxn>
                <a:cxn ang="0">
                  <a:pos x="99" y="148"/>
                </a:cxn>
                <a:cxn ang="0">
                  <a:pos x="96" y="148"/>
                </a:cxn>
                <a:cxn ang="0">
                  <a:pos x="94" y="148"/>
                </a:cxn>
                <a:cxn ang="0">
                  <a:pos x="54" y="148"/>
                </a:cxn>
                <a:cxn ang="0">
                  <a:pos x="43" y="148"/>
                </a:cxn>
                <a:cxn ang="0">
                  <a:pos x="34" y="145"/>
                </a:cxn>
                <a:cxn ang="0">
                  <a:pos x="26" y="142"/>
                </a:cxn>
                <a:cxn ang="0">
                  <a:pos x="20" y="138"/>
                </a:cxn>
                <a:cxn ang="0">
                  <a:pos x="14" y="133"/>
                </a:cxn>
                <a:cxn ang="0">
                  <a:pos x="10" y="127"/>
                </a:cxn>
                <a:cxn ang="0">
                  <a:pos x="7" y="121"/>
                </a:cxn>
                <a:cxn ang="0">
                  <a:pos x="4" y="116"/>
                </a:cxn>
                <a:cxn ang="0">
                  <a:pos x="2" y="110"/>
                </a:cxn>
                <a:cxn ang="0">
                  <a:pos x="1" y="105"/>
                </a:cxn>
                <a:cxn ang="0">
                  <a:pos x="0" y="101"/>
                </a:cxn>
                <a:cxn ang="0">
                  <a:pos x="0" y="97"/>
                </a:cxn>
                <a:cxn ang="0">
                  <a:pos x="0" y="95"/>
                </a:cxn>
                <a:cxn ang="0">
                  <a:pos x="0" y="94"/>
                </a:cxn>
                <a:cxn ang="0">
                  <a:pos x="0" y="49"/>
                </a:cxn>
                <a:cxn ang="0">
                  <a:pos x="2" y="39"/>
                </a:cxn>
                <a:cxn ang="0">
                  <a:pos x="4" y="30"/>
                </a:cxn>
                <a:cxn ang="0">
                  <a:pos x="8" y="23"/>
                </a:cxn>
                <a:cxn ang="0">
                  <a:pos x="13" y="17"/>
                </a:cxn>
                <a:cxn ang="0">
                  <a:pos x="18" y="12"/>
                </a:cxn>
                <a:cxn ang="0">
                  <a:pos x="24" y="8"/>
                </a:cxn>
                <a:cxn ang="0">
                  <a:pos x="30" y="5"/>
                </a:cxn>
                <a:cxn ang="0">
                  <a:pos x="36" y="3"/>
                </a:cxn>
                <a:cxn ang="0">
                  <a:pos x="41" y="2"/>
                </a:cxn>
                <a:cxn ang="0">
                  <a:pos x="46" y="1"/>
                </a:cxn>
                <a:cxn ang="0">
                  <a:pos x="50" y="0"/>
                </a:cxn>
                <a:cxn ang="0">
                  <a:pos x="53" y="0"/>
                </a:cxn>
                <a:cxn ang="0">
                  <a:pos x="54" y="0"/>
                </a:cxn>
              </a:cxnLst>
              <a:rect l="0" t="0" r="r" b="b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200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32" name="모서리가 둥근 직사각형 31"/>
          <p:cNvSpPr/>
          <p:nvPr/>
        </p:nvSpPr>
        <p:spPr>
          <a:xfrm>
            <a:off x="920749" y="4326153"/>
            <a:ext cx="8064501" cy="476519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2200" dirty="0">
              <a:latin typeface="나눔고딕" pitchFamily="50" charset="-127"/>
              <a:ea typeface="나눔고딕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984584" y="4350871"/>
            <a:ext cx="2835948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180000">
              <a:buClr>
                <a:schemeClr val="accent2">
                  <a:lumMod val="75000"/>
                </a:schemeClr>
              </a:buClr>
              <a:buFont typeface="Arial" pitchFamily="34" charset="0"/>
              <a:buChar char="•"/>
              <a:defRPr lang="ko-KR" altLang="en-US"/>
            </a:pP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/>
                <a:ea typeface="나눔고딕"/>
                <a:sym typeface="Wingdings"/>
              </a:rPr>
              <a:t>5</a:t>
            </a:r>
            <a:r>
              <a:rPr lang="en-US" altLang="ko-KR" sz="2200" b="1" spc="-300" dirty="0">
                <a:latin typeface="나눔고딕"/>
                <a:ea typeface="나눔고딕"/>
                <a:sym typeface="Wingdings"/>
              </a:rPr>
              <a:t> 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/>
                <a:ea typeface="나눔고딕"/>
                <a:sym typeface="Wingdings"/>
              </a:rPr>
              <a:t>mm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/>
                <a:ea typeface="나눔고딕"/>
                <a:sym typeface="Wingdings"/>
              </a:rPr>
              <a:t> 더 깁니다.</a:t>
            </a:r>
          </a:p>
        </p:txBody>
      </p:sp>
      <p:pic>
        <p:nvPicPr>
          <p:cNvPr id="34" name="그림 3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59216" y="4355656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5" name="그룹 34"/>
          <p:cNvGrpSpPr/>
          <p:nvPr/>
        </p:nvGrpSpPr>
        <p:grpSpPr>
          <a:xfrm>
            <a:off x="1015750" y="3803908"/>
            <a:ext cx="7958168" cy="430887"/>
            <a:chOff x="1004250" y="3688545"/>
            <a:chExt cx="7958168" cy="430887"/>
          </a:xfrm>
        </p:grpSpPr>
        <p:sp>
          <p:nvSpPr>
            <p:cNvPr id="36" name="TextBox 35"/>
            <p:cNvSpPr txBox="1"/>
            <p:nvPr/>
          </p:nvSpPr>
          <p:spPr>
            <a:xfrm>
              <a:off x="1146514" y="3688545"/>
              <a:ext cx="781590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spcBef>
                  <a:spcPct val="0"/>
                </a:spcBef>
                <a:spcAft>
                  <a:spcPct val="0"/>
                </a:spcAft>
                <a:defRPr lang="ko-KR" altLang="en-US"/>
              </a:pPr>
              <a:r>
                <a:rPr lang="en-US" altLang="ko-KR" sz="2200" b="1" dirty="0" smtClean="0">
                  <a:latin typeface="나눔고딕"/>
                  <a:ea typeface="나눔고딕"/>
                  <a:sym typeface="Wingdings"/>
                </a:rPr>
                <a:t>mm</a:t>
              </a:r>
              <a:r>
                <a:rPr lang="ko-KR" altLang="en-US" sz="2200" b="1" dirty="0" smtClean="0">
                  <a:latin typeface="나눔고딕"/>
                  <a:ea typeface="나눔고딕"/>
                  <a:sym typeface="Wingdings"/>
                </a:rPr>
                <a:t>가 </a:t>
              </a:r>
              <a:r>
                <a:rPr lang="ko-KR" altLang="en-US" sz="2200" b="1" dirty="0">
                  <a:latin typeface="나눔고딕"/>
                  <a:ea typeface="나눔고딕"/>
                  <a:sym typeface="Wingdings"/>
                </a:rPr>
                <a:t>표현된 자로 재어 확인해 보세요.</a:t>
              </a:r>
            </a:p>
          </p:txBody>
        </p:sp>
        <p:sp>
          <p:nvSpPr>
            <p:cNvPr id="37" name="Freeform 14"/>
            <p:cNvSpPr>
              <a:spLocks/>
            </p:cNvSpPr>
            <p:nvPr/>
          </p:nvSpPr>
          <p:spPr bwMode="auto">
            <a:xfrm>
              <a:off x="1004250" y="3863672"/>
              <a:ext cx="126000" cy="126000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1"/>
                </a:cxn>
                <a:cxn ang="0">
                  <a:pos x="115" y="3"/>
                </a:cxn>
                <a:cxn ang="0">
                  <a:pos x="122" y="6"/>
                </a:cxn>
                <a:cxn ang="0">
                  <a:pos x="129" y="11"/>
                </a:cxn>
                <a:cxn ang="0">
                  <a:pos x="134" y="16"/>
                </a:cxn>
                <a:cxn ang="0">
                  <a:pos x="139" y="21"/>
                </a:cxn>
                <a:cxn ang="0">
                  <a:pos x="142" y="27"/>
                </a:cxn>
                <a:cxn ang="0">
                  <a:pos x="145" y="33"/>
                </a:cxn>
                <a:cxn ang="0">
                  <a:pos x="146" y="38"/>
                </a:cxn>
                <a:cxn ang="0">
                  <a:pos x="148" y="44"/>
                </a:cxn>
                <a:cxn ang="0">
                  <a:pos x="148" y="48"/>
                </a:cxn>
                <a:cxn ang="0">
                  <a:pos x="149" y="51"/>
                </a:cxn>
                <a:cxn ang="0">
                  <a:pos x="149" y="54"/>
                </a:cxn>
                <a:cxn ang="0">
                  <a:pos x="149" y="54"/>
                </a:cxn>
                <a:cxn ang="0">
                  <a:pos x="149" y="100"/>
                </a:cxn>
                <a:cxn ang="0">
                  <a:pos x="147" y="110"/>
                </a:cxn>
                <a:cxn ang="0">
                  <a:pos x="144" y="118"/>
                </a:cxn>
                <a:cxn ang="0">
                  <a:pos x="140" y="126"/>
                </a:cxn>
                <a:cxn ang="0">
                  <a:pos x="136" y="132"/>
                </a:cxn>
                <a:cxn ang="0">
                  <a:pos x="130" y="136"/>
                </a:cxn>
                <a:cxn ang="0">
                  <a:pos x="124" y="140"/>
                </a:cxn>
                <a:cxn ang="0">
                  <a:pos x="119" y="143"/>
                </a:cxn>
                <a:cxn ang="0">
                  <a:pos x="113" y="145"/>
                </a:cxn>
                <a:cxn ang="0">
                  <a:pos x="108" y="147"/>
                </a:cxn>
                <a:cxn ang="0">
                  <a:pos x="103" y="148"/>
                </a:cxn>
                <a:cxn ang="0">
                  <a:pos x="99" y="148"/>
                </a:cxn>
                <a:cxn ang="0">
                  <a:pos x="96" y="148"/>
                </a:cxn>
                <a:cxn ang="0">
                  <a:pos x="94" y="148"/>
                </a:cxn>
                <a:cxn ang="0">
                  <a:pos x="54" y="148"/>
                </a:cxn>
                <a:cxn ang="0">
                  <a:pos x="43" y="148"/>
                </a:cxn>
                <a:cxn ang="0">
                  <a:pos x="34" y="145"/>
                </a:cxn>
                <a:cxn ang="0">
                  <a:pos x="26" y="142"/>
                </a:cxn>
                <a:cxn ang="0">
                  <a:pos x="20" y="138"/>
                </a:cxn>
                <a:cxn ang="0">
                  <a:pos x="14" y="133"/>
                </a:cxn>
                <a:cxn ang="0">
                  <a:pos x="10" y="127"/>
                </a:cxn>
                <a:cxn ang="0">
                  <a:pos x="7" y="121"/>
                </a:cxn>
                <a:cxn ang="0">
                  <a:pos x="4" y="116"/>
                </a:cxn>
                <a:cxn ang="0">
                  <a:pos x="2" y="110"/>
                </a:cxn>
                <a:cxn ang="0">
                  <a:pos x="1" y="105"/>
                </a:cxn>
                <a:cxn ang="0">
                  <a:pos x="0" y="101"/>
                </a:cxn>
                <a:cxn ang="0">
                  <a:pos x="0" y="97"/>
                </a:cxn>
                <a:cxn ang="0">
                  <a:pos x="0" y="95"/>
                </a:cxn>
                <a:cxn ang="0">
                  <a:pos x="0" y="94"/>
                </a:cxn>
                <a:cxn ang="0">
                  <a:pos x="0" y="49"/>
                </a:cxn>
                <a:cxn ang="0">
                  <a:pos x="2" y="39"/>
                </a:cxn>
                <a:cxn ang="0">
                  <a:pos x="4" y="30"/>
                </a:cxn>
                <a:cxn ang="0">
                  <a:pos x="8" y="23"/>
                </a:cxn>
                <a:cxn ang="0">
                  <a:pos x="13" y="17"/>
                </a:cxn>
                <a:cxn ang="0">
                  <a:pos x="18" y="12"/>
                </a:cxn>
                <a:cxn ang="0">
                  <a:pos x="24" y="8"/>
                </a:cxn>
                <a:cxn ang="0">
                  <a:pos x="30" y="5"/>
                </a:cxn>
                <a:cxn ang="0">
                  <a:pos x="36" y="3"/>
                </a:cxn>
                <a:cxn ang="0">
                  <a:pos x="41" y="2"/>
                </a:cxn>
                <a:cxn ang="0">
                  <a:pos x="46" y="1"/>
                </a:cxn>
                <a:cxn ang="0">
                  <a:pos x="50" y="0"/>
                </a:cxn>
                <a:cxn ang="0">
                  <a:pos x="53" y="0"/>
                </a:cxn>
                <a:cxn ang="0">
                  <a:pos x="54" y="0"/>
                </a:cxn>
              </a:cxnLst>
              <a:rect l="0" t="0" r="r" b="b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200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49" name="타원 48">
            <a:hlinkClick r:id="rId4" action="ppaction://hlinksldjump"/>
          </p:cNvPr>
          <p:cNvSpPr/>
          <p:nvPr/>
        </p:nvSpPr>
        <p:spPr>
          <a:xfrm>
            <a:off x="69599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0" name="타원 49">
            <a:hlinkClick r:id="rId5" action="ppaction://hlinksldjump"/>
          </p:cNvPr>
          <p:cNvSpPr/>
          <p:nvPr/>
        </p:nvSpPr>
        <p:spPr>
          <a:xfrm>
            <a:off x="74279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1" name="타원 50">
            <a:hlinkClick r:id="rId6" action="ppaction://hlinksldjump"/>
          </p:cNvPr>
          <p:cNvSpPr/>
          <p:nvPr/>
        </p:nvSpPr>
        <p:spPr>
          <a:xfrm>
            <a:off x="7893876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3" name="타원 52">
            <a:hlinkClick r:id="rId7" action="ppaction://hlinksldjump"/>
          </p:cNvPr>
          <p:cNvSpPr/>
          <p:nvPr/>
        </p:nvSpPr>
        <p:spPr>
          <a:xfrm>
            <a:off x="8842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4" name="타원 53">
            <a:hlinkClick r:id="rId8" action="ppaction://hlinksldjump"/>
          </p:cNvPr>
          <p:cNvSpPr/>
          <p:nvPr/>
        </p:nvSpPr>
        <p:spPr>
          <a:xfrm>
            <a:off x="9310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31" name="그림 30"/>
          <p:cNvPicPr preferRelativeResize="0"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0" t="2824" r="40279" b="77684"/>
          <a:stretch/>
        </p:blipFill>
        <p:spPr>
          <a:xfrm>
            <a:off x="1327251" y="1328676"/>
            <a:ext cx="5417113" cy="2539840"/>
          </a:xfrm>
          <a:prstGeom prst="rect">
            <a:avLst/>
          </a:prstGeom>
        </p:spPr>
      </p:pic>
      <p:pic>
        <p:nvPicPr>
          <p:cNvPr id="38" name="그림 37"/>
          <p:cNvPicPr preferRelativeResize="0"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23" t="8313" r="24595" b="77075"/>
          <a:stretch/>
        </p:blipFill>
        <p:spPr>
          <a:xfrm>
            <a:off x="3681875" y="1354693"/>
            <a:ext cx="1599810" cy="1903998"/>
          </a:xfrm>
          <a:prstGeom prst="rect">
            <a:avLst/>
          </a:prstGeom>
        </p:spPr>
      </p:pic>
      <p:pic>
        <p:nvPicPr>
          <p:cNvPr id="41" name="그림 40"/>
          <p:cNvPicPr preferRelativeResize="0"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544" t="9360" r="4743" b="81369"/>
          <a:stretch/>
        </p:blipFill>
        <p:spPr>
          <a:xfrm>
            <a:off x="6295416" y="1495295"/>
            <a:ext cx="2099648" cy="1208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896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animBg="1"/>
      <p:bldP spid="73" grpId="0"/>
      <p:bldP spid="32" grpId="0" animBg="1"/>
      <p:bldP spid="3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그룹 74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76" name="타원 75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77" name="이등변 삼각형 76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pic>
        <p:nvPicPr>
          <p:cNvPr id="40" name="그림 39" descr="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12000" y="32400"/>
            <a:ext cx="2789873" cy="911543"/>
          </a:xfrm>
          <a:prstGeom prst="rect">
            <a:avLst/>
          </a:prstGeom>
        </p:spPr>
      </p:pic>
      <p:grpSp>
        <p:nvGrpSpPr>
          <p:cNvPr id="59" name="그룹 58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60" name="타원 59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61" name="이등변 삼각형 60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37" name="모서리가 둥근 직사각형 36"/>
          <p:cNvSpPr/>
          <p:nvPr/>
        </p:nvSpPr>
        <p:spPr>
          <a:xfrm>
            <a:off x="929051" y="4379294"/>
            <a:ext cx="8080011" cy="46800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2200" dirty="0">
              <a:latin typeface="나눔고딕" pitchFamily="50" charset="-127"/>
              <a:ea typeface="나눔고딕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999792" y="4397851"/>
            <a:ext cx="2403997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180000">
              <a:buClr>
                <a:schemeClr val="accent2">
                  <a:lumMod val="75000"/>
                </a:schemeClr>
              </a:buClr>
              <a:buFont typeface="Arial" pitchFamily="34" charset="0"/>
              <a:buChar char="•"/>
              <a:defRPr lang="ko-KR" altLang="en-US"/>
            </a:pP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/>
                <a:ea typeface="나눔고딕"/>
                <a:sym typeface="Wingdings"/>
              </a:rPr>
              <a:t>22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/>
                <a:ea typeface="나눔고딕"/>
                <a:sym typeface="Wingdings"/>
              </a:rPr>
              <a:t>5</a:t>
            </a:r>
            <a:r>
              <a:rPr lang="en-US" altLang="ko-KR" sz="2200" b="1" spc="-300" dirty="0">
                <a:latin typeface="나눔고딕"/>
                <a:ea typeface="나눔고딕"/>
                <a:sym typeface="Wingdings"/>
              </a:rPr>
              <a:t> 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/>
                <a:ea typeface="나눔고딕"/>
                <a:sym typeface="Wingdings"/>
              </a:rPr>
              <a:t>mm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/>
                <a:ea typeface="나눔고딕"/>
                <a:sym typeface="Wingdings"/>
              </a:rPr>
              <a:t>입니다.</a:t>
            </a:r>
          </a:p>
        </p:txBody>
      </p:sp>
      <p:pic>
        <p:nvPicPr>
          <p:cNvPr id="57" name="그림 5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63367" y="4404537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TextBox 32"/>
          <p:cNvSpPr txBox="1"/>
          <p:nvPr/>
        </p:nvSpPr>
        <p:spPr>
          <a:xfrm>
            <a:off x="666720" y="410956"/>
            <a:ext cx="429867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발의 길이를 몇 </a:t>
            </a:r>
            <a:r>
              <a:rPr lang="en-US" altLang="ko-KR" sz="2300" dirty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cm </a:t>
            </a:r>
            <a:r>
              <a:rPr lang="ko-KR" altLang="en-US" sz="2300" dirty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몇 </a:t>
            </a:r>
            <a:r>
              <a:rPr lang="en-US" altLang="ko-KR" sz="2300" dirty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mm</a:t>
            </a:r>
            <a:r>
              <a:rPr lang="ko-KR" altLang="en-US" sz="2300" dirty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와 </a:t>
            </a:r>
            <a:endParaRPr lang="en-US" altLang="ko-KR" sz="2300" dirty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pPr algn="ctr"/>
            <a:r>
              <a:rPr lang="ko-KR" altLang="en-US" sz="2300" dirty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몇 </a:t>
            </a:r>
            <a:r>
              <a:rPr lang="en-US" altLang="ko-KR" sz="2300" dirty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mm</a:t>
            </a:r>
            <a:r>
              <a:rPr lang="ko-KR" altLang="en-US" sz="2300" dirty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로 나타내기</a:t>
            </a:r>
            <a:endParaRPr lang="en-US" altLang="ko-KR" sz="2300" dirty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34" name="그룹 33"/>
          <p:cNvGrpSpPr/>
          <p:nvPr/>
        </p:nvGrpSpPr>
        <p:grpSpPr>
          <a:xfrm>
            <a:off x="1015750" y="3868516"/>
            <a:ext cx="7958168" cy="430887"/>
            <a:chOff x="1004250" y="3688545"/>
            <a:chExt cx="7958168" cy="430887"/>
          </a:xfrm>
        </p:grpSpPr>
        <p:sp>
          <p:nvSpPr>
            <p:cNvPr id="35" name="TextBox 34"/>
            <p:cNvSpPr txBox="1"/>
            <p:nvPr/>
          </p:nvSpPr>
          <p:spPr>
            <a:xfrm>
              <a:off x="1146514" y="3688545"/>
              <a:ext cx="781590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defTabSz="844008" latinLnBrk="0">
                <a:spcBef>
                  <a:spcPct val="0"/>
                </a:spcBef>
                <a:spcAft>
                  <a:spcPct val="0"/>
                </a:spcAft>
                <a:defRPr lang="ko-KR" altLang="en-US"/>
              </a:pPr>
              <a:r>
                <a:rPr lang="en-US" altLang="ko-KR" sz="2200" b="1" dirty="0" smtClean="0">
                  <a:latin typeface="나눔고딕"/>
                  <a:ea typeface="나눔고딕"/>
                  <a:sym typeface="Wingdings"/>
                </a:rPr>
                <a:t>mm</a:t>
              </a:r>
              <a:r>
                <a:rPr lang="ko-KR" altLang="en-US" sz="2200" b="1" dirty="0" smtClean="0">
                  <a:latin typeface="나눔고딕"/>
                  <a:ea typeface="나눔고딕"/>
                  <a:sym typeface="Wingdings"/>
                </a:rPr>
                <a:t>로는 얼마로 </a:t>
              </a:r>
              <a:r>
                <a:rPr lang="ko-KR" altLang="en-US" sz="2200" b="1" dirty="0">
                  <a:latin typeface="나눔고딕"/>
                  <a:ea typeface="나눔고딕"/>
                  <a:sym typeface="Wingdings"/>
                </a:rPr>
                <a:t>표현할 수 </a:t>
              </a:r>
              <a:r>
                <a:rPr lang="ko-KR" altLang="en-US" sz="2200" b="1" dirty="0" smtClean="0">
                  <a:latin typeface="나눔고딕"/>
                  <a:ea typeface="나눔고딕"/>
                  <a:sym typeface="Wingdings"/>
                </a:rPr>
                <a:t>있</a:t>
              </a:r>
              <a:r>
                <a:rPr lang="ko-KR" altLang="en-US" sz="2200" b="1" dirty="0">
                  <a:latin typeface="나눔고딕"/>
                  <a:ea typeface="나눔고딕"/>
                  <a:sym typeface="Wingdings"/>
                </a:rPr>
                <a:t>나</a:t>
              </a:r>
              <a:r>
                <a:rPr lang="ko-KR" altLang="en-US" sz="2200" b="1" dirty="0" smtClean="0">
                  <a:latin typeface="나눔고딕"/>
                  <a:ea typeface="나눔고딕"/>
                  <a:sym typeface="Wingdings"/>
                </a:rPr>
                <a:t>요</a:t>
              </a:r>
              <a:r>
                <a:rPr lang="ko-KR" altLang="en-US" sz="2200" b="1" dirty="0">
                  <a:latin typeface="나눔고딕"/>
                  <a:ea typeface="나눔고딕"/>
                  <a:sym typeface="Wingdings"/>
                </a:rPr>
                <a:t>?</a:t>
              </a:r>
            </a:p>
          </p:txBody>
        </p:sp>
        <p:sp>
          <p:nvSpPr>
            <p:cNvPr id="36" name="Freeform 14"/>
            <p:cNvSpPr>
              <a:spLocks/>
            </p:cNvSpPr>
            <p:nvPr/>
          </p:nvSpPr>
          <p:spPr bwMode="auto">
            <a:xfrm>
              <a:off x="1004250" y="3863672"/>
              <a:ext cx="126000" cy="126000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1"/>
                </a:cxn>
                <a:cxn ang="0">
                  <a:pos x="115" y="3"/>
                </a:cxn>
                <a:cxn ang="0">
                  <a:pos x="122" y="6"/>
                </a:cxn>
                <a:cxn ang="0">
                  <a:pos x="129" y="11"/>
                </a:cxn>
                <a:cxn ang="0">
                  <a:pos x="134" y="16"/>
                </a:cxn>
                <a:cxn ang="0">
                  <a:pos x="139" y="21"/>
                </a:cxn>
                <a:cxn ang="0">
                  <a:pos x="142" y="27"/>
                </a:cxn>
                <a:cxn ang="0">
                  <a:pos x="145" y="33"/>
                </a:cxn>
                <a:cxn ang="0">
                  <a:pos x="146" y="38"/>
                </a:cxn>
                <a:cxn ang="0">
                  <a:pos x="148" y="44"/>
                </a:cxn>
                <a:cxn ang="0">
                  <a:pos x="148" y="48"/>
                </a:cxn>
                <a:cxn ang="0">
                  <a:pos x="149" y="51"/>
                </a:cxn>
                <a:cxn ang="0">
                  <a:pos x="149" y="54"/>
                </a:cxn>
                <a:cxn ang="0">
                  <a:pos x="149" y="54"/>
                </a:cxn>
                <a:cxn ang="0">
                  <a:pos x="149" y="100"/>
                </a:cxn>
                <a:cxn ang="0">
                  <a:pos x="147" y="110"/>
                </a:cxn>
                <a:cxn ang="0">
                  <a:pos x="144" y="118"/>
                </a:cxn>
                <a:cxn ang="0">
                  <a:pos x="140" y="126"/>
                </a:cxn>
                <a:cxn ang="0">
                  <a:pos x="136" y="132"/>
                </a:cxn>
                <a:cxn ang="0">
                  <a:pos x="130" y="136"/>
                </a:cxn>
                <a:cxn ang="0">
                  <a:pos x="124" y="140"/>
                </a:cxn>
                <a:cxn ang="0">
                  <a:pos x="119" y="143"/>
                </a:cxn>
                <a:cxn ang="0">
                  <a:pos x="113" y="145"/>
                </a:cxn>
                <a:cxn ang="0">
                  <a:pos x="108" y="147"/>
                </a:cxn>
                <a:cxn ang="0">
                  <a:pos x="103" y="148"/>
                </a:cxn>
                <a:cxn ang="0">
                  <a:pos x="99" y="148"/>
                </a:cxn>
                <a:cxn ang="0">
                  <a:pos x="96" y="148"/>
                </a:cxn>
                <a:cxn ang="0">
                  <a:pos x="94" y="148"/>
                </a:cxn>
                <a:cxn ang="0">
                  <a:pos x="54" y="148"/>
                </a:cxn>
                <a:cxn ang="0">
                  <a:pos x="43" y="148"/>
                </a:cxn>
                <a:cxn ang="0">
                  <a:pos x="34" y="145"/>
                </a:cxn>
                <a:cxn ang="0">
                  <a:pos x="26" y="142"/>
                </a:cxn>
                <a:cxn ang="0">
                  <a:pos x="20" y="138"/>
                </a:cxn>
                <a:cxn ang="0">
                  <a:pos x="14" y="133"/>
                </a:cxn>
                <a:cxn ang="0">
                  <a:pos x="10" y="127"/>
                </a:cxn>
                <a:cxn ang="0">
                  <a:pos x="7" y="121"/>
                </a:cxn>
                <a:cxn ang="0">
                  <a:pos x="4" y="116"/>
                </a:cxn>
                <a:cxn ang="0">
                  <a:pos x="2" y="110"/>
                </a:cxn>
                <a:cxn ang="0">
                  <a:pos x="1" y="105"/>
                </a:cxn>
                <a:cxn ang="0">
                  <a:pos x="0" y="101"/>
                </a:cxn>
                <a:cxn ang="0">
                  <a:pos x="0" y="97"/>
                </a:cxn>
                <a:cxn ang="0">
                  <a:pos x="0" y="95"/>
                </a:cxn>
                <a:cxn ang="0">
                  <a:pos x="0" y="94"/>
                </a:cxn>
                <a:cxn ang="0">
                  <a:pos x="0" y="49"/>
                </a:cxn>
                <a:cxn ang="0">
                  <a:pos x="2" y="39"/>
                </a:cxn>
                <a:cxn ang="0">
                  <a:pos x="4" y="30"/>
                </a:cxn>
                <a:cxn ang="0">
                  <a:pos x="8" y="23"/>
                </a:cxn>
                <a:cxn ang="0">
                  <a:pos x="13" y="17"/>
                </a:cxn>
                <a:cxn ang="0">
                  <a:pos x="18" y="12"/>
                </a:cxn>
                <a:cxn ang="0">
                  <a:pos x="24" y="8"/>
                </a:cxn>
                <a:cxn ang="0">
                  <a:pos x="30" y="5"/>
                </a:cxn>
                <a:cxn ang="0">
                  <a:pos x="36" y="3"/>
                </a:cxn>
                <a:cxn ang="0">
                  <a:pos x="41" y="2"/>
                </a:cxn>
                <a:cxn ang="0">
                  <a:pos x="46" y="1"/>
                </a:cxn>
                <a:cxn ang="0">
                  <a:pos x="50" y="0"/>
                </a:cxn>
                <a:cxn ang="0">
                  <a:pos x="53" y="0"/>
                </a:cxn>
                <a:cxn ang="0">
                  <a:pos x="54" y="0"/>
                </a:cxn>
              </a:cxnLst>
              <a:rect l="0" t="0" r="r" b="b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200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pic>
        <p:nvPicPr>
          <p:cNvPr id="51" name="그림 50"/>
          <p:cNvPicPr preferRelativeResize="0"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0" t="2824" r="40279" b="77684"/>
          <a:stretch/>
        </p:blipFill>
        <p:spPr>
          <a:xfrm>
            <a:off x="1327251" y="1328676"/>
            <a:ext cx="5417113" cy="2539840"/>
          </a:xfrm>
          <a:prstGeom prst="rect">
            <a:avLst/>
          </a:prstGeom>
        </p:spPr>
      </p:pic>
      <p:pic>
        <p:nvPicPr>
          <p:cNvPr id="52" name="그림 51"/>
          <p:cNvPicPr preferRelativeResize="0"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23" t="8313" r="24595" b="77075"/>
          <a:stretch/>
        </p:blipFill>
        <p:spPr>
          <a:xfrm>
            <a:off x="3681875" y="1354693"/>
            <a:ext cx="1599810" cy="1903998"/>
          </a:xfrm>
          <a:prstGeom prst="rect">
            <a:avLst/>
          </a:prstGeom>
        </p:spPr>
      </p:pic>
      <p:pic>
        <p:nvPicPr>
          <p:cNvPr id="56" name="그림 55"/>
          <p:cNvPicPr preferRelativeResize="0"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544" t="9360" r="4743" b="81369"/>
          <a:stretch/>
        </p:blipFill>
        <p:spPr>
          <a:xfrm>
            <a:off x="6295416" y="1495295"/>
            <a:ext cx="2099648" cy="1208008"/>
          </a:xfrm>
          <a:prstGeom prst="rect">
            <a:avLst/>
          </a:prstGeom>
        </p:spPr>
      </p:pic>
      <p:sp>
        <p:nvSpPr>
          <p:cNvPr id="58" name="타원 57">
            <a:hlinkClick r:id="rId6" action="ppaction://hlinksldjump"/>
          </p:cNvPr>
          <p:cNvSpPr/>
          <p:nvPr/>
        </p:nvSpPr>
        <p:spPr>
          <a:xfrm>
            <a:off x="69599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62" name="타원 61">
            <a:hlinkClick r:id="rId7" action="ppaction://hlinksldjump"/>
          </p:cNvPr>
          <p:cNvSpPr/>
          <p:nvPr/>
        </p:nvSpPr>
        <p:spPr>
          <a:xfrm>
            <a:off x="74279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63" name="타원 62">
            <a:hlinkClick r:id="rId8" action="ppaction://hlinksldjump"/>
          </p:cNvPr>
          <p:cNvSpPr/>
          <p:nvPr/>
        </p:nvSpPr>
        <p:spPr>
          <a:xfrm>
            <a:off x="7893876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65" name="타원 64">
            <a:hlinkClick r:id="rId9" action="ppaction://hlinksldjump"/>
          </p:cNvPr>
          <p:cNvSpPr/>
          <p:nvPr/>
        </p:nvSpPr>
        <p:spPr>
          <a:xfrm>
            <a:off x="8842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66" name="타원 65">
            <a:hlinkClick r:id="rId10" action="ppaction://hlinksldjump"/>
          </p:cNvPr>
          <p:cNvSpPr/>
          <p:nvPr/>
        </p:nvSpPr>
        <p:spPr>
          <a:xfrm>
            <a:off x="9310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45406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517" y="3107871"/>
            <a:ext cx="9137149" cy="2889265"/>
          </a:xfrm>
          <a:prstGeom prst="rect">
            <a:avLst/>
          </a:prstGeom>
        </p:spPr>
      </p:pic>
      <p:pic>
        <p:nvPicPr>
          <p:cNvPr id="31" name="그림 3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87" t="68323" r="52882" b="20212"/>
          <a:stretch/>
        </p:blipFill>
        <p:spPr>
          <a:xfrm>
            <a:off x="2053468" y="5070098"/>
            <a:ext cx="2497267" cy="33124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66720" y="410956"/>
            <a:ext cx="4334109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발의 길이를 몇 </a:t>
            </a:r>
            <a:r>
              <a:rPr lang="en-US" altLang="ko-KR" sz="2300" dirty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cm </a:t>
            </a:r>
            <a:r>
              <a:rPr lang="ko-KR" altLang="en-US" sz="2300" dirty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몇 </a:t>
            </a:r>
            <a:r>
              <a:rPr lang="en-US" altLang="ko-KR" sz="2300" dirty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mm</a:t>
            </a:r>
            <a:r>
              <a:rPr lang="ko-KR" altLang="en-US" sz="2300" dirty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와 </a:t>
            </a:r>
            <a:endParaRPr lang="en-US" altLang="ko-KR" sz="2300" dirty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pPr algn="ctr"/>
            <a:r>
              <a:rPr lang="ko-KR" altLang="en-US" sz="2300" dirty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몇 </a:t>
            </a:r>
            <a:r>
              <a:rPr lang="en-US" altLang="ko-KR" sz="2300" dirty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mm</a:t>
            </a:r>
            <a:r>
              <a:rPr lang="ko-KR" altLang="en-US" sz="2300" dirty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로 나타내기</a:t>
            </a:r>
            <a:endParaRPr lang="en-US" altLang="ko-KR" sz="2300" dirty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75" name="그룹 74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76" name="타원 75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77" name="이등변 삼각형 76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78" name="그룹 77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79" name="타원 78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80" name="이등변 삼각형 79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pic>
        <p:nvPicPr>
          <p:cNvPr id="23" name="그림 22" descr="4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912000" y="32400"/>
            <a:ext cx="2789873" cy="911543"/>
          </a:xfrm>
          <a:prstGeom prst="rect">
            <a:avLst/>
          </a:prstGeom>
        </p:spPr>
      </p:pic>
      <p:pic>
        <p:nvPicPr>
          <p:cNvPr id="2" name="그림 1"/>
          <p:cNvPicPr preferRelativeResize="0"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31" t="30551" r="70877" b="67001"/>
          <a:stretch/>
        </p:blipFill>
        <p:spPr>
          <a:xfrm>
            <a:off x="1329069" y="3817087"/>
            <a:ext cx="1448800" cy="318977"/>
          </a:xfrm>
          <a:prstGeom prst="rect">
            <a:avLst/>
          </a:prstGeom>
        </p:spPr>
      </p:pic>
      <p:sp>
        <p:nvSpPr>
          <p:cNvPr id="30" name="모서리가 둥근 직사각형 29"/>
          <p:cNvSpPr/>
          <p:nvPr/>
        </p:nvSpPr>
        <p:spPr>
          <a:xfrm>
            <a:off x="929051" y="2081035"/>
            <a:ext cx="8056741" cy="769441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2200" dirty="0">
              <a:latin typeface="나눔고딕" pitchFamily="50" charset="-127"/>
              <a:ea typeface="나눔고딕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44842" y="2081036"/>
            <a:ext cx="793850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180000">
              <a:buClr>
                <a:schemeClr val="accent2">
                  <a:lumMod val="75000"/>
                </a:schemeClr>
              </a:buClr>
              <a:buFont typeface="Arial" pitchFamily="34" charset="0"/>
              <a:buChar char="•"/>
              <a:defRPr lang="ko-KR" altLang="en-US"/>
            </a:pP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/>
                <a:ea typeface="나눔고딕"/>
                <a:sym typeface="Wingdings"/>
              </a:rPr>
              <a:t>1cm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/>
                <a:ea typeface="나눔고딕"/>
                <a:sym typeface="Wingdings"/>
              </a:rPr>
              <a:t>는 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/>
                <a:ea typeface="나눔고딕"/>
                <a:sym typeface="Wingdings"/>
              </a:rPr>
              <a:t>10</a:t>
            </a:r>
            <a:r>
              <a:rPr lang="en-US" altLang="ko-KR" sz="2200" b="1" spc="-300" dirty="0">
                <a:latin typeface="나눔고딕"/>
                <a:ea typeface="나눔고딕"/>
                <a:sym typeface="Wingdings"/>
              </a:rPr>
              <a:t> 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/>
                <a:ea typeface="나눔고딕"/>
                <a:sym typeface="Wingdings"/>
              </a:rPr>
              <a:t>mm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/>
                <a:ea typeface="나눔고딕"/>
                <a:sym typeface="Wingdings"/>
              </a:rPr>
              <a:t>이므로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/>
                <a:ea typeface="나눔고딕"/>
                <a:sym typeface="Wingdings"/>
              </a:rPr>
              <a:t> 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/>
                <a:ea typeface="나눔고딕"/>
                <a:sym typeface="Wingdings"/>
              </a:rPr>
              <a:t>22</a:t>
            </a:r>
            <a:r>
              <a:rPr lang="en-US" altLang="ko-KR" sz="2200" b="1" spc="-300" dirty="0">
                <a:latin typeface="나눔고딕"/>
                <a:ea typeface="나눔고딕"/>
                <a:sym typeface="Wingdings"/>
              </a:rPr>
              <a:t> 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/>
                <a:ea typeface="나눔고딕"/>
                <a:sym typeface="Wingdings"/>
              </a:rPr>
              <a:t>cm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/>
                <a:ea typeface="나눔고딕"/>
                <a:sym typeface="Wingdings"/>
              </a:rPr>
              <a:t>는 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/>
                <a:ea typeface="나눔고딕"/>
                <a:sym typeface="Wingdings"/>
              </a:rPr>
              <a:t>220</a:t>
            </a:r>
            <a:r>
              <a:rPr lang="en-US" altLang="ko-KR" sz="2200" b="1" spc="-300" dirty="0">
                <a:latin typeface="나눔고딕"/>
                <a:ea typeface="나눔고딕"/>
                <a:sym typeface="Wingdings"/>
              </a:rPr>
              <a:t> 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/>
                <a:ea typeface="나눔고딕"/>
                <a:sym typeface="Wingdings"/>
              </a:rPr>
              <a:t>mm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/>
                <a:ea typeface="나눔고딕"/>
                <a:sym typeface="Wingdings"/>
              </a:rPr>
              <a:t>입니다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/>
                <a:ea typeface="나눔고딕"/>
                <a:sym typeface="Wingdings"/>
              </a:rPr>
              <a:t>.</a:t>
            </a:r>
          </a:p>
          <a:p>
            <a:pPr marL="355600" indent="-179388">
              <a:buClr>
                <a:srgbClr val="3454BA"/>
              </a:buClr>
              <a:buNone/>
              <a:defRPr lang="ko-KR" altLang="en-US"/>
            </a:pP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/>
                <a:ea typeface="나눔고딕"/>
                <a:sym typeface="Wingdings"/>
              </a:rPr>
              <a:t>  따라서 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/>
                <a:ea typeface="나눔고딕"/>
                <a:sym typeface="Wingdings"/>
              </a:rPr>
              <a:t>22</a:t>
            </a:r>
            <a:r>
              <a:rPr lang="en-US" altLang="ko-KR" sz="2200" b="1" spc="-300" dirty="0">
                <a:latin typeface="나눔고딕"/>
                <a:ea typeface="나눔고딕"/>
                <a:sym typeface="Wingdings"/>
              </a:rPr>
              <a:t> 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/>
                <a:ea typeface="나눔고딕"/>
                <a:sym typeface="Wingdings"/>
              </a:rPr>
              <a:t>cm 5</a:t>
            </a:r>
            <a:r>
              <a:rPr lang="en-US" altLang="ko-KR" sz="2200" b="1" spc="-300" dirty="0">
                <a:latin typeface="나눔고딕"/>
                <a:ea typeface="나눔고딕"/>
                <a:sym typeface="Wingdings"/>
              </a:rPr>
              <a:t> 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/>
                <a:ea typeface="나눔고딕"/>
                <a:sym typeface="Wingdings"/>
              </a:rPr>
              <a:t>mm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/>
                <a:ea typeface="나눔고딕"/>
                <a:sym typeface="Wingdings"/>
              </a:rPr>
              <a:t>는 22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/>
                <a:ea typeface="나눔고딕"/>
                <a:sym typeface="Wingdings"/>
              </a:rPr>
              <a:t>5</a:t>
            </a:r>
            <a:r>
              <a:rPr lang="en-US" altLang="ko-KR" sz="2200" b="1" spc="-300" dirty="0">
                <a:latin typeface="나눔고딕"/>
                <a:ea typeface="나눔고딕"/>
                <a:sym typeface="Wingdings"/>
              </a:rPr>
              <a:t> 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/>
                <a:ea typeface="나눔고딕"/>
                <a:sym typeface="Wingdings"/>
              </a:rPr>
              <a:t>mm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/>
                <a:ea typeface="나눔고딕"/>
                <a:sym typeface="Wingdings"/>
              </a:rPr>
              <a:t>입니다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/>
                <a:ea typeface="나눔고딕"/>
                <a:sym typeface="Wingdings"/>
              </a:rPr>
              <a:t>.</a:t>
            </a:r>
          </a:p>
        </p:txBody>
      </p:sp>
      <p:pic>
        <p:nvPicPr>
          <p:cNvPr id="33" name="그림 32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63367" y="2247722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4" name="그룹 33"/>
          <p:cNvGrpSpPr/>
          <p:nvPr/>
        </p:nvGrpSpPr>
        <p:grpSpPr>
          <a:xfrm>
            <a:off x="1015750" y="1552943"/>
            <a:ext cx="7970043" cy="430887"/>
            <a:chOff x="1004250" y="3712295"/>
            <a:chExt cx="7970043" cy="430887"/>
          </a:xfrm>
        </p:grpSpPr>
        <p:sp>
          <p:nvSpPr>
            <p:cNvPr id="35" name="TextBox 34"/>
            <p:cNvSpPr txBox="1"/>
            <p:nvPr/>
          </p:nvSpPr>
          <p:spPr>
            <a:xfrm>
              <a:off x="1158389" y="3712295"/>
              <a:ext cx="781590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spcBef>
                  <a:spcPct val="0"/>
                </a:spcBef>
                <a:spcAft>
                  <a:spcPct val="0"/>
                </a:spcAft>
                <a:defRPr lang="ko-KR" altLang="en-US"/>
              </a:pPr>
              <a:r>
                <a:rPr lang="ko-KR" altLang="en-US" sz="2200" b="1" dirty="0" smtClean="0">
                  <a:latin typeface="나눔고딕"/>
                  <a:ea typeface="나눔고딕"/>
                  <a:sym typeface="Wingdings"/>
                </a:rPr>
                <a:t>왜 그렇게 생각했나요</a:t>
              </a:r>
              <a:r>
                <a:rPr lang="en-US" altLang="ko-KR" sz="2200" b="1" dirty="0" smtClean="0">
                  <a:latin typeface="나눔고딕"/>
                  <a:ea typeface="나눔고딕"/>
                  <a:sym typeface="Wingdings"/>
                </a:rPr>
                <a:t>?</a:t>
              </a:r>
              <a:endParaRPr lang="ko-KR" altLang="en-US" sz="2200" b="1" dirty="0">
                <a:latin typeface="나눔고딕"/>
                <a:ea typeface="나눔고딕"/>
                <a:sym typeface="Wingdings"/>
              </a:endParaRPr>
            </a:p>
          </p:txBody>
        </p:sp>
        <p:sp>
          <p:nvSpPr>
            <p:cNvPr id="36" name="Freeform 14"/>
            <p:cNvSpPr>
              <a:spLocks/>
            </p:cNvSpPr>
            <p:nvPr/>
          </p:nvSpPr>
          <p:spPr bwMode="auto">
            <a:xfrm>
              <a:off x="1004250" y="3863672"/>
              <a:ext cx="126000" cy="126000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1"/>
                </a:cxn>
                <a:cxn ang="0">
                  <a:pos x="115" y="3"/>
                </a:cxn>
                <a:cxn ang="0">
                  <a:pos x="122" y="6"/>
                </a:cxn>
                <a:cxn ang="0">
                  <a:pos x="129" y="11"/>
                </a:cxn>
                <a:cxn ang="0">
                  <a:pos x="134" y="16"/>
                </a:cxn>
                <a:cxn ang="0">
                  <a:pos x="139" y="21"/>
                </a:cxn>
                <a:cxn ang="0">
                  <a:pos x="142" y="27"/>
                </a:cxn>
                <a:cxn ang="0">
                  <a:pos x="145" y="33"/>
                </a:cxn>
                <a:cxn ang="0">
                  <a:pos x="146" y="38"/>
                </a:cxn>
                <a:cxn ang="0">
                  <a:pos x="148" y="44"/>
                </a:cxn>
                <a:cxn ang="0">
                  <a:pos x="148" y="48"/>
                </a:cxn>
                <a:cxn ang="0">
                  <a:pos x="149" y="51"/>
                </a:cxn>
                <a:cxn ang="0">
                  <a:pos x="149" y="54"/>
                </a:cxn>
                <a:cxn ang="0">
                  <a:pos x="149" y="54"/>
                </a:cxn>
                <a:cxn ang="0">
                  <a:pos x="149" y="100"/>
                </a:cxn>
                <a:cxn ang="0">
                  <a:pos x="147" y="110"/>
                </a:cxn>
                <a:cxn ang="0">
                  <a:pos x="144" y="118"/>
                </a:cxn>
                <a:cxn ang="0">
                  <a:pos x="140" y="126"/>
                </a:cxn>
                <a:cxn ang="0">
                  <a:pos x="136" y="132"/>
                </a:cxn>
                <a:cxn ang="0">
                  <a:pos x="130" y="136"/>
                </a:cxn>
                <a:cxn ang="0">
                  <a:pos x="124" y="140"/>
                </a:cxn>
                <a:cxn ang="0">
                  <a:pos x="119" y="143"/>
                </a:cxn>
                <a:cxn ang="0">
                  <a:pos x="113" y="145"/>
                </a:cxn>
                <a:cxn ang="0">
                  <a:pos x="108" y="147"/>
                </a:cxn>
                <a:cxn ang="0">
                  <a:pos x="103" y="148"/>
                </a:cxn>
                <a:cxn ang="0">
                  <a:pos x="99" y="148"/>
                </a:cxn>
                <a:cxn ang="0">
                  <a:pos x="96" y="148"/>
                </a:cxn>
                <a:cxn ang="0">
                  <a:pos x="94" y="148"/>
                </a:cxn>
                <a:cxn ang="0">
                  <a:pos x="54" y="148"/>
                </a:cxn>
                <a:cxn ang="0">
                  <a:pos x="43" y="148"/>
                </a:cxn>
                <a:cxn ang="0">
                  <a:pos x="34" y="145"/>
                </a:cxn>
                <a:cxn ang="0">
                  <a:pos x="26" y="142"/>
                </a:cxn>
                <a:cxn ang="0">
                  <a:pos x="20" y="138"/>
                </a:cxn>
                <a:cxn ang="0">
                  <a:pos x="14" y="133"/>
                </a:cxn>
                <a:cxn ang="0">
                  <a:pos x="10" y="127"/>
                </a:cxn>
                <a:cxn ang="0">
                  <a:pos x="7" y="121"/>
                </a:cxn>
                <a:cxn ang="0">
                  <a:pos x="4" y="116"/>
                </a:cxn>
                <a:cxn ang="0">
                  <a:pos x="2" y="110"/>
                </a:cxn>
                <a:cxn ang="0">
                  <a:pos x="1" y="105"/>
                </a:cxn>
                <a:cxn ang="0">
                  <a:pos x="0" y="101"/>
                </a:cxn>
                <a:cxn ang="0">
                  <a:pos x="0" y="97"/>
                </a:cxn>
                <a:cxn ang="0">
                  <a:pos x="0" y="95"/>
                </a:cxn>
                <a:cxn ang="0">
                  <a:pos x="0" y="94"/>
                </a:cxn>
                <a:cxn ang="0">
                  <a:pos x="0" y="49"/>
                </a:cxn>
                <a:cxn ang="0">
                  <a:pos x="2" y="39"/>
                </a:cxn>
                <a:cxn ang="0">
                  <a:pos x="4" y="30"/>
                </a:cxn>
                <a:cxn ang="0">
                  <a:pos x="8" y="23"/>
                </a:cxn>
                <a:cxn ang="0">
                  <a:pos x="13" y="17"/>
                </a:cxn>
                <a:cxn ang="0">
                  <a:pos x="18" y="12"/>
                </a:cxn>
                <a:cxn ang="0">
                  <a:pos x="24" y="8"/>
                </a:cxn>
                <a:cxn ang="0">
                  <a:pos x="30" y="5"/>
                </a:cxn>
                <a:cxn ang="0">
                  <a:pos x="36" y="3"/>
                </a:cxn>
                <a:cxn ang="0">
                  <a:pos x="41" y="2"/>
                </a:cxn>
                <a:cxn ang="0">
                  <a:pos x="46" y="1"/>
                </a:cxn>
                <a:cxn ang="0">
                  <a:pos x="50" y="0"/>
                </a:cxn>
                <a:cxn ang="0">
                  <a:pos x="53" y="0"/>
                </a:cxn>
                <a:cxn ang="0">
                  <a:pos x="54" y="0"/>
                </a:cxn>
              </a:cxnLst>
              <a:rect l="0" t="0" r="r" b="b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200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45" name="타원 44">
            <a:hlinkClick r:id="rId7" action="ppaction://hlinksldjump"/>
          </p:cNvPr>
          <p:cNvSpPr/>
          <p:nvPr/>
        </p:nvSpPr>
        <p:spPr>
          <a:xfrm>
            <a:off x="69599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6" name="타원 45">
            <a:hlinkClick r:id="rId8" action="ppaction://hlinksldjump"/>
          </p:cNvPr>
          <p:cNvSpPr/>
          <p:nvPr/>
        </p:nvSpPr>
        <p:spPr>
          <a:xfrm>
            <a:off x="74279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7" name="타원 46">
            <a:hlinkClick r:id="rId9" action="ppaction://hlinksldjump"/>
          </p:cNvPr>
          <p:cNvSpPr/>
          <p:nvPr/>
        </p:nvSpPr>
        <p:spPr>
          <a:xfrm>
            <a:off x="7893876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9" name="타원 48">
            <a:hlinkClick r:id="rId10" action="ppaction://hlinksldjump"/>
          </p:cNvPr>
          <p:cNvSpPr/>
          <p:nvPr/>
        </p:nvSpPr>
        <p:spPr>
          <a:xfrm>
            <a:off x="8842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0" name="타원 49">
            <a:hlinkClick r:id="rId11" action="ppaction://hlinksldjump"/>
          </p:cNvPr>
          <p:cNvSpPr/>
          <p:nvPr/>
        </p:nvSpPr>
        <p:spPr>
          <a:xfrm>
            <a:off x="9310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26" name="그림 25"/>
          <p:cNvPicPr preferRelativeResize="0"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30" t="33372" r="61360" b="63806"/>
          <a:stretch/>
        </p:blipFill>
        <p:spPr>
          <a:xfrm>
            <a:off x="1339701" y="4184795"/>
            <a:ext cx="2413591" cy="367708"/>
          </a:xfrm>
          <a:prstGeom prst="rect">
            <a:avLst/>
          </a:prstGeom>
        </p:spPr>
      </p:pic>
      <p:pic>
        <p:nvPicPr>
          <p:cNvPr id="28" name="그림 27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86738" y="3781816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그림 28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46496" y="4184795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그림 26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57137" y="5070098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09826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모서리가 둥근 직사각형 37"/>
          <p:cNvSpPr/>
          <p:nvPr/>
        </p:nvSpPr>
        <p:spPr>
          <a:xfrm>
            <a:off x="920750" y="4365570"/>
            <a:ext cx="8064500" cy="46800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latin typeface="나눔고딕" pitchFamily="50" charset="-127"/>
              <a:ea typeface="나눔고딕"/>
            </a:endParaRPr>
          </a:p>
        </p:txBody>
      </p:sp>
      <p:sp>
        <p:nvSpPr>
          <p:cNvPr id="52" name="모서리가 둥근 직사각형 51"/>
          <p:cNvSpPr/>
          <p:nvPr/>
        </p:nvSpPr>
        <p:spPr>
          <a:xfrm>
            <a:off x="920750" y="5357853"/>
            <a:ext cx="8064500" cy="46800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latin typeface="나눔고딕" pitchFamily="50" charset="-127"/>
              <a:ea typeface="나눔고딕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005528" y="5376409"/>
            <a:ext cx="755921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180000">
              <a:buClr>
                <a:schemeClr val="accent2">
                  <a:lumMod val="75000"/>
                </a:schemeClr>
              </a:buClr>
              <a:buFont typeface="Arial" pitchFamily="34" charset="0"/>
              <a:buChar char="•"/>
              <a:defRPr lang="ko-KR" altLang="en-US"/>
            </a:pP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/>
                <a:ea typeface="나눔고딕"/>
                <a:sym typeface="Wingdings"/>
              </a:rPr>
              <a:t>제 발의 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/>
                <a:ea typeface="나눔고딕"/>
                <a:sym typeface="Wingdings"/>
              </a:rPr>
              <a:t>길이는 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/>
                <a:ea typeface="나눔고딕"/>
                <a:sym typeface="Wingdings"/>
              </a:rPr>
              <a:t>23</a:t>
            </a:r>
            <a:r>
              <a:rPr lang="en-US" altLang="ko-KR" sz="2200" b="1" spc="-300" dirty="0">
                <a:latin typeface="나눔고딕"/>
                <a:ea typeface="나눔고딕"/>
                <a:sym typeface="Wingdings"/>
              </a:rPr>
              <a:t> 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/>
                <a:ea typeface="나눔고딕"/>
                <a:sym typeface="Wingdings"/>
              </a:rPr>
              <a:t>cm 4</a:t>
            </a:r>
            <a:r>
              <a:rPr lang="en-US" altLang="ko-KR" sz="2200" b="1" spc="-300" dirty="0">
                <a:latin typeface="나눔고딕"/>
                <a:ea typeface="나눔고딕"/>
                <a:sym typeface="Wingdings"/>
              </a:rPr>
              <a:t> 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/>
                <a:ea typeface="나눔고딕"/>
                <a:sym typeface="Wingdings"/>
              </a:rPr>
              <a:t>mm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/>
                <a:ea typeface="나눔고딕"/>
                <a:sym typeface="Wingdings"/>
              </a:rPr>
              <a:t>이고 234</a:t>
            </a:r>
            <a:r>
              <a:rPr lang="en-US" altLang="ko-KR" sz="2200" b="1" spc="-300" dirty="0">
                <a:latin typeface="나눔고딕"/>
                <a:ea typeface="나눔고딕"/>
                <a:sym typeface="Wingdings"/>
              </a:rPr>
              <a:t> 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/>
                <a:ea typeface="나눔고딕"/>
                <a:sym typeface="Wingdings"/>
              </a:rPr>
              <a:t>mm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/>
                <a:ea typeface="나눔고딕"/>
                <a:sym typeface="Wingdings"/>
              </a:rPr>
              <a:t>입니다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/>
                <a:ea typeface="나눔고딕"/>
                <a:sym typeface="Wingdings"/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66720" y="410956"/>
            <a:ext cx="4334109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발의 길이를 몇 </a:t>
            </a:r>
            <a:r>
              <a:rPr lang="en-US" altLang="ko-KR" sz="2300" dirty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cm </a:t>
            </a:r>
            <a:r>
              <a:rPr lang="ko-KR" altLang="en-US" sz="2300" dirty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몇 </a:t>
            </a:r>
            <a:r>
              <a:rPr lang="en-US" altLang="ko-KR" sz="2300" dirty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mm</a:t>
            </a:r>
            <a:r>
              <a:rPr lang="ko-KR" altLang="en-US" sz="2300" dirty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와 </a:t>
            </a:r>
            <a:endParaRPr lang="en-US" altLang="ko-KR" sz="2300" dirty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pPr algn="ctr"/>
            <a:r>
              <a:rPr lang="ko-KR" altLang="en-US" sz="2300" dirty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몇 </a:t>
            </a:r>
            <a:r>
              <a:rPr lang="en-US" altLang="ko-KR" sz="2300" dirty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mm</a:t>
            </a:r>
            <a:r>
              <a:rPr lang="ko-KR" altLang="en-US" sz="2300" dirty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로 나타내기</a:t>
            </a:r>
            <a:endParaRPr lang="en-US" altLang="ko-KR" sz="2300" dirty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75" name="그룹 74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76" name="타원 75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77" name="이등변 삼각형 76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78" name="그룹 77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79" name="타원 78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80" name="이등변 삼각형 79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pic>
        <p:nvPicPr>
          <p:cNvPr id="23" name="그림 22" descr="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12000" y="32400"/>
            <a:ext cx="2789873" cy="911543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836495" y="4384127"/>
            <a:ext cx="4809393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180000">
              <a:buClr>
                <a:schemeClr val="accent2">
                  <a:lumMod val="75000"/>
                </a:schemeClr>
              </a:buClr>
              <a:buFont typeface="Arial" pitchFamily="34" charset="0"/>
              <a:buChar char="•"/>
              <a:defRPr lang="ko-KR" altLang="en-US"/>
            </a:pP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22</a:t>
            </a:r>
            <a:r>
              <a:rPr lang="en-US" altLang="ko-KR" sz="2200" b="1" spc="-300" dirty="0">
                <a:latin typeface="나눔고딕"/>
                <a:ea typeface="나눔고딕"/>
                <a:sym typeface="Wingdings"/>
              </a:rPr>
              <a:t> 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cm 5</a:t>
            </a:r>
            <a:r>
              <a:rPr lang="en-US" altLang="ko-KR" sz="2200" b="1" spc="-300" dirty="0">
                <a:latin typeface="나눔고딕"/>
                <a:ea typeface="나눔고딕"/>
                <a:sym typeface="Wingdings"/>
              </a:rPr>
              <a:t> 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mm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, 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225</a:t>
            </a:r>
            <a:r>
              <a:rPr lang="en-US" altLang="ko-KR" sz="2200" b="1" spc="-300" dirty="0">
                <a:latin typeface="나눔고딕"/>
                <a:ea typeface="나눔고딕"/>
                <a:sym typeface="Wingdings"/>
              </a:rPr>
              <a:t> 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mm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입니다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.</a:t>
            </a:r>
            <a:endParaRPr lang="en-US" altLang="ko-KR" sz="2200" b="1" dirty="0">
              <a:solidFill>
                <a:schemeClr val="accent2">
                  <a:lumMod val="75000"/>
                </a:schemeClr>
              </a:solidFill>
              <a:latin typeface="나눔고딕" pitchFamily="50" charset="-127"/>
              <a:ea typeface="나눔고딕" pitchFamily="50" charset="-127"/>
              <a:sym typeface="Wingdings"/>
            </a:endParaRPr>
          </a:p>
        </p:txBody>
      </p:sp>
      <p:grpSp>
        <p:nvGrpSpPr>
          <p:cNvPr id="39" name="그룹 38"/>
          <p:cNvGrpSpPr/>
          <p:nvPr/>
        </p:nvGrpSpPr>
        <p:grpSpPr>
          <a:xfrm>
            <a:off x="1015750" y="3887279"/>
            <a:ext cx="7958168" cy="430887"/>
            <a:chOff x="1004250" y="3688545"/>
            <a:chExt cx="7958168" cy="430887"/>
          </a:xfrm>
        </p:grpSpPr>
        <p:sp>
          <p:nvSpPr>
            <p:cNvPr id="40" name="TextBox 39"/>
            <p:cNvSpPr txBox="1"/>
            <p:nvPr/>
          </p:nvSpPr>
          <p:spPr>
            <a:xfrm>
              <a:off x="1146514" y="3688545"/>
              <a:ext cx="781590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spcBef>
                  <a:spcPct val="0"/>
                </a:spcBef>
                <a:spcAft>
                  <a:spcPct val="0"/>
                </a:spcAft>
                <a:defRPr lang="ko-KR" altLang="en-US"/>
              </a:pPr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발 </a:t>
              </a:r>
              <a:r>
                <a:rPr lang="ko-KR" altLang="en-US" sz="2200" b="1" dirty="0">
                  <a:latin typeface="나눔고딕" pitchFamily="50" charset="-127"/>
                  <a:ea typeface="나눔고딕" pitchFamily="50" charset="-127"/>
                </a:rPr>
                <a:t>길이를 </a:t>
              </a:r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두 </a:t>
              </a:r>
              <a:r>
                <a:rPr lang="ko-KR" altLang="en-US" sz="2200" b="1" dirty="0">
                  <a:latin typeface="나눔고딕" pitchFamily="50" charset="-127"/>
                  <a:ea typeface="나눔고딕" pitchFamily="50" charset="-127"/>
                </a:rPr>
                <a:t>가지 </a:t>
              </a:r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방법으로 표현해 보세요</a:t>
              </a:r>
              <a:r>
                <a:rPr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.</a:t>
              </a:r>
              <a:endParaRPr lang="ko-KR" altLang="en-US" sz="2200" b="1" dirty="0">
                <a:latin typeface="나눔고딕" pitchFamily="50" charset="-127"/>
                <a:ea typeface="나눔고딕" pitchFamily="50" charset="-127"/>
                <a:sym typeface="Wingdings"/>
              </a:endParaRPr>
            </a:p>
          </p:txBody>
        </p:sp>
        <p:sp>
          <p:nvSpPr>
            <p:cNvPr id="41" name="Freeform 14"/>
            <p:cNvSpPr>
              <a:spLocks/>
            </p:cNvSpPr>
            <p:nvPr/>
          </p:nvSpPr>
          <p:spPr bwMode="auto">
            <a:xfrm>
              <a:off x="1004250" y="3863672"/>
              <a:ext cx="126000" cy="126000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1"/>
                </a:cxn>
                <a:cxn ang="0">
                  <a:pos x="115" y="3"/>
                </a:cxn>
                <a:cxn ang="0">
                  <a:pos x="122" y="6"/>
                </a:cxn>
                <a:cxn ang="0">
                  <a:pos x="129" y="11"/>
                </a:cxn>
                <a:cxn ang="0">
                  <a:pos x="134" y="16"/>
                </a:cxn>
                <a:cxn ang="0">
                  <a:pos x="139" y="21"/>
                </a:cxn>
                <a:cxn ang="0">
                  <a:pos x="142" y="27"/>
                </a:cxn>
                <a:cxn ang="0">
                  <a:pos x="145" y="33"/>
                </a:cxn>
                <a:cxn ang="0">
                  <a:pos x="146" y="38"/>
                </a:cxn>
                <a:cxn ang="0">
                  <a:pos x="148" y="44"/>
                </a:cxn>
                <a:cxn ang="0">
                  <a:pos x="148" y="48"/>
                </a:cxn>
                <a:cxn ang="0">
                  <a:pos x="149" y="51"/>
                </a:cxn>
                <a:cxn ang="0">
                  <a:pos x="149" y="54"/>
                </a:cxn>
                <a:cxn ang="0">
                  <a:pos x="149" y="54"/>
                </a:cxn>
                <a:cxn ang="0">
                  <a:pos x="149" y="100"/>
                </a:cxn>
                <a:cxn ang="0">
                  <a:pos x="147" y="110"/>
                </a:cxn>
                <a:cxn ang="0">
                  <a:pos x="144" y="118"/>
                </a:cxn>
                <a:cxn ang="0">
                  <a:pos x="140" y="126"/>
                </a:cxn>
                <a:cxn ang="0">
                  <a:pos x="136" y="132"/>
                </a:cxn>
                <a:cxn ang="0">
                  <a:pos x="130" y="136"/>
                </a:cxn>
                <a:cxn ang="0">
                  <a:pos x="124" y="140"/>
                </a:cxn>
                <a:cxn ang="0">
                  <a:pos x="119" y="143"/>
                </a:cxn>
                <a:cxn ang="0">
                  <a:pos x="113" y="145"/>
                </a:cxn>
                <a:cxn ang="0">
                  <a:pos x="108" y="147"/>
                </a:cxn>
                <a:cxn ang="0">
                  <a:pos x="103" y="148"/>
                </a:cxn>
                <a:cxn ang="0">
                  <a:pos x="99" y="148"/>
                </a:cxn>
                <a:cxn ang="0">
                  <a:pos x="96" y="148"/>
                </a:cxn>
                <a:cxn ang="0">
                  <a:pos x="94" y="148"/>
                </a:cxn>
                <a:cxn ang="0">
                  <a:pos x="54" y="148"/>
                </a:cxn>
                <a:cxn ang="0">
                  <a:pos x="43" y="148"/>
                </a:cxn>
                <a:cxn ang="0">
                  <a:pos x="34" y="145"/>
                </a:cxn>
                <a:cxn ang="0">
                  <a:pos x="26" y="142"/>
                </a:cxn>
                <a:cxn ang="0">
                  <a:pos x="20" y="138"/>
                </a:cxn>
                <a:cxn ang="0">
                  <a:pos x="14" y="133"/>
                </a:cxn>
                <a:cxn ang="0">
                  <a:pos x="10" y="127"/>
                </a:cxn>
                <a:cxn ang="0">
                  <a:pos x="7" y="121"/>
                </a:cxn>
                <a:cxn ang="0">
                  <a:pos x="4" y="116"/>
                </a:cxn>
                <a:cxn ang="0">
                  <a:pos x="2" y="110"/>
                </a:cxn>
                <a:cxn ang="0">
                  <a:pos x="1" y="105"/>
                </a:cxn>
                <a:cxn ang="0">
                  <a:pos x="0" y="101"/>
                </a:cxn>
                <a:cxn ang="0">
                  <a:pos x="0" y="97"/>
                </a:cxn>
                <a:cxn ang="0">
                  <a:pos x="0" y="95"/>
                </a:cxn>
                <a:cxn ang="0">
                  <a:pos x="0" y="94"/>
                </a:cxn>
                <a:cxn ang="0">
                  <a:pos x="0" y="49"/>
                </a:cxn>
                <a:cxn ang="0">
                  <a:pos x="2" y="39"/>
                </a:cxn>
                <a:cxn ang="0">
                  <a:pos x="4" y="30"/>
                </a:cxn>
                <a:cxn ang="0">
                  <a:pos x="8" y="23"/>
                </a:cxn>
                <a:cxn ang="0">
                  <a:pos x="13" y="17"/>
                </a:cxn>
                <a:cxn ang="0">
                  <a:pos x="18" y="12"/>
                </a:cxn>
                <a:cxn ang="0">
                  <a:pos x="24" y="8"/>
                </a:cxn>
                <a:cxn ang="0">
                  <a:pos x="30" y="5"/>
                </a:cxn>
                <a:cxn ang="0">
                  <a:pos x="36" y="3"/>
                </a:cxn>
                <a:cxn ang="0">
                  <a:pos x="41" y="2"/>
                </a:cxn>
                <a:cxn ang="0">
                  <a:pos x="46" y="1"/>
                </a:cxn>
                <a:cxn ang="0">
                  <a:pos x="50" y="0"/>
                </a:cxn>
                <a:cxn ang="0">
                  <a:pos x="53" y="0"/>
                </a:cxn>
                <a:cxn ang="0">
                  <a:pos x="54" y="0"/>
                </a:cxn>
              </a:cxnLst>
              <a:rect l="0" t="0" r="r" b="b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200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42" name="그룹 41"/>
          <p:cNvGrpSpPr/>
          <p:nvPr/>
        </p:nvGrpSpPr>
        <p:grpSpPr>
          <a:xfrm>
            <a:off x="1015750" y="4891455"/>
            <a:ext cx="8165283" cy="430887"/>
            <a:chOff x="1004250" y="3712295"/>
            <a:chExt cx="8165283" cy="430887"/>
          </a:xfrm>
        </p:grpSpPr>
        <p:sp>
          <p:nvSpPr>
            <p:cNvPr id="43" name="TextBox 42"/>
            <p:cNvSpPr txBox="1"/>
            <p:nvPr/>
          </p:nvSpPr>
          <p:spPr>
            <a:xfrm>
              <a:off x="1158389" y="3712295"/>
              <a:ext cx="801114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defTabSz="830716" latinLnBrk="0">
                <a:spcBef>
                  <a:spcPct val="0"/>
                </a:spcBef>
                <a:spcAft>
                  <a:spcPct val="0"/>
                </a:spcAft>
                <a:defRPr lang="ko-KR" altLang="en-US"/>
              </a:pPr>
              <a:r>
                <a:rPr lang="ko-KR" altLang="en-US" sz="2200" b="1" spc="-50" dirty="0" smtClean="0">
                  <a:latin typeface="나눔고딕"/>
                  <a:ea typeface="나눔고딕"/>
                  <a:sym typeface="Wingdings"/>
                </a:rPr>
                <a:t>여러분의 발 </a:t>
              </a:r>
              <a:r>
                <a:rPr lang="ko-KR" altLang="en-US" sz="2200" b="1" spc="-50" dirty="0">
                  <a:latin typeface="나눔고딕"/>
                  <a:ea typeface="나눔고딕"/>
                  <a:sym typeface="Wingdings"/>
                </a:rPr>
                <a:t>길이를 자세히 </a:t>
              </a:r>
              <a:r>
                <a:rPr lang="ko-KR" altLang="en-US" sz="2200" b="1" spc="-50" dirty="0" smtClean="0">
                  <a:latin typeface="나눔고딕"/>
                  <a:ea typeface="나눔고딕"/>
                  <a:sym typeface="Wingdings"/>
                </a:rPr>
                <a:t>재고 </a:t>
              </a:r>
              <a:r>
                <a:rPr lang="ko-KR" altLang="en-US" sz="2200" b="1" spc="-50" dirty="0">
                  <a:latin typeface="나눔고딕"/>
                  <a:ea typeface="나눔고딕"/>
                  <a:sym typeface="Wingdings"/>
                </a:rPr>
                <a:t>두 가지 방법으로 표현해 보세요.</a:t>
              </a:r>
            </a:p>
          </p:txBody>
        </p:sp>
        <p:sp>
          <p:nvSpPr>
            <p:cNvPr id="44" name="Freeform 14"/>
            <p:cNvSpPr>
              <a:spLocks/>
            </p:cNvSpPr>
            <p:nvPr/>
          </p:nvSpPr>
          <p:spPr bwMode="auto">
            <a:xfrm>
              <a:off x="1004250" y="3863672"/>
              <a:ext cx="126000" cy="126000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1"/>
                </a:cxn>
                <a:cxn ang="0">
                  <a:pos x="115" y="3"/>
                </a:cxn>
                <a:cxn ang="0">
                  <a:pos x="122" y="6"/>
                </a:cxn>
                <a:cxn ang="0">
                  <a:pos x="129" y="11"/>
                </a:cxn>
                <a:cxn ang="0">
                  <a:pos x="134" y="16"/>
                </a:cxn>
                <a:cxn ang="0">
                  <a:pos x="139" y="21"/>
                </a:cxn>
                <a:cxn ang="0">
                  <a:pos x="142" y="27"/>
                </a:cxn>
                <a:cxn ang="0">
                  <a:pos x="145" y="33"/>
                </a:cxn>
                <a:cxn ang="0">
                  <a:pos x="146" y="38"/>
                </a:cxn>
                <a:cxn ang="0">
                  <a:pos x="148" y="44"/>
                </a:cxn>
                <a:cxn ang="0">
                  <a:pos x="148" y="48"/>
                </a:cxn>
                <a:cxn ang="0">
                  <a:pos x="149" y="51"/>
                </a:cxn>
                <a:cxn ang="0">
                  <a:pos x="149" y="54"/>
                </a:cxn>
                <a:cxn ang="0">
                  <a:pos x="149" y="54"/>
                </a:cxn>
                <a:cxn ang="0">
                  <a:pos x="149" y="100"/>
                </a:cxn>
                <a:cxn ang="0">
                  <a:pos x="147" y="110"/>
                </a:cxn>
                <a:cxn ang="0">
                  <a:pos x="144" y="118"/>
                </a:cxn>
                <a:cxn ang="0">
                  <a:pos x="140" y="126"/>
                </a:cxn>
                <a:cxn ang="0">
                  <a:pos x="136" y="132"/>
                </a:cxn>
                <a:cxn ang="0">
                  <a:pos x="130" y="136"/>
                </a:cxn>
                <a:cxn ang="0">
                  <a:pos x="124" y="140"/>
                </a:cxn>
                <a:cxn ang="0">
                  <a:pos x="119" y="143"/>
                </a:cxn>
                <a:cxn ang="0">
                  <a:pos x="113" y="145"/>
                </a:cxn>
                <a:cxn ang="0">
                  <a:pos x="108" y="147"/>
                </a:cxn>
                <a:cxn ang="0">
                  <a:pos x="103" y="148"/>
                </a:cxn>
                <a:cxn ang="0">
                  <a:pos x="99" y="148"/>
                </a:cxn>
                <a:cxn ang="0">
                  <a:pos x="96" y="148"/>
                </a:cxn>
                <a:cxn ang="0">
                  <a:pos x="94" y="148"/>
                </a:cxn>
                <a:cxn ang="0">
                  <a:pos x="54" y="148"/>
                </a:cxn>
                <a:cxn ang="0">
                  <a:pos x="43" y="148"/>
                </a:cxn>
                <a:cxn ang="0">
                  <a:pos x="34" y="145"/>
                </a:cxn>
                <a:cxn ang="0">
                  <a:pos x="26" y="142"/>
                </a:cxn>
                <a:cxn ang="0">
                  <a:pos x="20" y="138"/>
                </a:cxn>
                <a:cxn ang="0">
                  <a:pos x="14" y="133"/>
                </a:cxn>
                <a:cxn ang="0">
                  <a:pos x="10" y="127"/>
                </a:cxn>
                <a:cxn ang="0">
                  <a:pos x="7" y="121"/>
                </a:cxn>
                <a:cxn ang="0">
                  <a:pos x="4" y="116"/>
                </a:cxn>
                <a:cxn ang="0">
                  <a:pos x="2" y="110"/>
                </a:cxn>
                <a:cxn ang="0">
                  <a:pos x="1" y="105"/>
                </a:cxn>
                <a:cxn ang="0">
                  <a:pos x="0" y="101"/>
                </a:cxn>
                <a:cxn ang="0">
                  <a:pos x="0" y="97"/>
                </a:cxn>
                <a:cxn ang="0">
                  <a:pos x="0" y="95"/>
                </a:cxn>
                <a:cxn ang="0">
                  <a:pos x="0" y="94"/>
                </a:cxn>
                <a:cxn ang="0">
                  <a:pos x="0" y="49"/>
                </a:cxn>
                <a:cxn ang="0">
                  <a:pos x="2" y="39"/>
                </a:cxn>
                <a:cxn ang="0">
                  <a:pos x="4" y="30"/>
                </a:cxn>
                <a:cxn ang="0">
                  <a:pos x="8" y="23"/>
                </a:cxn>
                <a:cxn ang="0">
                  <a:pos x="13" y="17"/>
                </a:cxn>
                <a:cxn ang="0">
                  <a:pos x="18" y="12"/>
                </a:cxn>
                <a:cxn ang="0">
                  <a:pos x="24" y="8"/>
                </a:cxn>
                <a:cxn ang="0">
                  <a:pos x="30" y="5"/>
                </a:cxn>
                <a:cxn ang="0">
                  <a:pos x="36" y="3"/>
                </a:cxn>
                <a:cxn ang="0">
                  <a:pos x="41" y="2"/>
                </a:cxn>
                <a:cxn ang="0">
                  <a:pos x="46" y="1"/>
                </a:cxn>
                <a:cxn ang="0">
                  <a:pos x="50" y="0"/>
                </a:cxn>
                <a:cxn ang="0">
                  <a:pos x="53" y="0"/>
                </a:cxn>
                <a:cxn ang="0">
                  <a:pos x="54" y="0"/>
                </a:cxn>
              </a:cxnLst>
              <a:rect l="0" t="0" r="r" b="b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200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pic>
        <p:nvPicPr>
          <p:cNvPr id="31" name="그림 30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64882" y="4390814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" name="그림 7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64882" y="5383097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그림 33"/>
          <p:cNvPicPr preferRelativeResize="0"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0" t="2824" r="40279" b="77684"/>
          <a:stretch/>
        </p:blipFill>
        <p:spPr>
          <a:xfrm>
            <a:off x="1327251" y="1328676"/>
            <a:ext cx="5417113" cy="2539840"/>
          </a:xfrm>
          <a:prstGeom prst="rect">
            <a:avLst/>
          </a:prstGeom>
        </p:spPr>
      </p:pic>
      <p:pic>
        <p:nvPicPr>
          <p:cNvPr id="35" name="그림 34"/>
          <p:cNvPicPr preferRelativeResize="0"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23" t="8313" r="24595" b="77075"/>
          <a:stretch/>
        </p:blipFill>
        <p:spPr>
          <a:xfrm>
            <a:off x="3681875" y="1354693"/>
            <a:ext cx="1599810" cy="1903998"/>
          </a:xfrm>
          <a:prstGeom prst="rect">
            <a:avLst/>
          </a:prstGeom>
        </p:spPr>
      </p:pic>
      <p:pic>
        <p:nvPicPr>
          <p:cNvPr id="36" name="그림 35"/>
          <p:cNvPicPr preferRelativeResize="0"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544" t="9360" r="4743" b="81369"/>
          <a:stretch/>
        </p:blipFill>
        <p:spPr>
          <a:xfrm>
            <a:off x="6295416" y="1495295"/>
            <a:ext cx="2099648" cy="1208008"/>
          </a:xfrm>
          <a:prstGeom prst="rect">
            <a:avLst/>
          </a:prstGeom>
        </p:spPr>
      </p:pic>
      <p:sp>
        <p:nvSpPr>
          <p:cNvPr id="45" name="타원 44">
            <a:hlinkClick r:id="rId6" action="ppaction://hlinksldjump"/>
          </p:cNvPr>
          <p:cNvSpPr/>
          <p:nvPr/>
        </p:nvSpPr>
        <p:spPr>
          <a:xfrm>
            <a:off x="69599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6" name="타원 45">
            <a:hlinkClick r:id="rId7" action="ppaction://hlinksldjump"/>
          </p:cNvPr>
          <p:cNvSpPr/>
          <p:nvPr/>
        </p:nvSpPr>
        <p:spPr>
          <a:xfrm>
            <a:off x="74279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7" name="타원 46">
            <a:hlinkClick r:id="rId8" action="ppaction://hlinksldjump"/>
          </p:cNvPr>
          <p:cNvSpPr/>
          <p:nvPr/>
        </p:nvSpPr>
        <p:spPr>
          <a:xfrm>
            <a:off x="7893876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9" name="타원 48">
            <a:hlinkClick r:id="rId9" action="ppaction://hlinksldjump"/>
          </p:cNvPr>
          <p:cNvSpPr/>
          <p:nvPr/>
        </p:nvSpPr>
        <p:spPr>
          <a:xfrm>
            <a:off x="8842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0" name="타원 49">
            <a:hlinkClick r:id="rId10" action="ppaction://hlinksldjump"/>
          </p:cNvPr>
          <p:cNvSpPr/>
          <p:nvPr/>
        </p:nvSpPr>
        <p:spPr>
          <a:xfrm>
            <a:off x="9310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677426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52" grpId="0" animBg="1"/>
      <p:bldP spid="53" grpId="0"/>
      <p:bldP spid="3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932474" y="1389313"/>
            <a:ext cx="7257104" cy="430887"/>
            <a:chOff x="2943068" y="1752440"/>
            <a:chExt cx="7257104" cy="430887"/>
          </a:xfrm>
        </p:grpSpPr>
        <p:sp>
          <p:nvSpPr>
            <p:cNvPr id="49" name="TextBox 19"/>
            <p:cNvSpPr txBox="1">
              <a:spLocks noChangeArrowheads="1"/>
            </p:cNvSpPr>
            <p:nvPr/>
          </p:nvSpPr>
          <p:spPr bwMode="auto">
            <a:xfrm>
              <a:off x="3181988" y="1752440"/>
              <a:ext cx="7018184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lvl="0" defTabSz="857513" latinLnBrk="0">
                <a:spcBef>
                  <a:spcPct val="0"/>
                </a:spcBef>
                <a:spcAft>
                  <a:spcPct val="0"/>
                </a:spcAft>
                <a:defRPr lang="ko-KR" altLang="en-US"/>
              </a:pPr>
              <a:r>
                <a:rPr lang="ko-KR" altLang="en-US" sz="2200" b="1" dirty="0" smtClean="0">
                  <a:latin typeface="나눔고딕"/>
                  <a:ea typeface="나눔고딕"/>
                  <a:sym typeface="Wingdings"/>
                </a:rPr>
                <a:t>책가방에 있는 물건을 꺼내서 물건의 길이를 재어 봅시다</a:t>
              </a:r>
              <a:r>
                <a:rPr lang="en-US" altLang="ko-KR" sz="2200" b="1" dirty="0" smtClean="0">
                  <a:latin typeface="나눔고딕"/>
                  <a:ea typeface="나눔고딕"/>
                  <a:sym typeface="Wingdings"/>
                </a:rPr>
                <a:t>.</a:t>
              </a:r>
              <a:endParaRPr lang="ko-KR" altLang="en-US" sz="2200" b="1" dirty="0">
                <a:latin typeface="나눔고딕"/>
                <a:ea typeface="나눔고딕"/>
                <a:sym typeface="Wingdings"/>
              </a:endParaRPr>
            </a:p>
          </p:txBody>
        </p:sp>
        <p:grpSp>
          <p:nvGrpSpPr>
            <p:cNvPr id="50" name="그룹 49"/>
            <p:cNvGrpSpPr/>
            <p:nvPr/>
          </p:nvGrpSpPr>
          <p:grpSpPr>
            <a:xfrm>
              <a:off x="2943068" y="1850379"/>
              <a:ext cx="219266" cy="218283"/>
              <a:chOff x="-572047" y="4429132"/>
              <a:chExt cx="291025" cy="289721"/>
            </a:xfrm>
          </p:grpSpPr>
          <p:sp>
            <p:nvSpPr>
              <p:cNvPr id="51" name="Freeform 14"/>
              <p:cNvSpPr>
                <a:spLocks/>
              </p:cNvSpPr>
              <p:nvPr/>
            </p:nvSpPr>
            <p:spPr bwMode="auto">
              <a:xfrm>
                <a:off x="-504842" y="4496337"/>
                <a:ext cx="194452" cy="193147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05" y="1"/>
                  </a:cxn>
                  <a:cxn ang="0">
                    <a:pos x="115" y="3"/>
                  </a:cxn>
                  <a:cxn ang="0">
                    <a:pos x="122" y="6"/>
                  </a:cxn>
                  <a:cxn ang="0">
                    <a:pos x="129" y="11"/>
                  </a:cxn>
                  <a:cxn ang="0">
                    <a:pos x="134" y="16"/>
                  </a:cxn>
                  <a:cxn ang="0">
                    <a:pos x="139" y="21"/>
                  </a:cxn>
                  <a:cxn ang="0">
                    <a:pos x="142" y="27"/>
                  </a:cxn>
                  <a:cxn ang="0">
                    <a:pos x="145" y="33"/>
                  </a:cxn>
                  <a:cxn ang="0">
                    <a:pos x="146" y="38"/>
                  </a:cxn>
                  <a:cxn ang="0">
                    <a:pos x="148" y="44"/>
                  </a:cxn>
                  <a:cxn ang="0">
                    <a:pos x="148" y="48"/>
                  </a:cxn>
                  <a:cxn ang="0">
                    <a:pos x="149" y="51"/>
                  </a:cxn>
                  <a:cxn ang="0">
                    <a:pos x="149" y="54"/>
                  </a:cxn>
                  <a:cxn ang="0">
                    <a:pos x="149" y="54"/>
                  </a:cxn>
                  <a:cxn ang="0">
                    <a:pos x="149" y="100"/>
                  </a:cxn>
                  <a:cxn ang="0">
                    <a:pos x="147" y="110"/>
                  </a:cxn>
                  <a:cxn ang="0">
                    <a:pos x="144" y="118"/>
                  </a:cxn>
                  <a:cxn ang="0">
                    <a:pos x="140" y="126"/>
                  </a:cxn>
                  <a:cxn ang="0">
                    <a:pos x="136" y="132"/>
                  </a:cxn>
                  <a:cxn ang="0">
                    <a:pos x="130" y="136"/>
                  </a:cxn>
                  <a:cxn ang="0">
                    <a:pos x="124" y="140"/>
                  </a:cxn>
                  <a:cxn ang="0">
                    <a:pos x="119" y="143"/>
                  </a:cxn>
                  <a:cxn ang="0">
                    <a:pos x="113" y="145"/>
                  </a:cxn>
                  <a:cxn ang="0">
                    <a:pos x="108" y="147"/>
                  </a:cxn>
                  <a:cxn ang="0">
                    <a:pos x="103" y="148"/>
                  </a:cxn>
                  <a:cxn ang="0">
                    <a:pos x="99" y="148"/>
                  </a:cxn>
                  <a:cxn ang="0">
                    <a:pos x="96" y="148"/>
                  </a:cxn>
                  <a:cxn ang="0">
                    <a:pos x="94" y="148"/>
                  </a:cxn>
                  <a:cxn ang="0">
                    <a:pos x="54" y="148"/>
                  </a:cxn>
                  <a:cxn ang="0">
                    <a:pos x="43" y="148"/>
                  </a:cxn>
                  <a:cxn ang="0">
                    <a:pos x="34" y="145"/>
                  </a:cxn>
                  <a:cxn ang="0">
                    <a:pos x="26" y="142"/>
                  </a:cxn>
                  <a:cxn ang="0">
                    <a:pos x="20" y="138"/>
                  </a:cxn>
                  <a:cxn ang="0">
                    <a:pos x="14" y="133"/>
                  </a:cxn>
                  <a:cxn ang="0">
                    <a:pos x="10" y="127"/>
                  </a:cxn>
                  <a:cxn ang="0">
                    <a:pos x="7" y="121"/>
                  </a:cxn>
                  <a:cxn ang="0">
                    <a:pos x="4" y="116"/>
                  </a:cxn>
                  <a:cxn ang="0">
                    <a:pos x="2" y="110"/>
                  </a:cxn>
                  <a:cxn ang="0">
                    <a:pos x="1" y="105"/>
                  </a:cxn>
                  <a:cxn ang="0">
                    <a:pos x="0" y="101"/>
                  </a:cxn>
                  <a:cxn ang="0">
                    <a:pos x="0" y="97"/>
                  </a:cxn>
                  <a:cxn ang="0">
                    <a:pos x="0" y="95"/>
                  </a:cxn>
                  <a:cxn ang="0">
                    <a:pos x="0" y="94"/>
                  </a:cxn>
                  <a:cxn ang="0">
                    <a:pos x="0" y="49"/>
                  </a:cxn>
                  <a:cxn ang="0">
                    <a:pos x="2" y="39"/>
                  </a:cxn>
                  <a:cxn ang="0">
                    <a:pos x="4" y="30"/>
                  </a:cxn>
                  <a:cxn ang="0">
                    <a:pos x="8" y="23"/>
                  </a:cxn>
                  <a:cxn ang="0">
                    <a:pos x="13" y="17"/>
                  </a:cxn>
                  <a:cxn ang="0">
                    <a:pos x="18" y="12"/>
                  </a:cxn>
                  <a:cxn ang="0">
                    <a:pos x="24" y="8"/>
                  </a:cxn>
                  <a:cxn ang="0">
                    <a:pos x="30" y="5"/>
                  </a:cxn>
                  <a:cxn ang="0">
                    <a:pos x="36" y="3"/>
                  </a:cxn>
                  <a:cxn ang="0">
                    <a:pos x="41" y="2"/>
                  </a:cxn>
                  <a:cxn ang="0">
                    <a:pos x="46" y="1"/>
                  </a:cxn>
                  <a:cxn ang="0">
                    <a:pos x="50" y="0"/>
                  </a:cxn>
                  <a:cxn ang="0">
                    <a:pos x="53" y="0"/>
                  </a:cxn>
                  <a:cxn ang="0">
                    <a:pos x="54" y="0"/>
                  </a:cxn>
                </a:cxnLst>
                <a:rect l="0" t="0" r="r" b="b"/>
                <a:pathLst>
                  <a:path w="149" h="148">
                    <a:moveTo>
                      <a:pt x="54" y="0"/>
                    </a:moveTo>
                    <a:lnTo>
                      <a:pt x="94" y="0"/>
                    </a:lnTo>
                    <a:lnTo>
                      <a:pt x="100" y="0"/>
                    </a:lnTo>
                    <a:lnTo>
                      <a:pt x="105" y="1"/>
                    </a:lnTo>
                    <a:lnTo>
                      <a:pt x="110" y="2"/>
                    </a:lnTo>
                    <a:lnTo>
                      <a:pt x="115" y="3"/>
                    </a:lnTo>
                    <a:lnTo>
                      <a:pt x="119" y="4"/>
                    </a:lnTo>
                    <a:lnTo>
                      <a:pt x="122" y="6"/>
                    </a:lnTo>
                    <a:lnTo>
                      <a:pt x="126" y="8"/>
                    </a:lnTo>
                    <a:lnTo>
                      <a:pt x="129" y="11"/>
                    </a:lnTo>
                    <a:lnTo>
                      <a:pt x="132" y="13"/>
                    </a:lnTo>
                    <a:lnTo>
                      <a:pt x="134" y="16"/>
                    </a:lnTo>
                    <a:lnTo>
                      <a:pt x="137" y="19"/>
                    </a:lnTo>
                    <a:lnTo>
                      <a:pt x="139" y="21"/>
                    </a:lnTo>
                    <a:lnTo>
                      <a:pt x="141" y="24"/>
                    </a:lnTo>
                    <a:lnTo>
                      <a:pt x="142" y="27"/>
                    </a:lnTo>
                    <a:lnTo>
                      <a:pt x="143" y="30"/>
                    </a:lnTo>
                    <a:lnTo>
                      <a:pt x="145" y="33"/>
                    </a:lnTo>
                    <a:lnTo>
                      <a:pt x="146" y="36"/>
                    </a:lnTo>
                    <a:lnTo>
                      <a:pt x="146" y="38"/>
                    </a:lnTo>
                    <a:lnTo>
                      <a:pt x="147" y="41"/>
                    </a:lnTo>
                    <a:lnTo>
                      <a:pt x="148" y="44"/>
                    </a:lnTo>
                    <a:lnTo>
                      <a:pt x="148" y="46"/>
                    </a:lnTo>
                    <a:lnTo>
                      <a:pt x="148" y="48"/>
                    </a:lnTo>
                    <a:lnTo>
                      <a:pt x="149" y="50"/>
                    </a:lnTo>
                    <a:lnTo>
                      <a:pt x="149" y="51"/>
                    </a:lnTo>
                    <a:lnTo>
                      <a:pt x="149" y="53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94"/>
                    </a:lnTo>
                    <a:lnTo>
                      <a:pt x="149" y="100"/>
                    </a:lnTo>
                    <a:lnTo>
                      <a:pt x="148" y="105"/>
                    </a:lnTo>
                    <a:lnTo>
                      <a:pt x="147" y="110"/>
                    </a:lnTo>
                    <a:lnTo>
                      <a:pt x="146" y="114"/>
                    </a:lnTo>
                    <a:lnTo>
                      <a:pt x="144" y="118"/>
                    </a:lnTo>
                    <a:lnTo>
                      <a:pt x="142" y="122"/>
                    </a:lnTo>
                    <a:lnTo>
                      <a:pt x="140" y="126"/>
                    </a:lnTo>
                    <a:lnTo>
                      <a:pt x="138" y="129"/>
                    </a:lnTo>
                    <a:lnTo>
                      <a:pt x="136" y="132"/>
                    </a:lnTo>
                    <a:lnTo>
                      <a:pt x="133" y="134"/>
                    </a:lnTo>
                    <a:lnTo>
                      <a:pt x="130" y="136"/>
                    </a:lnTo>
                    <a:lnTo>
                      <a:pt x="127" y="138"/>
                    </a:lnTo>
                    <a:lnTo>
                      <a:pt x="124" y="140"/>
                    </a:lnTo>
                    <a:lnTo>
                      <a:pt x="122" y="142"/>
                    </a:lnTo>
                    <a:lnTo>
                      <a:pt x="119" y="143"/>
                    </a:lnTo>
                    <a:lnTo>
                      <a:pt x="116" y="144"/>
                    </a:lnTo>
                    <a:lnTo>
                      <a:pt x="113" y="145"/>
                    </a:lnTo>
                    <a:lnTo>
                      <a:pt x="110" y="146"/>
                    </a:lnTo>
                    <a:lnTo>
                      <a:pt x="108" y="147"/>
                    </a:lnTo>
                    <a:lnTo>
                      <a:pt x="105" y="147"/>
                    </a:lnTo>
                    <a:lnTo>
                      <a:pt x="103" y="148"/>
                    </a:lnTo>
                    <a:lnTo>
                      <a:pt x="101" y="148"/>
                    </a:lnTo>
                    <a:lnTo>
                      <a:pt x="99" y="148"/>
                    </a:lnTo>
                    <a:lnTo>
                      <a:pt x="97" y="148"/>
                    </a:lnTo>
                    <a:lnTo>
                      <a:pt x="96" y="148"/>
                    </a:lnTo>
                    <a:lnTo>
                      <a:pt x="95" y="148"/>
                    </a:lnTo>
                    <a:lnTo>
                      <a:pt x="94" y="148"/>
                    </a:lnTo>
                    <a:lnTo>
                      <a:pt x="94" y="148"/>
                    </a:lnTo>
                    <a:lnTo>
                      <a:pt x="54" y="148"/>
                    </a:lnTo>
                    <a:lnTo>
                      <a:pt x="49" y="148"/>
                    </a:lnTo>
                    <a:lnTo>
                      <a:pt x="43" y="148"/>
                    </a:lnTo>
                    <a:lnTo>
                      <a:pt x="39" y="147"/>
                    </a:lnTo>
                    <a:lnTo>
                      <a:pt x="34" y="145"/>
                    </a:lnTo>
                    <a:lnTo>
                      <a:pt x="30" y="144"/>
                    </a:lnTo>
                    <a:lnTo>
                      <a:pt x="26" y="142"/>
                    </a:lnTo>
                    <a:lnTo>
                      <a:pt x="23" y="140"/>
                    </a:lnTo>
                    <a:lnTo>
                      <a:pt x="20" y="138"/>
                    </a:lnTo>
                    <a:lnTo>
                      <a:pt x="17" y="135"/>
                    </a:lnTo>
                    <a:lnTo>
                      <a:pt x="14" y="133"/>
                    </a:lnTo>
                    <a:lnTo>
                      <a:pt x="12" y="130"/>
                    </a:lnTo>
                    <a:lnTo>
                      <a:pt x="10" y="127"/>
                    </a:lnTo>
                    <a:lnTo>
                      <a:pt x="8" y="124"/>
                    </a:lnTo>
                    <a:lnTo>
                      <a:pt x="7" y="121"/>
                    </a:lnTo>
                    <a:lnTo>
                      <a:pt x="5" y="118"/>
                    </a:lnTo>
                    <a:lnTo>
                      <a:pt x="4" y="116"/>
                    </a:lnTo>
                    <a:lnTo>
                      <a:pt x="3" y="113"/>
                    </a:lnTo>
                    <a:lnTo>
                      <a:pt x="2" y="110"/>
                    </a:lnTo>
                    <a:lnTo>
                      <a:pt x="2" y="107"/>
                    </a:lnTo>
                    <a:lnTo>
                      <a:pt x="1" y="105"/>
                    </a:lnTo>
                    <a:lnTo>
                      <a:pt x="1" y="103"/>
                    </a:lnTo>
                    <a:lnTo>
                      <a:pt x="0" y="101"/>
                    </a:lnTo>
                    <a:lnTo>
                      <a:pt x="0" y="99"/>
                    </a:lnTo>
                    <a:lnTo>
                      <a:pt x="0" y="97"/>
                    </a:lnTo>
                    <a:lnTo>
                      <a:pt x="0" y="96"/>
                    </a:lnTo>
                    <a:lnTo>
                      <a:pt x="0" y="95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54"/>
                    </a:lnTo>
                    <a:lnTo>
                      <a:pt x="0" y="49"/>
                    </a:lnTo>
                    <a:lnTo>
                      <a:pt x="1" y="44"/>
                    </a:lnTo>
                    <a:lnTo>
                      <a:pt x="2" y="39"/>
                    </a:lnTo>
                    <a:lnTo>
                      <a:pt x="3" y="34"/>
                    </a:lnTo>
                    <a:lnTo>
                      <a:pt x="4" y="30"/>
                    </a:lnTo>
                    <a:lnTo>
                      <a:pt x="6" y="26"/>
                    </a:lnTo>
                    <a:lnTo>
                      <a:pt x="8" y="23"/>
                    </a:lnTo>
                    <a:lnTo>
                      <a:pt x="11" y="20"/>
                    </a:lnTo>
                    <a:lnTo>
                      <a:pt x="13" y="17"/>
                    </a:lnTo>
                    <a:lnTo>
                      <a:pt x="16" y="14"/>
                    </a:lnTo>
                    <a:lnTo>
                      <a:pt x="18" y="12"/>
                    </a:lnTo>
                    <a:lnTo>
                      <a:pt x="21" y="10"/>
                    </a:lnTo>
                    <a:lnTo>
                      <a:pt x="24" y="8"/>
                    </a:lnTo>
                    <a:lnTo>
                      <a:pt x="27" y="7"/>
                    </a:lnTo>
                    <a:lnTo>
                      <a:pt x="30" y="5"/>
                    </a:lnTo>
                    <a:lnTo>
                      <a:pt x="33" y="4"/>
                    </a:lnTo>
                    <a:lnTo>
                      <a:pt x="36" y="3"/>
                    </a:lnTo>
                    <a:lnTo>
                      <a:pt x="38" y="2"/>
                    </a:lnTo>
                    <a:lnTo>
                      <a:pt x="41" y="2"/>
                    </a:lnTo>
                    <a:lnTo>
                      <a:pt x="44" y="1"/>
                    </a:lnTo>
                    <a:lnTo>
                      <a:pt x="46" y="1"/>
                    </a:lnTo>
                    <a:lnTo>
                      <a:pt x="48" y="0"/>
                    </a:lnTo>
                    <a:lnTo>
                      <a:pt x="50" y="0"/>
                    </a:lnTo>
                    <a:lnTo>
                      <a:pt x="51" y="0"/>
                    </a:lnTo>
                    <a:lnTo>
                      <a:pt x="53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ABCD03"/>
              </a:solidFill>
              <a:ln w="0">
                <a:solidFill>
                  <a:srgbClr val="99F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  <p:sp>
            <p:nvSpPr>
              <p:cNvPr id="52" name="Freeform 15"/>
              <p:cNvSpPr>
                <a:spLocks noEditPoints="1"/>
              </p:cNvSpPr>
              <p:nvPr/>
            </p:nvSpPr>
            <p:spPr bwMode="auto">
              <a:xfrm>
                <a:off x="-572047" y="4429132"/>
                <a:ext cx="291025" cy="289721"/>
              </a:xfrm>
              <a:custGeom>
                <a:avLst/>
                <a:gdLst/>
                <a:ahLst/>
                <a:cxnLst>
                  <a:cxn ang="0">
                    <a:pos x="86" y="74"/>
                  </a:cxn>
                  <a:cxn ang="0">
                    <a:pos x="80" y="77"/>
                  </a:cxn>
                  <a:cxn ang="0">
                    <a:pos x="76" y="80"/>
                  </a:cxn>
                  <a:cxn ang="0">
                    <a:pos x="74" y="85"/>
                  </a:cxn>
                  <a:cxn ang="0">
                    <a:pos x="74" y="131"/>
                  </a:cxn>
                  <a:cxn ang="0">
                    <a:pos x="75" y="137"/>
                  </a:cxn>
                  <a:cxn ang="0">
                    <a:pos x="77" y="143"/>
                  </a:cxn>
                  <a:cxn ang="0">
                    <a:pos x="82" y="147"/>
                  </a:cxn>
                  <a:cxn ang="0">
                    <a:pos x="86" y="148"/>
                  </a:cxn>
                  <a:cxn ang="0">
                    <a:pos x="134" y="148"/>
                  </a:cxn>
                  <a:cxn ang="0">
                    <a:pos x="142" y="146"/>
                  </a:cxn>
                  <a:cxn ang="0">
                    <a:pos x="147" y="142"/>
                  </a:cxn>
                  <a:cxn ang="0">
                    <a:pos x="149" y="137"/>
                  </a:cxn>
                  <a:cxn ang="0">
                    <a:pos x="149" y="88"/>
                  </a:cxn>
                  <a:cxn ang="0">
                    <a:pos x="147" y="82"/>
                  </a:cxn>
                  <a:cxn ang="0">
                    <a:pos x="142" y="76"/>
                  </a:cxn>
                  <a:cxn ang="0">
                    <a:pos x="137" y="74"/>
                  </a:cxn>
                  <a:cxn ang="0">
                    <a:pos x="131" y="0"/>
                  </a:cxn>
                  <a:cxn ang="0">
                    <a:pos x="153" y="2"/>
                  </a:cxn>
                  <a:cxn ang="0">
                    <a:pos x="171" y="8"/>
                  </a:cxn>
                  <a:cxn ang="0">
                    <a:pos x="189" y="19"/>
                  </a:cxn>
                  <a:cxn ang="0">
                    <a:pos x="201" y="31"/>
                  </a:cxn>
                  <a:cxn ang="0">
                    <a:pos x="210" y="44"/>
                  </a:cxn>
                  <a:cxn ang="0">
                    <a:pos x="216" y="58"/>
                  </a:cxn>
                  <a:cxn ang="0">
                    <a:pos x="220" y="71"/>
                  </a:cxn>
                  <a:cxn ang="0">
                    <a:pos x="222" y="82"/>
                  </a:cxn>
                  <a:cxn ang="0">
                    <a:pos x="223" y="131"/>
                  </a:cxn>
                  <a:cxn ang="0">
                    <a:pos x="221" y="152"/>
                  </a:cxn>
                  <a:cxn ang="0">
                    <a:pos x="215" y="171"/>
                  </a:cxn>
                  <a:cxn ang="0">
                    <a:pos x="204" y="189"/>
                  </a:cxn>
                  <a:cxn ang="0">
                    <a:pos x="192" y="200"/>
                  </a:cxn>
                  <a:cxn ang="0">
                    <a:pos x="179" y="210"/>
                  </a:cxn>
                  <a:cxn ang="0">
                    <a:pos x="164" y="216"/>
                  </a:cxn>
                  <a:cxn ang="0">
                    <a:pos x="151" y="220"/>
                  </a:cxn>
                  <a:cxn ang="0">
                    <a:pos x="140" y="222"/>
                  </a:cxn>
                  <a:cxn ang="0">
                    <a:pos x="91" y="222"/>
                  </a:cxn>
                  <a:cxn ang="0">
                    <a:pos x="70" y="220"/>
                  </a:cxn>
                  <a:cxn ang="0">
                    <a:pos x="52" y="214"/>
                  </a:cxn>
                  <a:cxn ang="0">
                    <a:pos x="34" y="203"/>
                  </a:cxn>
                  <a:cxn ang="0">
                    <a:pos x="22" y="192"/>
                  </a:cxn>
                  <a:cxn ang="0">
                    <a:pos x="13" y="178"/>
                  </a:cxn>
                  <a:cxn ang="0">
                    <a:pos x="6" y="164"/>
                  </a:cxn>
                  <a:cxn ang="0">
                    <a:pos x="2" y="151"/>
                  </a:cxn>
                  <a:cxn ang="0">
                    <a:pos x="1" y="140"/>
                  </a:cxn>
                  <a:cxn ang="0">
                    <a:pos x="0" y="91"/>
                  </a:cxn>
                  <a:cxn ang="0">
                    <a:pos x="2" y="70"/>
                  </a:cxn>
                  <a:cxn ang="0">
                    <a:pos x="8" y="52"/>
                  </a:cxn>
                  <a:cxn ang="0">
                    <a:pos x="19" y="34"/>
                  </a:cxn>
                  <a:cxn ang="0">
                    <a:pos x="31" y="22"/>
                  </a:cxn>
                  <a:cxn ang="0">
                    <a:pos x="44" y="13"/>
                  </a:cxn>
                  <a:cxn ang="0">
                    <a:pos x="58" y="6"/>
                  </a:cxn>
                  <a:cxn ang="0">
                    <a:pos x="71" y="3"/>
                  </a:cxn>
                  <a:cxn ang="0">
                    <a:pos x="83" y="1"/>
                  </a:cxn>
                </a:cxnLst>
                <a:rect l="0" t="0" r="r" b="b"/>
                <a:pathLst>
                  <a:path w="223" h="222">
                    <a:moveTo>
                      <a:pt x="92" y="74"/>
                    </a:moveTo>
                    <a:lnTo>
                      <a:pt x="90" y="74"/>
                    </a:lnTo>
                    <a:lnTo>
                      <a:pt x="88" y="74"/>
                    </a:lnTo>
                    <a:lnTo>
                      <a:pt x="88" y="74"/>
                    </a:lnTo>
                    <a:lnTo>
                      <a:pt x="86" y="74"/>
                    </a:lnTo>
                    <a:lnTo>
                      <a:pt x="85" y="75"/>
                    </a:lnTo>
                    <a:lnTo>
                      <a:pt x="83" y="76"/>
                    </a:lnTo>
                    <a:lnTo>
                      <a:pt x="82" y="76"/>
                    </a:lnTo>
                    <a:lnTo>
                      <a:pt x="82" y="76"/>
                    </a:lnTo>
                    <a:lnTo>
                      <a:pt x="80" y="77"/>
                    </a:lnTo>
                    <a:lnTo>
                      <a:pt x="80" y="77"/>
                    </a:lnTo>
                    <a:lnTo>
                      <a:pt x="78" y="78"/>
                    </a:lnTo>
                    <a:lnTo>
                      <a:pt x="78" y="78"/>
                    </a:lnTo>
                    <a:lnTo>
                      <a:pt x="78" y="78"/>
                    </a:lnTo>
                    <a:lnTo>
                      <a:pt x="76" y="80"/>
                    </a:lnTo>
                    <a:lnTo>
                      <a:pt x="76" y="80"/>
                    </a:lnTo>
                    <a:lnTo>
                      <a:pt x="75" y="82"/>
                    </a:lnTo>
                    <a:lnTo>
                      <a:pt x="74" y="84"/>
                    </a:lnTo>
                    <a:lnTo>
                      <a:pt x="74" y="84"/>
                    </a:lnTo>
                    <a:lnTo>
                      <a:pt x="74" y="85"/>
                    </a:lnTo>
                    <a:lnTo>
                      <a:pt x="74" y="86"/>
                    </a:lnTo>
                    <a:lnTo>
                      <a:pt x="74" y="86"/>
                    </a:lnTo>
                    <a:lnTo>
                      <a:pt x="74" y="90"/>
                    </a:lnTo>
                    <a:lnTo>
                      <a:pt x="74" y="91"/>
                    </a:lnTo>
                    <a:lnTo>
                      <a:pt x="74" y="131"/>
                    </a:lnTo>
                    <a:lnTo>
                      <a:pt x="74" y="132"/>
                    </a:lnTo>
                    <a:lnTo>
                      <a:pt x="74" y="134"/>
                    </a:lnTo>
                    <a:lnTo>
                      <a:pt x="74" y="134"/>
                    </a:lnTo>
                    <a:lnTo>
                      <a:pt x="74" y="136"/>
                    </a:lnTo>
                    <a:lnTo>
                      <a:pt x="75" y="137"/>
                    </a:lnTo>
                    <a:lnTo>
                      <a:pt x="76" y="140"/>
                    </a:lnTo>
                    <a:lnTo>
                      <a:pt x="76" y="140"/>
                    </a:lnTo>
                    <a:lnTo>
                      <a:pt x="76" y="141"/>
                    </a:lnTo>
                    <a:lnTo>
                      <a:pt x="77" y="143"/>
                    </a:lnTo>
                    <a:lnTo>
                      <a:pt x="77" y="143"/>
                    </a:lnTo>
                    <a:lnTo>
                      <a:pt x="78" y="144"/>
                    </a:lnTo>
                    <a:lnTo>
                      <a:pt x="79" y="145"/>
                    </a:lnTo>
                    <a:lnTo>
                      <a:pt x="80" y="146"/>
                    </a:lnTo>
                    <a:lnTo>
                      <a:pt x="80" y="147"/>
                    </a:lnTo>
                    <a:lnTo>
                      <a:pt x="82" y="147"/>
                    </a:lnTo>
                    <a:lnTo>
                      <a:pt x="82" y="148"/>
                    </a:lnTo>
                    <a:lnTo>
                      <a:pt x="84" y="148"/>
                    </a:lnTo>
                    <a:lnTo>
                      <a:pt x="85" y="148"/>
                    </a:lnTo>
                    <a:lnTo>
                      <a:pt x="86" y="148"/>
                    </a:lnTo>
                    <a:lnTo>
                      <a:pt x="86" y="148"/>
                    </a:lnTo>
                    <a:lnTo>
                      <a:pt x="90" y="149"/>
                    </a:lnTo>
                    <a:lnTo>
                      <a:pt x="91" y="149"/>
                    </a:lnTo>
                    <a:lnTo>
                      <a:pt x="131" y="149"/>
                    </a:lnTo>
                    <a:lnTo>
                      <a:pt x="133" y="149"/>
                    </a:lnTo>
                    <a:lnTo>
                      <a:pt x="134" y="148"/>
                    </a:lnTo>
                    <a:lnTo>
                      <a:pt x="134" y="148"/>
                    </a:lnTo>
                    <a:lnTo>
                      <a:pt x="136" y="148"/>
                    </a:lnTo>
                    <a:lnTo>
                      <a:pt x="138" y="148"/>
                    </a:lnTo>
                    <a:lnTo>
                      <a:pt x="139" y="147"/>
                    </a:lnTo>
                    <a:lnTo>
                      <a:pt x="142" y="146"/>
                    </a:lnTo>
                    <a:lnTo>
                      <a:pt x="143" y="145"/>
                    </a:lnTo>
                    <a:lnTo>
                      <a:pt x="144" y="145"/>
                    </a:lnTo>
                    <a:lnTo>
                      <a:pt x="145" y="144"/>
                    </a:lnTo>
                    <a:lnTo>
                      <a:pt x="146" y="143"/>
                    </a:lnTo>
                    <a:lnTo>
                      <a:pt x="147" y="142"/>
                    </a:lnTo>
                    <a:lnTo>
                      <a:pt x="148" y="140"/>
                    </a:lnTo>
                    <a:lnTo>
                      <a:pt x="148" y="140"/>
                    </a:lnTo>
                    <a:lnTo>
                      <a:pt x="148" y="138"/>
                    </a:lnTo>
                    <a:lnTo>
                      <a:pt x="148" y="138"/>
                    </a:lnTo>
                    <a:lnTo>
                      <a:pt x="149" y="137"/>
                    </a:lnTo>
                    <a:lnTo>
                      <a:pt x="149" y="133"/>
                    </a:lnTo>
                    <a:lnTo>
                      <a:pt x="149" y="131"/>
                    </a:lnTo>
                    <a:lnTo>
                      <a:pt x="149" y="92"/>
                    </a:lnTo>
                    <a:lnTo>
                      <a:pt x="149" y="90"/>
                    </a:lnTo>
                    <a:lnTo>
                      <a:pt x="149" y="88"/>
                    </a:lnTo>
                    <a:lnTo>
                      <a:pt x="149" y="88"/>
                    </a:lnTo>
                    <a:lnTo>
                      <a:pt x="148" y="86"/>
                    </a:lnTo>
                    <a:lnTo>
                      <a:pt x="148" y="85"/>
                    </a:lnTo>
                    <a:lnTo>
                      <a:pt x="147" y="83"/>
                    </a:lnTo>
                    <a:lnTo>
                      <a:pt x="147" y="82"/>
                    </a:lnTo>
                    <a:lnTo>
                      <a:pt x="145" y="79"/>
                    </a:lnTo>
                    <a:lnTo>
                      <a:pt x="145" y="79"/>
                    </a:lnTo>
                    <a:lnTo>
                      <a:pt x="144" y="77"/>
                    </a:lnTo>
                    <a:lnTo>
                      <a:pt x="143" y="76"/>
                    </a:lnTo>
                    <a:lnTo>
                      <a:pt x="142" y="76"/>
                    </a:lnTo>
                    <a:lnTo>
                      <a:pt x="141" y="75"/>
                    </a:lnTo>
                    <a:lnTo>
                      <a:pt x="138" y="74"/>
                    </a:lnTo>
                    <a:lnTo>
                      <a:pt x="138" y="74"/>
                    </a:lnTo>
                    <a:lnTo>
                      <a:pt x="138" y="74"/>
                    </a:lnTo>
                    <a:lnTo>
                      <a:pt x="137" y="74"/>
                    </a:lnTo>
                    <a:lnTo>
                      <a:pt x="133" y="74"/>
                    </a:lnTo>
                    <a:lnTo>
                      <a:pt x="131" y="74"/>
                    </a:lnTo>
                    <a:lnTo>
                      <a:pt x="92" y="74"/>
                    </a:lnTo>
                    <a:close/>
                    <a:moveTo>
                      <a:pt x="90" y="0"/>
                    </a:moveTo>
                    <a:lnTo>
                      <a:pt x="131" y="0"/>
                    </a:lnTo>
                    <a:lnTo>
                      <a:pt x="136" y="0"/>
                    </a:lnTo>
                    <a:lnTo>
                      <a:pt x="140" y="1"/>
                    </a:lnTo>
                    <a:lnTo>
                      <a:pt x="145" y="1"/>
                    </a:lnTo>
                    <a:lnTo>
                      <a:pt x="148" y="2"/>
                    </a:lnTo>
                    <a:lnTo>
                      <a:pt x="153" y="2"/>
                    </a:lnTo>
                    <a:lnTo>
                      <a:pt x="157" y="3"/>
                    </a:lnTo>
                    <a:lnTo>
                      <a:pt x="160" y="4"/>
                    </a:lnTo>
                    <a:lnTo>
                      <a:pt x="164" y="5"/>
                    </a:lnTo>
                    <a:lnTo>
                      <a:pt x="167" y="7"/>
                    </a:lnTo>
                    <a:lnTo>
                      <a:pt x="171" y="8"/>
                    </a:lnTo>
                    <a:lnTo>
                      <a:pt x="174" y="10"/>
                    </a:lnTo>
                    <a:lnTo>
                      <a:pt x="177" y="11"/>
                    </a:lnTo>
                    <a:lnTo>
                      <a:pt x="183" y="15"/>
                    </a:lnTo>
                    <a:lnTo>
                      <a:pt x="186" y="17"/>
                    </a:lnTo>
                    <a:lnTo>
                      <a:pt x="189" y="19"/>
                    </a:lnTo>
                    <a:lnTo>
                      <a:pt x="192" y="21"/>
                    </a:lnTo>
                    <a:lnTo>
                      <a:pt x="194" y="24"/>
                    </a:lnTo>
                    <a:lnTo>
                      <a:pt x="196" y="26"/>
                    </a:lnTo>
                    <a:lnTo>
                      <a:pt x="199" y="28"/>
                    </a:lnTo>
                    <a:lnTo>
                      <a:pt x="201" y="31"/>
                    </a:lnTo>
                    <a:lnTo>
                      <a:pt x="203" y="33"/>
                    </a:lnTo>
                    <a:lnTo>
                      <a:pt x="205" y="36"/>
                    </a:lnTo>
                    <a:lnTo>
                      <a:pt x="207" y="39"/>
                    </a:lnTo>
                    <a:lnTo>
                      <a:pt x="209" y="42"/>
                    </a:lnTo>
                    <a:lnTo>
                      <a:pt x="210" y="44"/>
                    </a:lnTo>
                    <a:lnTo>
                      <a:pt x="211" y="47"/>
                    </a:lnTo>
                    <a:lnTo>
                      <a:pt x="213" y="50"/>
                    </a:lnTo>
                    <a:lnTo>
                      <a:pt x="214" y="52"/>
                    </a:lnTo>
                    <a:lnTo>
                      <a:pt x="215" y="55"/>
                    </a:lnTo>
                    <a:lnTo>
                      <a:pt x="216" y="58"/>
                    </a:lnTo>
                    <a:lnTo>
                      <a:pt x="217" y="61"/>
                    </a:lnTo>
                    <a:lnTo>
                      <a:pt x="218" y="63"/>
                    </a:lnTo>
                    <a:lnTo>
                      <a:pt x="219" y="66"/>
                    </a:lnTo>
                    <a:lnTo>
                      <a:pt x="220" y="69"/>
                    </a:lnTo>
                    <a:lnTo>
                      <a:pt x="220" y="71"/>
                    </a:lnTo>
                    <a:lnTo>
                      <a:pt x="221" y="73"/>
                    </a:lnTo>
                    <a:lnTo>
                      <a:pt x="221" y="75"/>
                    </a:lnTo>
                    <a:lnTo>
                      <a:pt x="222" y="79"/>
                    </a:lnTo>
                    <a:lnTo>
                      <a:pt x="222" y="81"/>
                    </a:lnTo>
                    <a:lnTo>
                      <a:pt x="222" y="82"/>
                    </a:lnTo>
                    <a:lnTo>
                      <a:pt x="222" y="84"/>
                    </a:lnTo>
                    <a:lnTo>
                      <a:pt x="222" y="85"/>
                    </a:lnTo>
                    <a:lnTo>
                      <a:pt x="222" y="86"/>
                    </a:lnTo>
                    <a:lnTo>
                      <a:pt x="223" y="90"/>
                    </a:lnTo>
                    <a:lnTo>
                      <a:pt x="223" y="131"/>
                    </a:lnTo>
                    <a:lnTo>
                      <a:pt x="223" y="136"/>
                    </a:lnTo>
                    <a:lnTo>
                      <a:pt x="222" y="140"/>
                    </a:lnTo>
                    <a:lnTo>
                      <a:pt x="222" y="144"/>
                    </a:lnTo>
                    <a:lnTo>
                      <a:pt x="221" y="148"/>
                    </a:lnTo>
                    <a:lnTo>
                      <a:pt x="221" y="152"/>
                    </a:lnTo>
                    <a:lnTo>
                      <a:pt x="220" y="156"/>
                    </a:lnTo>
                    <a:lnTo>
                      <a:pt x="219" y="160"/>
                    </a:lnTo>
                    <a:lnTo>
                      <a:pt x="217" y="164"/>
                    </a:lnTo>
                    <a:lnTo>
                      <a:pt x="216" y="167"/>
                    </a:lnTo>
                    <a:lnTo>
                      <a:pt x="215" y="171"/>
                    </a:lnTo>
                    <a:lnTo>
                      <a:pt x="213" y="174"/>
                    </a:lnTo>
                    <a:lnTo>
                      <a:pt x="211" y="177"/>
                    </a:lnTo>
                    <a:lnTo>
                      <a:pt x="208" y="183"/>
                    </a:lnTo>
                    <a:lnTo>
                      <a:pt x="206" y="186"/>
                    </a:lnTo>
                    <a:lnTo>
                      <a:pt x="204" y="189"/>
                    </a:lnTo>
                    <a:lnTo>
                      <a:pt x="202" y="191"/>
                    </a:lnTo>
                    <a:lnTo>
                      <a:pt x="199" y="194"/>
                    </a:lnTo>
                    <a:lnTo>
                      <a:pt x="197" y="196"/>
                    </a:lnTo>
                    <a:lnTo>
                      <a:pt x="194" y="198"/>
                    </a:lnTo>
                    <a:lnTo>
                      <a:pt x="192" y="200"/>
                    </a:lnTo>
                    <a:lnTo>
                      <a:pt x="190" y="202"/>
                    </a:lnTo>
                    <a:lnTo>
                      <a:pt x="187" y="205"/>
                    </a:lnTo>
                    <a:lnTo>
                      <a:pt x="184" y="206"/>
                    </a:lnTo>
                    <a:lnTo>
                      <a:pt x="181" y="208"/>
                    </a:lnTo>
                    <a:lnTo>
                      <a:pt x="179" y="210"/>
                    </a:lnTo>
                    <a:lnTo>
                      <a:pt x="176" y="211"/>
                    </a:lnTo>
                    <a:lnTo>
                      <a:pt x="173" y="212"/>
                    </a:lnTo>
                    <a:lnTo>
                      <a:pt x="170" y="214"/>
                    </a:lnTo>
                    <a:lnTo>
                      <a:pt x="168" y="215"/>
                    </a:lnTo>
                    <a:lnTo>
                      <a:pt x="164" y="216"/>
                    </a:lnTo>
                    <a:lnTo>
                      <a:pt x="162" y="217"/>
                    </a:lnTo>
                    <a:lnTo>
                      <a:pt x="159" y="218"/>
                    </a:lnTo>
                    <a:lnTo>
                      <a:pt x="157" y="218"/>
                    </a:lnTo>
                    <a:lnTo>
                      <a:pt x="154" y="219"/>
                    </a:lnTo>
                    <a:lnTo>
                      <a:pt x="151" y="220"/>
                    </a:lnTo>
                    <a:lnTo>
                      <a:pt x="149" y="220"/>
                    </a:lnTo>
                    <a:lnTo>
                      <a:pt x="147" y="221"/>
                    </a:lnTo>
                    <a:lnTo>
                      <a:pt x="144" y="221"/>
                    </a:lnTo>
                    <a:lnTo>
                      <a:pt x="142" y="221"/>
                    </a:lnTo>
                    <a:lnTo>
                      <a:pt x="140" y="222"/>
                    </a:lnTo>
                    <a:lnTo>
                      <a:pt x="139" y="222"/>
                    </a:lnTo>
                    <a:lnTo>
                      <a:pt x="137" y="222"/>
                    </a:lnTo>
                    <a:lnTo>
                      <a:pt x="136" y="222"/>
                    </a:lnTo>
                    <a:lnTo>
                      <a:pt x="133" y="222"/>
                    </a:lnTo>
                    <a:lnTo>
                      <a:pt x="91" y="222"/>
                    </a:lnTo>
                    <a:lnTo>
                      <a:pt x="86" y="222"/>
                    </a:lnTo>
                    <a:lnTo>
                      <a:pt x="83" y="222"/>
                    </a:lnTo>
                    <a:lnTo>
                      <a:pt x="78" y="221"/>
                    </a:lnTo>
                    <a:lnTo>
                      <a:pt x="74" y="221"/>
                    </a:lnTo>
                    <a:lnTo>
                      <a:pt x="70" y="220"/>
                    </a:lnTo>
                    <a:lnTo>
                      <a:pt x="66" y="219"/>
                    </a:lnTo>
                    <a:lnTo>
                      <a:pt x="62" y="218"/>
                    </a:lnTo>
                    <a:lnTo>
                      <a:pt x="59" y="217"/>
                    </a:lnTo>
                    <a:lnTo>
                      <a:pt x="55" y="216"/>
                    </a:lnTo>
                    <a:lnTo>
                      <a:pt x="52" y="214"/>
                    </a:lnTo>
                    <a:lnTo>
                      <a:pt x="49" y="213"/>
                    </a:lnTo>
                    <a:lnTo>
                      <a:pt x="45" y="211"/>
                    </a:lnTo>
                    <a:lnTo>
                      <a:pt x="39" y="207"/>
                    </a:lnTo>
                    <a:lnTo>
                      <a:pt x="36" y="205"/>
                    </a:lnTo>
                    <a:lnTo>
                      <a:pt x="34" y="203"/>
                    </a:lnTo>
                    <a:lnTo>
                      <a:pt x="31" y="201"/>
                    </a:lnTo>
                    <a:lnTo>
                      <a:pt x="29" y="199"/>
                    </a:lnTo>
                    <a:lnTo>
                      <a:pt x="26" y="197"/>
                    </a:lnTo>
                    <a:lnTo>
                      <a:pt x="24" y="194"/>
                    </a:lnTo>
                    <a:lnTo>
                      <a:pt x="22" y="192"/>
                    </a:lnTo>
                    <a:lnTo>
                      <a:pt x="20" y="189"/>
                    </a:lnTo>
                    <a:lnTo>
                      <a:pt x="18" y="186"/>
                    </a:lnTo>
                    <a:lnTo>
                      <a:pt x="16" y="184"/>
                    </a:lnTo>
                    <a:lnTo>
                      <a:pt x="14" y="181"/>
                    </a:lnTo>
                    <a:lnTo>
                      <a:pt x="13" y="178"/>
                    </a:lnTo>
                    <a:lnTo>
                      <a:pt x="11" y="176"/>
                    </a:lnTo>
                    <a:lnTo>
                      <a:pt x="10" y="173"/>
                    </a:lnTo>
                    <a:lnTo>
                      <a:pt x="9" y="170"/>
                    </a:lnTo>
                    <a:lnTo>
                      <a:pt x="7" y="167"/>
                    </a:lnTo>
                    <a:lnTo>
                      <a:pt x="6" y="164"/>
                    </a:lnTo>
                    <a:lnTo>
                      <a:pt x="5" y="162"/>
                    </a:lnTo>
                    <a:lnTo>
                      <a:pt x="5" y="159"/>
                    </a:lnTo>
                    <a:lnTo>
                      <a:pt x="4" y="157"/>
                    </a:lnTo>
                    <a:lnTo>
                      <a:pt x="3" y="153"/>
                    </a:lnTo>
                    <a:lnTo>
                      <a:pt x="2" y="151"/>
                    </a:lnTo>
                    <a:lnTo>
                      <a:pt x="2" y="149"/>
                    </a:lnTo>
                    <a:lnTo>
                      <a:pt x="2" y="147"/>
                    </a:lnTo>
                    <a:lnTo>
                      <a:pt x="1" y="143"/>
                    </a:lnTo>
                    <a:lnTo>
                      <a:pt x="1" y="142"/>
                    </a:lnTo>
                    <a:lnTo>
                      <a:pt x="1" y="140"/>
                    </a:lnTo>
                    <a:lnTo>
                      <a:pt x="0" y="138"/>
                    </a:lnTo>
                    <a:lnTo>
                      <a:pt x="0" y="137"/>
                    </a:lnTo>
                    <a:lnTo>
                      <a:pt x="0" y="136"/>
                    </a:lnTo>
                    <a:lnTo>
                      <a:pt x="0" y="132"/>
                    </a:lnTo>
                    <a:lnTo>
                      <a:pt x="0" y="91"/>
                    </a:lnTo>
                    <a:lnTo>
                      <a:pt x="0" y="86"/>
                    </a:lnTo>
                    <a:lnTo>
                      <a:pt x="0" y="83"/>
                    </a:lnTo>
                    <a:lnTo>
                      <a:pt x="1" y="78"/>
                    </a:lnTo>
                    <a:lnTo>
                      <a:pt x="1" y="74"/>
                    </a:lnTo>
                    <a:lnTo>
                      <a:pt x="2" y="70"/>
                    </a:lnTo>
                    <a:lnTo>
                      <a:pt x="3" y="66"/>
                    </a:lnTo>
                    <a:lnTo>
                      <a:pt x="4" y="62"/>
                    </a:lnTo>
                    <a:lnTo>
                      <a:pt x="5" y="59"/>
                    </a:lnTo>
                    <a:lnTo>
                      <a:pt x="6" y="55"/>
                    </a:lnTo>
                    <a:lnTo>
                      <a:pt x="8" y="52"/>
                    </a:lnTo>
                    <a:lnTo>
                      <a:pt x="10" y="49"/>
                    </a:lnTo>
                    <a:lnTo>
                      <a:pt x="11" y="45"/>
                    </a:lnTo>
                    <a:lnTo>
                      <a:pt x="15" y="39"/>
                    </a:lnTo>
                    <a:lnTo>
                      <a:pt x="17" y="37"/>
                    </a:lnTo>
                    <a:lnTo>
                      <a:pt x="19" y="34"/>
                    </a:lnTo>
                    <a:lnTo>
                      <a:pt x="21" y="31"/>
                    </a:lnTo>
                    <a:lnTo>
                      <a:pt x="23" y="29"/>
                    </a:lnTo>
                    <a:lnTo>
                      <a:pt x="26" y="26"/>
                    </a:lnTo>
                    <a:lnTo>
                      <a:pt x="28" y="24"/>
                    </a:lnTo>
                    <a:lnTo>
                      <a:pt x="31" y="22"/>
                    </a:lnTo>
                    <a:lnTo>
                      <a:pt x="33" y="20"/>
                    </a:lnTo>
                    <a:lnTo>
                      <a:pt x="36" y="18"/>
                    </a:lnTo>
                    <a:lnTo>
                      <a:pt x="38" y="16"/>
                    </a:lnTo>
                    <a:lnTo>
                      <a:pt x="42" y="14"/>
                    </a:lnTo>
                    <a:lnTo>
                      <a:pt x="44" y="13"/>
                    </a:lnTo>
                    <a:lnTo>
                      <a:pt x="47" y="11"/>
                    </a:lnTo>
                    <a:lnTo>
                      <a:pt x="50" y="10"/>
                    </a:lnTo>
                    <a:lnTo>
                      <a:pt x="52" y="9"/>
                    </a:lnTo>
                    <a:lnTo>
                      <a:pt x="55" y="8"/>
                    </a:lnTo>
                    <a:lnTo>
                      <a:pt x="58" y="6"/>
                    </a:lnTo>
                    <a:lnTo>
                      <a:pt x="61" y="6"/>
                    </a:lnTo>
                    <a:lnTo>
                      <a:pt x="63" y="5"/>
                    </a:lnTo>
                    <a:lnTo>
                      <a:pt x="66" y="4"/>
                    </a:lnTo>
                    <a:lnTo>
                      <a:pt x="69" y="3"/>
                    </a:lnTo>
                    <a:lnTo>
                      <a:pt x="71" y="3"/>
                    </a:lnTo>
                    <a:lnTo>
                      <a:pt x="74" y="2"/>
                    </a:lnTo>
                    <a:lnTo>
                      <a:pt x="75" y="2"/>
                    </a:lnTo>
                    <a:lnTo>
                      <a:pt x="79" y="1"/>
                    </a:lnTo>
                    <a:lnTo>
                      <a:pt x="81" y="1"/>
                    </a:lnTo>
                    <a:lnTo>
                      <a:pt x="83" y="1"/>
                    </a:lnTo>
                    <a:lnTo>
                      <a:pt x="84" y="1"/>
                    </a:lnTo>
                    <a:lnTo>
                      <a:pt x="85" y="1"/>
                    </a:lnTo>
                    <a:lnTo>
                      <a:pt x="86" y="0"/>
                    </a:lnTo>
                    <a:lnTo>
                      <a:pt x="90" y="0"/>
                    </a:lnTo>
                    <a:close/>
                  </a:path>
                </a:pathLst>
              </a:custGeom>
              <a:solidFill>
                <a:srgbClr val="6699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</p:grpSp>
      </p:grpSp>
      <p:sp>
        <p:nvSpPr>
          <p:cNvPr id="37" name="모서리가 둥근 직사각형 36"/>
          <p:cNvSpPr/>
          <p:nvPr/>
        </p:nvSpPr>
        <p:spPr>
          <a:xfrm>
            <a:off x="921260" y="2489190"/>
            <a:ext cx="8063990" cy="47095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2200" dirty="0">
              <a:latin typeface="나눔고딕" pitchFamily="50" charset="-127"/>
              <a:ea typeface="나눔고딕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992000" y="2509162"/>
            <a:ext cx="5978568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180000">
              <a:buClr>
                <a:schemeClr val="accent2">
                  <a:lumMod val="75000"/>
                </a:schemeClr>
              </a:buClr>
              <a:buFont typeface="Arial" pitchFamily="34" charset="0"/>
              <a:buChar char="•"/>
              <a:defRPr lang="ko-KR" altLang="en-US"/>
            </a:pP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/>
                <a:ea typeface="나눔고딕"/>
                <a:sym typeface="Wingdings"/>
              </a:rPr>
              <a:t>수학책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/>
                <a:ea typeface="나눔고딕"/>
                <a:sym typeface="Wingdings"/>
              </a:rPr>
              <a:t>,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/>
                <a:ea typeface="나눔고딕"/>
                <a:sym typeface="Wingdings"/>
              </a:rPr>
              <a:t> 공책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/>
                <a:ea typeface="나눔고딕"/>
                <a:sym typeface="Wingdings"/>
              </a:rPr>
              <a:t>, 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/>
                <a:ea typeface="나눔고딕"/>
                <a:sym typeface="Wingdings"/>
              </a:rPr>
              <a:t>필통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/>
                <a:ea typeface="나눔고딕"/>
                <a:sym typeface="Wingdings"/>
              </a:rPr>
              <a:t>, 연필, 지우개 등이 있습니다.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666720" y="410956"/>
            <a:ext cx="4339101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주변 물건을 자로 재어</a:t>
            </a:r>
            <a:r>
              <a:rPr lang="en-US" altLang="ko-KR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 </a:t>
            </a:r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보기</a:t>
            </a:r>
            <a:endParaRPr lang="ko-KR" altLang="en-US" sz="2300" dirty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75" name="그룹 74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76" name="타원 75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200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sz="2200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77" name="이등변 삼각형 76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200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59" name="그룹 58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60" name="타원 59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200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sz="2200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61" name="이등변 삼각형 60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200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pic>
        <p:nvPicPr>
          <p:cNvPr id="56" name="그림 55" descr="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12000" y="32400"/>
            <a:ext cx="2789873" cy="911543"/>
          </a:xfrm>
          <a:prstGeom prst="rect">
            <a:avLst/>
          </a:prstGeom>
        </p:spPr>
      </p:pic>
      <p:grpSp>
        <p:nvGrpSpPr>
          <p:cNvPr id="43" name="그룹 42"/>
          <p:cNvGrpSpPr/>
          <p:nvPr/>
        </p:nvGrpSpPr>
        <p:grpSpPr>
          <a:xfrm>
            <a:off x="1015750" y="1995327"/>
            <a:ext cx="7970043" cy="430887"/>
            <a:chOff x="1004250" y="3712295"/>
            <a:chExt cx="7970043" cy="430887"/>
          </a:xfrm>
        </p:grpSpPr>
        <p:sp>
          <p:nvSpPr>
            <p:cNvPr id="44" name="TextBox 43"/>
            <p:cNvSpPr txBox="1"/>
            <p:nvPr/>
          </p:nvSpPr>
          <p:spPr>
            <a:xfrm>
              <a:off x="1158389" y="3712295"/>
              <a:ext cx="781590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defTabSz="830716" latinLnBrk="0">
                <a:spcBef>
                  <a:spcPct val="0"/>
                </a:spcBef>
                <a:spcAft>
                  <a:spcPct val="0"/>
                </a:spcAft>
                <a:defRPr lang="ko-KR" altLang="en-US"/>
              </a:pPr>
              <a:r>
                <a:rPr lang="ko-KR" altLang="en-US" sz="2200" b="1" spc="-70" dirty="0" smtClean="0">
                  <a:latin typeface="나눔고딕"/>
                  <a:ea typeface="나눔고딕"/>
                  <a:sym typeface="Wingdings"/>
                </a:rPr>
                <a:t>책가방이나 책상 주변에는 어떤 물건이 있나요</a:t>
              </a:r>
              <a:r>
                <a:rPr lang="en-US" altLang="ko-KR" sz="2200" b="1" spc="-70" dirty="0" smtClean="0">
                  <a:latin typeface="나눔고딕"/>
                  <a:ea typeface="나눔고딕"/>
                  <a:sym typeface="Wingdings"/>
                </a:rPr>
                <a:t>?</a:t>
              </a:r>
              <a:endParaRPr lang="ko-KR" altLang="en-US" sz="2200" b="1" spc="-70" dirty="0">
                <a:latin typeface="나눔고딕"/>
                <a:ea typeface="나눔고딕"/>
                <a:sym typeface="Wingdings"/>
              </a:endParaRPr>
            </a:p>
          </p:txBody>
        </p:sp>
        <p:sp>
          <p:nvSpPr>
            <p:cNvPr id="45" name="Freeform 14"/>
            <p:cNvSpPr>
              <a:spLocks/>
            </p:cNvSpPr>
            <p:nvPr/>
          </p:nvSpPr>
          <p:spPr bwMode="auto">
            <a:xfrm>
              <a:off x="1004250" y="3863672"/>
              <a:ext cx="126000" cy="126000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1"/>
                </a:cxn>
                <a:cxn ang="0">
                  <a:pos x="115" y="3"/>
                </a:cxn>
                <a:cxn ang="0">
                  <a:pos x="122" y="6"/>
                </a:cxn>
                <a:cxn ang="0">
                  <a:pos x="129" y="11"/>
                </a:cxn>
                <a:cxn ang="0">
                  <a:pos x="134" y="16"/>
                </a:cxn>
                <a:cxn ang="0">
                  <a:pos x="139" y="21"/>
                </a:cxn>
                <a:cxn ang="0">
                  <a:pos x="142" y="27"/>
                </a:cxn>
                <a:cxn ang="0">
                  <a:pos x="145" y="33"/>
                </a:cxn>
                <a:cxn ang="0">
                  <a:pos x="146" y="38"/>
                </a:cxn>
                <a:cxn ang="0">
                  <a:pos x="148" y="44"/>
                </a:cxn>
                <a:cxn ang="0">
                  <a:pos x="148" y="48"/>
                </a:cxn>
                <a:cxn ang="0">
                  <a:pos x="149" y="51"/>
                </a:cxn>
                <a:cxn ang="0">
                  <a:pos x="149" y="54"/>
                </a:cxn>
                <a:cxn ang="0">
                  <a:pos x="149" y="54"/>
                </a:cxn>
                <a:cxn ang="0">
                  <a:pos x="149" y="100"/>
                </a:cxn>
                <a:cxn ang="0">
                  <a:pos x="147" y="110"/>
                </a:cxn>
                <a:cxn ang="0">
                  <a:pos x="144" y="118"/>
                </a:cxn>
                <a:cxn ang="0">
                  <a:pos x="140" y="126"/>
                </a:cxn>
                <a:cxn ang="0">
                  <a:pos x="136" y="132"/>
                </a:cxn>
                <a:cxn ang="0">
                  <a:pos x="130" y="136"/>
                </a:cxn>
                <a:cxn ang="0">
                  <a:pos x="124" y="140"/>
                </a:cxn>
                <a:cxn ang="0">
                  <a:pos x="119" y="143"/>
                </a:cxn>
                <a:cxn ang="0">
                  <a:pos x="113" y="145"/>
                </a:cxn>
                <a:cxn ang="0">
                  <a:pos x="108" y="147"/>
                </a:cxn>
                <a:cxn ang="0">
                  <a:pos x="103" y="148"/>
                </a:cxn>
                <a:cxn ang="0">
                  <a:pos x="99" y="148"/>
                </a:cxn>
                <a:cxn ang="0">
                  <a:pos x="96" y="148"/>
                </a:cxn>
                <a:cxn ang="0">
                  <a:pos x="94" y="148"/>
                </a:cxn>
                <a:cxn ang="0">
                  <a:pos x="54" y="148"/>
                </a:cxn>
                <a:cxn ang="0">
                  <a:pos x="43" y="148"/>
                </a:cxn>
                <a:cxn ang="0">
                  <a:pos x="34" y="145"/>
                </a:cxn>
                <a:cxn ang="0">
                  <a:pos x="26" y="142"/>
                </a:cxn>
                <a:cxn ang="0">
                  <a:pos x="20" y="138"/>
                </a:cxn>
                <a:cxn ang="0">
                  <a:pos x="14" y="133"/>
                </a:cxn>
                <a:cxn ang="0">
                  <a:pos x="10" y="127"/>
                </a:cxn>
                <a:cxn ang="0">
                  <a:pos x="7" y="121"/>
                </a:cxn>
                <a:cxn ang="0">
                  <a:pos x="4" y="116"/>
                </a:cxn>
                <a:cxn ang="0">
                  <a:pos x="2" y="110"/>
                </a:cxn>
                <a:cxn ang="0">
                  <a:pos x="1" y="105"/>
                </a:cxn>
                <a:cxn ang="0">
                  <a:pos x="0" y="101"/>
                </a:cxn>
                <a:cxn ang="0">
                  <a:pos x="0" y="97"/>
                </a:cxn>
                <a:cxn ang="0">
                  <a:pos x="0" y="95"/>
                </a:cxn>
                <a:cxn ang="0">
                  <a:pos x="0" y="94"/>
                </a:cxn>
                <a:cxn ang="0">
                  <a:pos x="0" y="49"/>
                </a:cxn>
                <a:cxn ang="0">
                  <a:pos x="2" y="39"/>
                </a:cxn>
                <a:cxn ang="0">
                  <a:pos x="4" y="30"/>
                </a:cxn>
                <a:cxn ang="0">
                  <a:pos x="8" y="23"/>
                </a:cxn>
                <a:cxn ang="0">
                  <a:pos x="13" y="17"/>
                </a:cxn>
                <a:cxn ang="0">
                  <a:pos x="18" y="12"/>
                </a:cxn>
                <a:cxn ang="0">
                  <a:pos x="24" y="8"/>
                </a:cxn>
                <a:cxn ang="0">
                  <a:pos x="30" y="5"/>
                </a:cxn>
                <a:cxn ang="0">
                  <a:pos x="36" y="3"/>
                </a:cxn>
                <a:cxn ang="0">
                  <a:pos x="41" y="2"/>
                </a:cxn>
                <a:cxn ang="0">
                  <a:pos x="46" y="1"/>
                </a:cxn>
                <a:cxn ang="0">
                  <a:pos x="50" y="0"/>
                </a:cxn>
                <a:cxn ang="0">
                  <a:pos x="53" y="0"/>
                </a:cxn>
                <a:cxn ang="0">
                  <a:pos x="54" y="0"/>
                </a:cxn>
              </a:cxnLst>
              <a:rect l="0" t="0" r="r" b="b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200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pic>
        <p:nvPicPr>
          <p:cNvPr id="57" name="그림 56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65137" y="2515909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1" name="그룹 80"/>
          <p:cNvGrpSpPr/>
          <p:nvPr/>
        </p:nvGrpSpPr>
        <p:grpSpPr>
          <a:xfrm>
            <a:off x="1015750" y="3198745"/>
            <a:ext cx="8085720" cy="769441"/>
            <a:chOff x="1004250" y="3712295"/>
            <a:chExt cx="8085720" cy="769441"/>
          </a:xfrm>
        </p:grpSpPr>
        <p:sp>
          <p:nvSpPr>
            <p:cNvPr id="82" name="TextBox 81"/>
            <p:cNvSpPr txBox="1"/>
            <p:nvPr/>
          </p:nvSpPr>
          <p:spPr>
            <a:xfrm>
              <a:off x="1158388" y="3712295"/>
              <a:ext cx="793158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just">
                <a:spcBef>
                  <a:spcPct val="0"/>
                </a:spcBef>
                <a:spcAft>
                  <a:spcPct val="0"/>
                </a:spcAft>
                <a:defRPr lang="ko-KR" altLang="en-US"/>
              </a:pPr>
              <a:r>
                <a:rPr lang="ko-KR" altLang="en-US" sz="2200" b="1" dirty="0">
                  <a:latin typeface="나눔고딕"/>
                  <a:ea typeface="나눔고딕"/>
                  <a:sym typeface="Wingdings"/>
                </a:rPr>
                <a:t>길이를 재고 싶은 물건을 선택하여 </a:t>
              </a:r>
              <a:r>
                <a:rPr lang="ko-KR" altLang="en-US" sz="2200" b="1" dirty="0" smtClean="0">
                  <a:latin typeface="나눔고딕"/>
                  <a:ea typeface="나눔고딕"/>
                  <a:sym typeface="Wingdings"/>
                </a:rPr>
                <a:t>길이를</a:t>
              </a:r>
              <a:r>
                <a:rPr lang="en-US" altLang="ko-KR" sz="2200" b="1" dirty="0">
                  <a:latin typeface="나눔고딕"/>
                  <a:ea typeface="나눔고딕"/>
                  <a:sym typeface="Wingdings"/>
                </a:rPr>
                <a:t> </a:t>
              </a:r>
              <a:r>
                <a:rPr lang="ko-KR" altLang="en-US" sz="2200" b="1" dirty="0" smtClean="0">
                  <a:latin typeface="나눔고딕"/>
                  <a:ea typeface="나눔고딕"/>
                  <a:sym typeface="Wingdings"/>
                </a:rPr>
                <a:t>재고 몇 </a:t>
              </a:r>
              <a:r>
                <a:rPr lang="en-US" altLang="ko-KR" sz="2200" b="1" dirty="0" smtClean="0">
                  <a:latin typeface="나눔고딕"/>
                  <a:ea typeface="나눔고딕"/>
                  <a:sym typeface="Wingdings"/>
                </a:rPr>
                <a:t>cm</a:t>
              </a:r>
              <a:r>
                <a:rPr lang="ko-KR" altLang="en-US" sz="2200" b="1" dirty="0" smtClean="0">
                  <a:latin typeface="나눔고딕"/>
                  <a:ea typeface="나눔고딕"/>
                  <a:sym typeface="Wingdings"/>
                </a:rPr>
                <a:t> 몇 </a:t>
              </a:r>
              <a:r>
                <a:rPr lang="en-US" altLang="ko-KR" sz="2200" b="1" dirty="0" smtClean="0">
                  <a:latin typeface="나눔고딕"/>
                  <a:ea typeface="나눔고딕"/>
                  <a:sym typeface="Wingdings"/>
                </a:rPr>
                <a:t>mm</a:t>
              </a:r>
              <a:r>
                <a:rPr lang="ko-KR" altLang="en-US" sz="2200" b="1" dirty="0">
                  <a:latin typeface="나눔고딕"/>
                  <a:ea typeface="나눔고딕"/>
                  <a:sym typeface="Wingdings"/>
                </a:rPr>
                <a:t>와 </a:t>
              </a:r>
              <a:r>
                <a:rPr lang="ko-KR" altLang="en-US" sz="2200" b="1" dirty="0" smtClean="0">
                  <a:latin typeface="나눔고딕"/>
                  <a:ea typeface="나눔고딕"/>
                  <a:sym typeface="Wingdings"/>
                </a:rPr>
                <a:t>몇 </a:t>
              </a:r>
              <a:r>
                <a:rPr lang="en-US" altLang="ko-KR" sz="2200" b="1" dirty="0" smtClean="0">
                  <a:latin typeface="나눔고딕"/>
                  <a:ea typeface="나눔고딕"/>
                  <a:sym typeface="Wingdings"/>
                </a:rPr>
                <a:t>mm</a:t>
              </a:r>
              <a:r>
                <a:rPr lang="ko-KR" altLang="en-US" sz="2200" b="1" dirty="0">
                  <a:latin typeface="나눔고딕"/>
                  <a:ea typeface="나눔고딕"/>
                  <a:sym typeface="Wingdings"/>
                </a:rPr>
                <a:t>로</a:t>
              </a:r>
              <a:r>
                <a:rPr lang="en-US" altLang="ko-KR" sz="2200" b="1" dirty="0">
                  <a:latin typeface="나눔고딕"/>
                  <a:ea typeface="나눔고딕"/>
                  <a:sym typeface="Wingdings"/>
                </a:rPr>
                <a:t> </a:t>
              </a:r>
              <a:r>
                <a:rPr lang="ko-KR" altLang="en-US" sz="2200" b="1" dirty="0" smtClean="0">
                  <a:latin typeface="나눔고딕"/>
                  <a:ea typeface="나눔고딕"/>
                  <a:sym typeface="Wingdings"/>
                </a:rPr>
                <a:t>나타내어 </a:t>
              </a:r>
              <a:r>
                <a:rPr lang="ko-KR" altLang="en-US" sz="2200" b="1" dirty="0">
                  <a:latin typeface="나눔고딕"/>
                  <a:ea typeface="나눔고딕"/>
                  <a:sym typeface="Wingdings"/>
                </a:rPr>
                <a:t>보세요.</a:t>
              </a:r>
            </a:p>
          </p:txBody>
        </p:sp>
        <p:sp>
          <p:nvSpPr>
            <p:cNvPr id="83" name="Freeform 14"/>
            <p:cNvSpPr>
              <a:spLocks/>
            </p:cNvSpPr>
            <p:nvPr/>
          </p:nvSpPr>
          <p:spPr bwMode="auto">
            <a:xfrm>
              <a:off x="1004250" y="3863672"/>
              <a:ext cx="126000" cy="126000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1"/>
                </a:cxn>
                <a:cxn ang="0">
                  <a:pos x="115" y="3"/>
                </a:cxn>
                <a:cxn ang="0">
                  <a:pos x="122" y="6"/>
                </a:cxn>
                <a:cxn ang="0">
                  <a:pos x="129" y="11"/>
                </a:cxn>
                <a:cxn ang="0">
                  <a:pos x="134" y="16"/>
                </a:cxn>
                <a:cxn ang="0">
                  <a:pos x="139" y="21"/>
                </a:cxn>
                <a:cxn ang="0">
                  <a:pos x="142" y="27"/>
                </a:cxn>
                <a:cxn ang="0">
                  <a:pos x="145" y="33"/>
                </a:cxn>
                <a:cxn ang="0">
                  <a:pos x="146" y="38"/>
                </a:cxn>
                <a:cxn ang="0">
                  <a:pos x="148" y="44"/>
                </a:cxn>
                <a:cxn ang="0">
                  <a:pos x="148" y="48"/>
                </a:cxn>
                <a:cxn ang="0">
                  <a:pos x="149" y="51"/>
                </a:cxn>
                <a:cxn ang="0">
                  <a:pos x="149" y="54"/>
                </a:cxn>
                <a:cxn ang="0">
                  <a:pos x="149" y="54"/>
                </a:cxn>
                <a:cxn ang="0">
                  <a:pos x="149" y="100"/>
                </a:cxn>
                <a:cxn ang="0">
                  <a:pos x="147" y="110"/>
                </a:cxn>
                <a:cxn ang="0">
                  <a:pos x="144" y="118"/>
                </a:cxn>
                <a:cxn ang="0">
                  <a:pos x="140" y="126"/>
                </a:cxn>
                <a:cxn ang="0">
                  <a:pos x="136" y="132"/>
                </a:cxn>
                <a:cxn ang="0">
                  <a:pos x="130" y="136"/>
                </a:cxn>
                <a:cxn ang="0">
                  <a:pos x="124" y="140"/>
                </a:cxn>
                <a:cxn ang="0">
                  <a:pos x="119" y="143"/>
                </a:cxn>
                <a:cxn ang="0">
                  <a:pos x="113" y="145"/>
                </a:cxn>
                <a:cxn ang="0">
                  <a:pos x="108" y="147"/>
                </a:cxn>
                <a:cxn ang="0">
                  <a:pos x="103" y="148"/>
                </a:cxn>
                <a:cxn ang="0">
                  <a:pos x="99" y="148"/>
                </a:cxn>
                <a:cxn ang="0">
                  <a:pos x="96" y="148"/>
                </a:cxn>
                <a:cxn ang="0">
                  <a:pos x="94" y="148"/>
                </a:cxn>
                <a:cxn ang="0">
                  <a:pos x="54" y="148"/>
                </a:cxn>
                <a:cxn ang="0">
                  <a:pos x="43" y="148"/>
                </a:cxn>
                <a:cxn ang="0">
                  <a:pos x="34" y="145"/>
                </a:cxn>
                <a:cxn ang="0">
                  <a:pos x="26" y="142"/>
                </a:cxn>
                <a:cxn ang="0">
                  <a:pos x="20" y="138"/>
                </a:cxn>
                <a:cxn ang="0">
                  <a:pos x="14" y="133"/>
                </a:cxn>
                <a:cxn ang="0">
                  <a:pos x="10" y="127"/>
                </a:cxn>
                <a:cxn ang="0">
                  <a:pos x="7" y="121"/>
                </a:cxn>
                <a:cxn ang="0">
                  <a:pos x="4" y="116"/>
                </a:cxn>
                <a:cxn ang="0">
                  <a:pos x="2" y="110"/>
                </a:cxn>
                <a:cxn ang="0">
                  <a:pos x="1" y="105"/>
                </a:cxn>
                <a:cxn ang="0">
                  <a:pos x="0" y="101"/>
                </a:cxn>
                <a:cxn ang="0">
                  <a:pos x="0" y="97"/>
                </a:cxn>
                <a:cxn ang="0">
                  <a:pos x="0" y="95"/>
                </a:cxn>
                <a:cxn ang="0">
                  <a:pos x="0" y="94"/>
                </a:cxn>
                <a:cxn ang="0">
                  <a:pos x="0" y="49"/>
                </a:cxn>
                <a:cxn ang="0">
                  <a:pos x="2" y="39"/>
                </a:cxn>
                <a:cxn ang="0">
                  <a:pos x="4" y="30"/>
                </a:cxn>
                <a:cxn ang="0">
                  <a:pos x="8" y="23"/>
                </a:cxn>
                <a:cxn ang="0">
                  <a:pos x="13" y="17"/>
                </a:cxn>
                <a:cxn ang="0">
                  <a:pos x="18" y="12"/>
                </a:cxn>
                <a:cxn ang="0">
                  <a:pos x="24" y="8"/>
                </a:cxn>
                <a:cxn ang="0">
                  <a:pos x="30" y="5"/>
                </a:cxn>
                <a:cxn ang="0">
                  <a:pos x="36" y="3"/>
                </a:cxn>
                <a:cxn ang="0">
                  <a:pos x="41" y="2"/>
                </a:cxn>
                <a:cxn ang="0">
                  <a:pos x="46" y="1"/>
                </a:cxn>
                <a:cxn ang="0">
                  <a:pos x="50" y="0"/>
                </a:cxn>
                <a:cxn ang="0">
                  <a:pos x="53" y="0"/>
                </a:cxn>
                <a:cxn ang="0">
                  <a:pos x="54" y="0"/>
                </a:cxn>
              </a:cxnLst>
              <a:rect l="0" t="0" r="r" b="b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200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pic>
        <p:nvPicPr>
          <p:cNvPr id="6" name="그림 5"/>
          <p:cNvPicPr preferRelativeResize="0"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16" t="54682" r="73695" b="35110"/>
          <a:stretch/>
        </p:blipFill>
        <p:spPr>
          <a:xfrm>
            <a:off x="1897113" y="4424911"/>
            <a:ext cx="961901" cy="1330037"/>
          </a:xfrm>
          <a:prstGeom prst="rect">
            <a:avLst/>
          </a:prstGeom>
        </p:spPr>
      </p:pic>
      <p:pic>
        <p:nvPicPr>
          <p:cNvPr id="84" name="그림 83"/>
          <p:cNvPicPr preferRelativeResize="0"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22" t="53700" r="47794" b="36821"/>
          <a:stretch/>
        </p:blipFill>
        <p:spPr>
          <a:xfrm>
            <a:off x="2651195" y="4323034"/>
            <a:ext cx="2208264" cy="1235035"/>
          </a:xfrm>
          <a:prstGeom prst="rect">
            <a:avLst/>
          </a:prstGeom>
        </p:spPr>
      </p:pic>
      <p:pic>
        <p:nvPicPr>
          <p:cNvPr id="85" name="그림 84"/>
          <p:cNvPicPr preferRelativeResize="0"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93" t="52968" r="9555" b="34454"/>
          <a:stretch/>
        </p:blipFill>
        <p:spPr>
          <a:xfrm>
            <a:off x="6789936" y="4268241"/>
            <a:ext cx="1282535" cy="1638794"/>
          </a:xfrm>
          <a:prstGeom prst="rect">
            <a:avLst/>
          </a:prstGeom>
        </p:spPr>
      </p:pic>
      <p:pic>
        <p:nvPicPr>
          <p:cNvPr id="86" name="그림 85"/>
          <p:cNvPicPr preferRelativeResize="0"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96" t="53701" r="24756" b="34768"/>
          <a:stretch/>
        </p:blipFill>
        <p:spPr>
          <a:xfrm>
            <a:off x="5041521" y="4196991"/>
            <a:ext cx="2153891" cy="1502417"/>
          </a:xfrm>
          <a:prstGeom prst="rect">
            <a:avLst/>
          </a:prstGeom>
        </p:spPr>
      </p:pic>
      <p:sp>
        <p:nvSpPr>
          <p:cNvPr id="34" name="타원 33">
            <a:hlinkClick r:id="rId6" action="ppaction://hlinksldjump"/>
          </p:cNvPr>
          <p:cNvSpPr/>
          <p:nvPr/>
        </p:nvSpPr>
        <p:spPr>
          <a:xfrm>
            <a:off x="69599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5" name="타원 34">
            <a:hlinkClick r:id="rId7" action="ppaction://hlinksldjump"/>
          </p:cNvPr>
          <p:cNvSpPr/>
          <p:nvPr/>
        </p:nvSpPr>
        <p:spPr>
          <a:xfrm>
            <a:off x="74279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6" name="타원 35">
            <a:hlinkClick r:id="rId8" action="ppaction://hlinksldjump"/>
          </p:cNvPr>
          <p:cNvSpPr/>
          <p:nvPr/>
        </p:nvSpPr>
        <p:spPr>
          <a:xfrm>
            <a:off x="7893876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8" name="타원 37">
            <a:hlinkClick r:id="rId9" action="ppaction://hlinksldjump"/>
          </p:cNvPr>
          <p:cNvSpPr/>
          <p:nvPr/>
        </p:nvSpPr>
        <p:spPr>
          <a:xfrm>
            <a:off x="8374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1" name="타원 40">
            <a:hlinkClick r:id="rId10" action="ppaction://hlinksldjump"/>
          </p:cNvPr>
          <p:cNvSpPr/>
          <p:nvPr/>
        </p:nvSpPr>
        <p:spPr>
          <a:xfrm>
            <a:off x="9310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33" name="그림 32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65137" y="3609020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62925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25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0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 preferRelativeResize="0"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82" t="66606" r="9439" b="16697"/>
          <a:stretch/>
        </p:blipFill>
        <p:spPr>
          <a:xfrm>
            <a:off x="1083302" y="1949762"/>
            <a:ext cx="7671459" cy="2175658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2828763" y="3042110"/>
            <a:ext cx="2870287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05750" algn="ctr">
              <a:buClr>
                <a:schemeClr val="accent2">
                  <a:lumMod val="75000"/>
                </a:schemeClr>
              </a:buClr>
              <a:defRPr lang="ko-KR" altLang="en-US"/>
            </a:pP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25</a:t>
            </a:r>
            <a:r>
              <a:rPr lang="en-US" altLang="ko-KR" sz="2200" b="1" spc="-300" dirty="0" smtClean="0">
                <a:latin typeface="나눔고딕"/>
                <a:ea typeface="나눔고딕"/>
                <a:sym typeface="Wingdings"/>
              </a:rPr>
              <a:t> 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cm 7</a:t>
            </a:r>
            <a:r>
              <a:rPr lang="en-US" altLang="ko-KR" sz="2200" b="1" spc="-300" dirty="0" smtClean="0">
                <a:latin typeface="나눔고딕"/>
                <a:ea typeface="나눔고딕"/>
                <a:sym typeface="Wingdings"/>
              </a:rPr>
              <a:t> 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m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m</a:t>
            </a:r>
            <a:endParaRPr lang="ko-KR" altLang="en-US" sz="2200" b="1" dirty="0">
              <a:solidFill>
                <a:schemeClr val="accent2">
                  <a:lumMod val="75000"/>
                </a:schemeClr>
              </a:solidFill>
              <a:latin typeface="나눔고딕" pitchFamily="50" charset="-127"/>
              <a:ea typeface="나눔고딕" pitchFamily="50" charset="-127"/>
              <a:sym typeface="Wingdings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709084" y="3042110"/>
            <a:ext cx="2870287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05750" algn="ctr">
              <a:buClr>
                <a:schemeClr val="accent2">
                  <a:lumMod val="75000"/>
                </a:schemeClr>
              </a:buClr>
              <a:defRPr lang="ko-KR" altLang="en-US"/>
            </a:pP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257</a:t>
            </a:r>
            <a:r>
              <a:rPr lang="en-US" altLang="ko-KR" sz="2200" b="1" spc="-300" dirty="0" smtClean="0">
                <a:latin typeface="나눔고딕"/>
                <a:ea typeface="나눔고딕"/>
                <a:sym typeface="Wingdings"/>
              </a:rPr>
              <a:t> 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m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m</a:t>
            </a:r>
            <a:endParaRPr lang="ko-KR" altLang="en-US" sz="2200" b="1" dirty="0">
              <a:solidFill>
                <a:schemeClr val="accent2">
                  <a:lumMod val="75000"/>
                </a:schemeClr>
              </a:solidFill>
              <a:latin typeface="나눔고딕" pitchFamily="50" charset="-127"/>
              <a:ea typeface="나눔고딕" pitchFamily="50" charset="-127"/>
              <a:sym typeface="Wingdings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350335" y="3042110"/>
            <a:ext cx="1371600" cy="430887"/>
          </a:xfrm>
          <a:prstGeom prst="rect">
            <a:avLst/>
          </a:prstGeom>
          <a:noFill/>
        </p:spPr>
        <p:txBody>
          <a:bodyPr wrap="square" lIns="0" rIns="0">
            <a:spAutoFit/>
          </a:bodyPr>
          <a:lstStyle/>
          <a:p>
            <a:pPr marL="105750" algn="ctr">
              <a:buClr>
                <a:schemeClr val="accent2">
                  <a:lumMod val="75000"/>
                </a:schemeClr>
              </a:buClr>
              <a:defRPr lang="ko-KR" altLang="en-US"/>
            </a:pP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  <a:sym typeface="Wingdings"/>
              </a:rPr>
              <a:t>공책</a:t>
            </a:r>
            <a:endParaRPr lang="ko-KR" altLang="en-US" sz="2200" b="1" dirty="0">
              <a:solidFill>
                <a:schemeClr val="accent2">
                  <a:lumMod val="75000"/>
                </a:schemeClr>
              </a:solidFill>
              <a:latin typeface="나눔고딕" pitchFamily="50" charset="-127"/>
              <a:ea typeface="나눔고딕" pitchFamily="50" charset="-127"/>
              <a:sym typeface="Wingdings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828763" y="3479742"/>
            <a:ext cx="2870287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05750" algn="ctr">
              <a:buClr>
                <a:schemeClr val="accent2">
                  <a:lumMod val="75000"/>
                </a:schemeClr>
              </a:buClr>
              <a:defRPr lang="ko-KR" altLang="en-US"/>
            </a:pP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7</a:t>
            </a:r>
            <a:r>
              <a:rPr lang="en-US" altLang="ko-KR" sz="2200" b="1" spc="-300" dirty="0" smtClean="0">
                <a:latin typeface="나눔고딕"/>
                <a:ea typeface="나눔고딕"/>
                <a:sym typeface="Wingdings"/>
              </a:rPr>
              <a:t> 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cm 5</a:t>
            </a:r>
            <a:r>
              <a:rPr lang="en-US" altLang="ko-KR" sz="2200" b="1" spc="-300" dirty="0" smtClean="0">
                <a:latin typeface="나눔고딕"/>
                <a:ea typeface="나눔고딕"/>
                <a:sym typeface="Wingdings"/>
              </a:rPr>
              <a:t> 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m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m</a:t>
            </a:r>
            <a:endParaRPr lang="ko-KR" altLang="en-US" sz="2200" b="1" dirty="0">
              <a:solidFill>
                <a:schemeClr val="accent2">
                  <a:lumMod val="75000"/>
                </a:schemeClr>
              </a:solidFill>
              <a:latin typeface="나눔고딕" pitchFamily="50" charset="-127"/>
              <a:ea typeface="나눔고딕" pitchFamily="50" charset="-127"/>
              <a:sym typeface="Wingdings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709084" y="3479742"/>
            <a:ext cx="2870287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05750" algn="ctr">
              <a:buClr>
                <a:schemeClr val="accent2">
                  <a:lumMod val="75000"/>
                </a:schemeClr>
              </a:buClr>
              <a:defRPr lang="ko-KR" altLang="en-US"/>
            </a:pPr>
            <a:r>
              <a:rPr lang="en-US" altLang="ko-KR" sz="2200" b="1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75</a:t>
            </a:r>
            <a:r>
              <a:rPr lang="en-US" altLang="ko-KR" sz="2200" b="1" spc="-300" smtClean="0">
                <a:latin typeface="나눔고딕"/>
                <a:ea typeface="나눔고딕"/>
                <a:sym typeface="Wingdings"/>
              </a:rPr>
              <a:t> </a:t>
            </a:r>
            <a:r>
              <a:rPr lang="en-US" altLang="ko-KR" sz="2200" b="1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mm</a:t>
            </a:r>
            <a:endParaRPr lang="ko-KR" altLang="en-US" sz="2200" b="1" dirty="0">
              <a:solidFill>
                <a:schemeClr val="accent2">
                  <a:lumMod val="75000"/>
                </a:schemeClr>
              </a:solidFill>
              <a:latin typeface="나눔고딕" pitchFamily="50" charset="-127"/>
              <a:ea typeface="나눔고딕" pitchFamily="50" charset="-127"/>
              <a:sym typeface="Wingdings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350335" y="3467412"/>
            <a:ext cx="1371600" cy="430887"/>
          </a:xfrm>
          <a:prstGeom prst="rect">
            <a:avLst/>
          </a:prstGeom>
          <a:noFill/>
        </p:spPr>
        <p:txBody>
          <a:bodyPr wrap="square" lIns="0" rIns="0">
            <a:spAutoFit/>
          </a:bodyPr>
          <a:lstStyle/>
          <a:p>
            <a:pPr marL="105750" algn="ctr">
              <a:buClr>
                <a:schemeClr val="accent2">
                  <a:lumMod val="75000"/>
                </a:schemeClr>
              </a:buClr>
              <a:defRPr lang="ko-KR" altLang="en-US"/>
            </a:pP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  <a:sym typeface="Wingdings"/>
              </a:rPr>
              <a:t>지우개</a:t>
            </a:r>
            <a:endParaRPr lang="ko-KR" altLang="en-US" sz="2200" b="1" dirty="0">
              <a:solidFill>
                <a:schemeClr val="accent2">
                  <a:lumMod val="75000"/>
                </a:schemeClr>
              </a:solidFill>
              <a:latin typeface="나눔고딕" pitchFamily="50" charset="-127"/>
              <a:ea typeface="나눔고딕" pitchFamily="50" charset="-127"/>
              <a:sym typeface="Wingdings"/>
            </a:endParaRPr>
          </a:p>
        </p:txBody>
      </p:sp>
      <p:sp>
        <p:nvSpPr>
          <p:cNvPr id="72" name="모서리가 둥근 직사각형 71"/>
          <p:cNvSpPr/>
          <p:nvPr/>
        </p:nvSpPr>
        <p:spPr>
          <a:xfrm>
            <a:off x="910448" y="4677698"/>
            <a:ext cx="8085435" cy="501652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2200" dirty="0">
              <a:latin typeface="나눔고딕" pitchFamily="50" charset="-127"/>
              <a:ea typeface="나눔고딕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910448" y="4713081"/>
            <a:ext cx="719892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180000" algn="just">
              <a:buClr>
                <a:schemeClr val="accent2">
                  <a:lumMod val="75000"/>
                </a:schemeClr>
              </a:buClr>
              <a:buFont typeface="Arial" pitchFamily="34" charset="0"/>
              <a:buChar char="•"/>
              <a:defRPr lang="ko-KR" altLang="en-US"/>
            </a:pP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23</a:t>
            </a:r>
            <a:r>
              <a:rPr lang="en-US" altLang="ko-KR" sz="2200" b="1" spc="-300" dirty="0">
                <a:latin typeface="나눔고딕"/>
                <a:ea typeface="나눔고딕"/>
                <a:sym typeface="Wingdings"/>
              </a:rPr>
              <a:t> 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cm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가 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230</a:t>
            </a:r>
            <a:r>
              <a:rPr lang="en-US" altLang="ko-KR" sz="2200" b="1" spc="-300" dirty="0">
                <a:latin typeface="나눔고딕"/>
                <a:ea typeface="나눔고딕"/>
                <a:sym typeface="Wingdings"/>
              </a:rPr>
              <a:t> 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mm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와 같은 길이라는 것을 알았습니다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.</a:t>
            </a:r>
            <a:endParaRPr lang="ko-KR" altLang="en-US" sz="2200" b="1" dirty="0">
              <a:solidFill>
                <a:schemeClr val="accent2">
                  <a:lumMod val="75000"/>
                </a:schemeClr>
              </a:solidFill>
              <a:latin typeface="나눔고딕" pitchFamily="50" charset="-127"/>
              <a:ea typeface="나눔고딕" pitchFamily="50" charset="-127"/>
              <a:sym typeface="Wingdings"/>
            </a:endParaRPr>
          </a:p>
        </p:txBody>
      </p:sp>
      <p:pic>
        <p:nvPicPr>
          <p:cNvPr id="74" name="그림 73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75788" y="3051596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" name="TextBox 52"/>
          <p:cNvSpPr txBox="1"/>
          <p:nvPr/>
        </p:nvSpPr>
        <p:spPr>
          <a:xfrm>
            <a:off x="666720" y="410956"/>
            <a:ext cx="4339101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주변 물건을 자로 재어</a:t>
            </a:r>
            <a:r>
              <a:rPr lang="en-US" altLang="ko-KR" sz="2300" dirty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 </a:t>
            </a:r>
            <a:r>
              <a:rPr lang="ko-KR" altLang="en-US" sz="2300" dirty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보기</a:t>
            </a:r>
          </a:p>
        </p:txBody>
      </p:sp>
      <p:grpSp>
        <p:nvGrpSpPr>
          <p:cNvPr id="75" name="그룹 74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76" name="타원 75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200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sz="2200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77" name="이등변 삼각형 76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200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59" name="그룹 58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60" name="타원 59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200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sz="2200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61" name="이등변 삼각형 60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200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pic>
        <p:nvPicPr>
          <p:cNvPr id="56" name="그림 55" descr="5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912000" y="32400"/>
            <a:ext cx="2789873" cy="911543"/>
          </a:xfrm>
          <a:prstGeom prst="rect">
            <a:avLst/>
          </a:prstGeom>
        </p:spPr>
      </p:pic>
      <p:grpSp>
        <p:nvGrpSpPr>
          <p:cNvPr id="43" name="그룹 42"/>
          <p:cNvGrpSpPr/>
          <p:nvPr/>
        </p:nvGrpSpPr>
        <p:grpSpPr>
          <a:xfrm>
            <a:off x="1015750" y="1544752"/>
            <a:ext cx="7981918" cy="430887"/>
            <a:chOff x="1004250" y="3700420"/>
            <a:chExt cx="7981918" cy="430887"/>
          </a:xfrm>
        </p:grpSpPr>
        <p:sp>
          <p:nvSpPr>
            <p:cNvPr id="44" name="TextBox 43"/>
            <p:cNvSpPr txBox="1"/>
            <p:nvPr/>
          </p:nvSpPr>
          <p:spPr>
            <a:xfrm>
              <a:off x="1170264" y="3700420"/>
              <a:ext cx="781590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spcBef>
                  <a:spcPct val="0"/>
                </a:spcBef>
                <a:spcAft>
                  <a:spcPct val="0"/>
                </a:spcAft>
                <a:defRPr lang="ko-KR" altLang="en-US"/>
              </a:pPr>
              <a:r>
                <a:rPr lang="ko-KR" altLang="en-US" sz="2200" b="1" dirty="0">
                  <a:latin typeface="나눔고딕"/>
                  <a:ea typeface="나눔고딕"/>
                  <a:sym typeface="Wingdings"/>
                </a:rPr>
                <a:t>여러분이 잰 길이를 친구들에게 소개해 보세요.</a:t>
              </a:r>
            </a:p>
          </p:txBody>
        </p:sp>
        <p:sp>
          <p:nvSpPr>
            <p:cNvPr id="45" name="Freeform 14"/>
            <p:cNvSpPr>
              <a:spLocks/>
            </p:cNvSpPr>
            <p:nvPr/>
          </p:nvSpPr>
          <p:spPr bwMode="auto">
            <a:xfrm>
              <a:off x="1004250" y="3863672"/>
              <a:ext cx="126000" cy="126000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1"/>
                </a:cxn>
                <a:cxn ang="0">
                  <a:pos x="115" y="3"/>
                </a:cxn>
                <a:cxn ang="0">
                  <a:pos x="122" y="6"/>
                </a:cxn>
                <a:cxn ang="0">
                  <a:pos x="129" y="11"/>
                </a:cxn>
                <a:cxn ang="0">
                  <a:pos x="134" y="16"/>
                </a:cxn>
                <a:cxn ang="0">
                  <a:pos x="139" y="21"/>
                </a:cxn>
                <a:cxn ang="0">
                  <a:pos x="142" y="27"/>
                </a:cxn>
                <a:cxn ang="0">
                  <a:pos x="145" y="33"/>
                </a:cxn>
                <a:cxn ang="0">
                  <a:pos x="146" y="38"/>
                </a:cxn>
                <a:cxn ang="0">
                  <a:pos x="148" y="44"/>
                </a:cxn>
                <a:cxn ang="0">
                  <a:pos x="148" y="48"/>
                </a:cxn>
                <a:cxn ang="0">
                  <a:pos x="149" y="51"/>
                </a:cxn>
                <a:cxn ang="0">
                  <a:pos x="149" y="54"/>
                </a:cxn>
                <a:cxn ang="0">
                  <a:pos x="149" y="54"/>
                </a:cxn>
                <a:cxn ang="0">
                  <a:pos x="149" y="100"/>
                </a:cxn>
                <a:cxn ang="0">
                  <a:pos x="147" y="110"/>
                </a:cxn>
                <a:cxn ang="0">
                  <a:pos x="144" y="118"/>
                </a:cxn>
                <a:cxn ang="0">
                  <a:pos x="140" y="126"/>
                </a:cxn>
                <a:cxn ang="0">
                  <a:pos x="136" y="132"/>
                </a:cxn>
                <a:cxn ang="0">
                  <a:pos x="130" y="136"/>
                </a:cxn>
                <a:cxn ang="0">
                  <a:pos x="124" y="140"/>
                </a:cxn>
                <a:cxn ang="0">
                  <a:pos x="119" y="143"/>
                </a:cxn>
                <a:cxn ang="0">
                  <a:pos x="113" y="145"/>
                </a:cxn>
                <a:cxn ang="0">
                  <a:pos x="108" y="147"/>
                </a:cxn>
                <a:cxn ang="0">
                  <a:pos x="103" y="148"/>
                </a:cxn>
                <a:cxn ang="0">
                  <a:pos x="99" y="148"/>
                </a:cxn>
                <a:cxn ang="0">
                  <a:pos x="96" y="148"/>
                </a:cxn>
                <a:cxn ang="0">
                  <a:pos x="94" y="148"/>
                </a:cxn>
                <a:cxn ang="0">
                  <a:pos x="54" y="148"/>
                </a:cxn>
                <a:cxn ang="0">
                  <a:pos x="43" y="148"/>
                </a:cxn>
                <a:cxn ang="0">
                  <a:pos x="34" y="145"/>
                </a:cxn>
                <a:cxn ang="0">
                  <a:pos x="26" y="142"/>
                </a:cxn>
                <a:cxn ang="0">
                  <a:pos x="20" y="138"/>
                </a:cxn>
                <a:cxn ang="0">
                  <a:pos x="14" y="133"/>
                </a:cxn>
                <a:cxn ang="0">
                  <a:pos x="10" y="127"/>
                </a:cxn>
                <a:cxn ang="0">
                  <a:pos x="7" y="121"/>
                </a:cxn>
                <a:cxn ang="0">
                  <a:pos x="4" y="116"/>
                </a:cxn>
                <a:cxn ang="0">
                  <a:pos x="2" y="110"/>
                </a:cxn>
                <a:cxn ang="0">
                  <a:pos x="1" y="105"/>
                </a:cxn>
                <a:cxn ang="0">
                  <a:pos x="0" y="101"/>
                </a:cxn>
                <a:cxn ang="0">
                  <a:pos x="0" y="97"/>
                </a:cxn>
                <a:cxn ang="0">
                  <a:pos x="0" y="95"/>
                </a:cxn>
                <a:cxn ang="0">
                  <a:pos x="0" y="94"/>
                </a:cxn>
                <a:cxn ang="0">
                  <a:pos x="0" y="49"/>
                </a:cxn>
                <a:cxn ang="0">
                  <a:pos x="2" y="39"/>
                </a:cxn>
                <a:cxn ang="0">
                  <a:pos x="4" y="30"/>
                </a:cxn>
                <a:cxn ang="0">
                  <a:pos x="8" y="23"/>
                </a:cxn>
                <a:cxn ang="0">
                  <a:pos x="13" y="17"/>
                </a:cxn>
                <a:cxn ang="0">
                  <a:pos x="18" y="12"/>
                </a:cxn>
                <a:cxn ang="0">
                  <a:pos x="24" y="8"/>
                </a:cxn>
                <a:cxn ang="0">
                  <a:pos x="30" y="5"/>
                </a:cxn>
                <a:cxn ang="0">
                  <a:pos x="36" y="3"/>
                </a:cxn>
                <a:cxn ang="0">
                  <a:pos x="41" y="2"/>
                </a:cxn>
                <a:cxn ang="0">
                  <a:pos x="46" y="1"/>
                </a:cxn>
                <a:cxn ang="0">
                  <a:pos x="50" y="0"/>
                </a:cxn>
                <a:cxn ang="0">
                  <a:pos x="53" y="0"/>
                </a:cxn>
                <a:cxn ang="0">
                  <a:pos x="54" y="0"/>
                </a:cxn>
              </a:cxnLst>
              <a:rect l="0" t="0" r="r" b="b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200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46" name="그룹 45"/>
          <p:cNvGrpSpPr/>
          <p:nvPr/>
        </p:nvGrpSpPr>
        <p:grpSpPr>
          <a:xfrm>
            <a:off x="1015750" y="4125420"/>
            <a:ext cx="7980676" cy="430887"/>
            <a:chOff x="1004250" y="3712295"/>
            <a:chExt cx="7980676" cy="430887"/>
          </a:xfrm>
        </p:grpSpPr>
        <p:sp>
          <p:nvSpPr>
            <p:cNvPr id="81" name="TextBox 80"/>
            <p:cNvSpPr txBox="1"/>
            <p:nvPr/>
          </p:nvSpPr>
          <p:spPr>
            <a:xfrm>
              <a:off x="1169022" y="3712295"/>
              <a:ext cx="781590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defTabSz="844008" latinLnBrk="0">
                <a:spcBef>
                  <a:spcPct val="0"/>
                </a:spcBef>
                <a:spcAft>
                  <a:spcPct val="0"/>
                </a:spcAft>
                <a:defRPr lang="ko-KR" altLang="en-US"/>
              </a:pPr>
              <a:r>
                <a:rPr lang="ko-KR" altLang="en-US" sz="2200" b="1" dirty="0">
                  <a:latin typeface="나눔고딕"/>
                  <a:ea typeface="나눔고딕"/>
                  <a:sym typeface="Wingdings"/>
                </a:rPr>
                <a:t>새롭게 </a:t>
              </a:r>
              <a:r>
                <a:rPr lang="ko-KR" altLang="en-US" sz="2200" b="1" dirty="0" smtClean="0">
                  <a:latin typeface="나눔고딕"/>
                  <a:ea typeface="나눔고딕"/>
                  <a:sym typeface="Wingdings"/>
                </a:rPr>
                <a:t>알게 된 </a:t>
              </a:r>
              <a:r>
                <a:rPr lang="ko-KR" altLang="en-US" sz="2200" b="1" dirty="0">
                  <a:latin typeface="나눔고딕"/>
                  <a:ea typeface="나눔고딕"/>
                  <a:sym typeface="Wingdings"/>
                </a:rPr>
                <a:t>점이나 느낀 </a:t>
              </a:r>
              <a:r>
                <a:rPr lang="ko-KR" altLang="en-US" sz="2200" b="1" dirty="0" smtClean="0">
                  <a:latin typeface="나눔고딕"/>
                  <a:ea typeface="나눔고딕"/>
                  <a:sym typeface="Wingdings"/>
                </a:rPr>
                <a:t>점이 있나요</a:t>
              </a:r>
              <a:r>
                <a:rPr lang="en-US" altLang="ko-KR" sz="2200" b="1" dirty="0" smtClean="0">
                  <a:latin typeface="나눔고딕"/>
                  <a:ea typeface="나눔고딕"/>
                  <a:sym typeface="Wingdings"/>
                </a:rPr>
                <a:t>?</a:t>
              </a:r>
              <a:endParaRPr lang="ko-KR" altLang="en-US" sz="2200" b="1" dirty="0">
                <a:latin typeface="나눔고딕"/>
                <a:ea typeface="나눔고딕"/>
                <a:sym typeface="Wingdings"/>
              </a:endParaRPr>
            </a:p>
          </p:txBody>
        </p:sp>
        <p:sp>
          <p:nvSpPr>
            <p:cNvPr id="82" name="Freeform 14"/>
            <p:cNvSpPr>
              <a:spLocks/>
            </p:cNvSpPr>
            <p:nvPr/>
          </p:nvSpPr>
          <p:spPr bwMode="auto">
            <a:xfrm>
              <a:off x="1004250" y="3863672"/>
              <a:ext cx="126000" cy="126000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1"/>
                </a:cxn>
                <a:cxn ang="0">
                  <a:pos x="115" y="3"/>
                </a:cxn>
                <a:cxn ang="0">
                  <a:pos x="122" y="6"/>
                </a:cxn>
                <a:cxn ang="0">
                  <a:pos x="129" y="11"/>
                </a:cxn>
                <a:cxn ang="0">
                  <a:pos x="134" y="16"/>
                </a:cxn>
                <a:cxn ang="0">
                  <a:pos x="139" y="21"/>
                </a:cxn>
                <a:cxn ang="0">
                  <a:pos x="142" y="27"/>
                </a:cxn>
                <a:cxn ang="0">
                  <a:pos x="145" y="33"/>
                </a:cxn>
                <a:cxn ang="0">
                  <a:pos x="146" y="38"/>
                </a:cxn>
                <a:cxn ang="0">
                  <a:pos x="148" y="44"/>
                </a:cxn>
                <a:cxn ang="0">
                  <a:pos x="148" y="48"/>
                </a:cxn>
                <a:cxn ang="0">
                  <a:pos x="149" y="51"/>
                </a:cxn>
                <a:cxn ang="0">
                  <a:pos x="149" y="54"/>
                </a:cxn>
                <a:cxn ang="0">
                  <a:pos x="149" y="54"/>
                </a:cxn>
                <a:cxn ang="0">
                  <a:pos x="149" y="100"/>
                </a:cxn>
                <a:cxn ang="0">
                  <a:pos x="147" y="110"/>
                </a:cxn>
                <a:cxn ang="0">
                  <a:pos x="144" y="118"/>
                </a:cxn>
                <a:cxn ang="0">
                  <a:pos x="140" y="126"/>
                </a:cxn>
                <a:cxn ang="0">
                  <a:pos x="136" y="132"/>
                </a:cxn>
                <a:cxn ang="0">
                  <a:pos x="130" y="136"/>
                </a:cxn>
                <a:cxn ang="0">
                  <a:pos x="124" y="140"/>
                </a:cxn>
                <a:cxn ang="0">
                  <a:pos x="119" y="143"/>
                </a:cxn>
                <a:cxn ang="0">
                  <a:pos x="113" y="145"/>
                </a:cxn>
                <a:cxn ang="0">
                  <a:pos x="108" y="147"/>
                </a:cxn>
                <a:cxn ang="0">
                  <a:pos x="103" y="148"/>
                </a:cxn>
                <a:cxn ang="0">
                  <a:pos x="99" y="148"/>
                </a:cxn>
                <a:cxn ang="0">
                  <a:pos x="96" y="148"/>
                </a:cxn>
                <a:cxn ang="0">
                  <a:pos x="94" y="148"/>
                </a:cxn>
                <a:cxn ang="0">
                  <a:pos x="54" y="148"/>
                </a:cxn>
                <a:cxn ang="0">
                  <a:pos x="43" y="148"/>
                </a:cxn>
                <a:cxn ang="0">
                  <a:pos x="34" y="145"/>
                </a:cxn>
                <a:cxn ang="0">
                  <a:pos x="26" y="142"/>
                </a:cxn>
                <a:cxn ang="0">
                  <a:pos x="20" y="138"/>
                </a:cxn>
                <a:cxn ang="0">
                  <a:pos x="14" y="133"/>
                </a:cxn>
                <a:cxn ang="0">
                  <a:pos x="10" y="127"/>
                </a:cxn>
                <a:cxn ang="0">
                  <a:pos x="7" y="121"/>
                </a:cxn>
                <a:cxn ang="0">
                  <a:pos x="4" y="116"/>
                </a:cxn>
                <a:cxn ang="0">
                  <a:pos x="2" y="110"/>
                </a:cxn>
                <a:cxn ang="0">
                  <a:pos x="1" y="105"/>
                </a:cxn>
                <a:cxn ang="0">
                  <a:pos x="0" y="101"/>
                </a:cxn>
                <a:cxn ang="0">
                  <a:pos x="0" y="97"/>
                </a:cxn>
                <a:cxn ang="0">
                  <a:pos x="0" y="95"/>
                </a:cxn>
                <a:cxn ang="0">
                  <a:pos x="0" y="94"/>
                </a:cxn>
                <a:cxn ang="0">
                  <a:pos x="0" y="49"/>
                </a:cxn>
                <a:cxn ang="0">
                  <a:pos x="2" y="39"/>
                </a:cxn>
                <a:cxn ang="0">
                  <a:pos x="4" y="30"/>
                </a:cxn>
                <a:cxn ang="0">
                  <a:pos x="8" y="23"/>
                </a:cxn>
                <a:cxn ang="0">
                  <a:pos x="13" y="17"/>
                </a:cxn>
                <a:cxn ang="0">
                  <a:pos x="18" y="12"/>
                </a:cxn>
                <a:cxn ang="0">
                  <a:pos x="24" y="8"/>
                </a:cxn>
                <a:cxn ang="0">
                  <a:pos x="30" y="5"/>
                </a:cxn>
                <a:cxn ang="0">
                  <a:pos x="36" y="3"/>
                </a:cxn>
                <a:cxn ang="0">
                  <a:pos x="41" y="2"/>
                </a:cxn>
                <a:cxn ang="0">
                  <a:pos x="46" y="1"/>
                </a:cxn>
                <a:cxn ang="0">
                  <a:pos x="50" y="0"/>
                </a:cxn>
                <a:cxn ang="0">
                  <a:pos x="53" y="0"/>
                </a:cxn>
                <a:cxn ang="0">
                  <a:pos x="54" y="0"/>
                </a:cxn>
              </a:cxnLst>
              <a:rect l="0" t="0" r="r" b="b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200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pic>
        <p:nvPicPr>
          <p:cNvPr id="26" name="그림 25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75788" y="3498201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그림 26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75515" y="4721596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타원 35">
            <a:hlinkClick r:id="rId6" action="ppaction://hlinksldjump"/>
          </p:cNvPr>
          <p:cNvSpPr/>
          <p:nvPr/>
        </p:nvSpPr>
        <p:spPr>
          <a:xfrm>
            <a:off x="69599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7" name="타원 36">
            <a:hlinkClick r:id="rId7" action="ppaction://hlinksldjump"/>
          </p:cNvPr>
          <p:cNvSpPr/>
          <p:nvPr/>
        </p:nvSpPr>
        <p:spPr>
          <a:xfrm>
            <a:off x="74279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8" name="타원 37">
            <a:hlinkClick r:id="rId8" action="ppaction://hlinksldjump"/>
          </p:cNvPr>
          <p:cNvSpPr/>
          <p:nvPr/>
        </p:nvSpPr>
        <p:spPr>
          <a:xfrm>
            <a:off x="7893876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9" name="타원 38">
            <a:hlinkClick r:id="rId9" action="ppaction://hlinksldjump"/>
          </p:cNvPr>
          <p:cNvSpPr/>
          <p:nvPr/>
        </p:nvSpPr>
        <p:spPr>
          <a:xfrm>
            <a:off x="8374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1" name="타원 40">
            <a:hlinkClick r:id="rId10" action="ppaction://hlinksldjump"/>
          </p:cNvPr>
          <p:cNvSpPr/>
          <p:nvPr/>
        </p:nvSpPr>
        <p:spPr>
          <a:xfrm>
            <a:off x="9310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35" name="그림 34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1182" y="3051596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그림 39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56109" y="3051596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" name="그림 41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1182" y="3498201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" name="그림 46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56109" y="3498201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15636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5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"/>
                            </p:stCondLst>
                            <p:childTnLst>
                              <p:par>
                                <p:cTn id="1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28" grpId="0"/>
      <p:bldP spid="32" grpId="0"/>
      <p:bldP spid="33" grpId="0"/>
      <p:bldP spid="29" grpId="0"/>
      <p:bldP spid="72" grpId="0" animBg="1"/>
      <p:bldP spid="7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그룹 74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76" name="타원 75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77" name="이등변 삼각형 76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2" name="그룹 1"/>
          <p:cNvGrpSpPr/>
          <p:nvPr/>
        </p:nvGrpSpPr>
        <p:grpSpPr>
          <a:xfrm>
            <a:off x="932625" y="1581703"/>
            <a:ext cx="6845870" cy="430887"/>
            <a:chOff x="1789558" y="3470520"/>
            <a:chExt cx="6845870" cy="430887"/>
          </a:xfrm>
        </p:grpSpPr>
        <p:sp>
          <p:nvSpPr>
            <p:cNvPr id="49" name="TextBox 19"/>
            <p:cNvSpPr txBox="1">
              <a:spLocks noChangeArrowheads="1"/>
            </p:cNvSpPr>
            <p:nvPr/>
          </p:nvSpPr>
          <p:spPr bwMode="auto">
            <a:xfrm>
              <a:off x="2040353" y="3470520"/>
              <a:ext cx="6595075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lvl="0" defTabSz="857513" latinLnBrk="0">
                <a:spcBef>
                  <a:spcPct val="0"/>
                </a:spcBef>
                <a:spcAft>
                  <a:spcPct val="0"/>
                </a:spcAft>
                <a:defRPr lang="ko-KR" altLang="en-US"/>
              </a:pPr>
              <a:r>
                <a:rPr lang="ko-KR" altLang="en-US" sz="2200" b="1" dirty="0">
                  <a:latin typeface="나눔고딕"/>
                  <a:ea typeface="나눔고딕"/>
                  <a:sym typeface="Wingdings"/>
                </a:rPr>
                <a:t>주변에서 1</a:t>
              </a:r>
              <a:r>
                <a:rPr lang="en-US" altLang="ko-KR" sz="2200" b="1" dirty="0">
                  <a:latin typeface="나눔고딕"/>
                  <a:ea typeface="나눔고딕"/>
                  <a:sym typeface="Wingdings"/>
                </a:rPr>
                <a:t>cm</a:t>
              </a:r>
              <a:r>
                <a:rPr lang="ko-KR" altLang="en-US" sz="2200" b="1" dirty="0">
                  <a:latin typeface="나눔고딕"/>
                  <a:ea typeface="나눔고딕"/>
                  <a:sym typeface="Wingdings"/>
                </a:rPr>
                <a:t>보다 짧은 </a:t>
              </a:r>
              <a:r>
                <a:rPr lang="ko-KR" altLang="en-US" sz="2200" b="1" dirty="0" smtClean="0">
                  <a:latin typeface="나눔고딕"/>
                  <a:ea typeface="나눔고딕"/>
                  <a:sym typeface="Wingdings"/>
                </a:rPr>
                <a:t>물건을 </a:t>
              </a:r>
              <a:r>
                <a:rPr lang="ko-KR" altLang="en-US" sz="2200" b="1" dirty="0">
                  <a:latin typeface="나눔고딕"/>
                  <a:ea typeface="나눔고딕"/>
                  <a:sym typeface="Wingdings"/>
                </a:rPr>
                <a:t>찾아 이야기해 </a:t>
              </a:r>
              <a:r>
                <a:rPr lang="ko-KR" altLang="en-US" sz="2200" b="1" dirty="0" smtClean="0">
                  <a:latin typeface="나눔고딕"/>
                  <a:ea typeface="나눔고딕"/>
                  <a:sym typeface="Wingdings"/>
                </a:rPr>
                <a:t>봅시다.</a:t>
              </a:r>
              <a:endParaRPr lang="ko-KR" altLang="en-US" sz="2200" b="1" dirty="0">
                <a:latin typeface="나눔고딕"/>
                <a:ea typeface="나눔고딕"/>
                <a:sym typeface="Wingdings"/>
              </a:endParaRPr>
            </a:p>
          </p:txBody>
        </p:sp>
        <p:grpSp>
          <p:nvGrpSpPr>
            <p:cNvPr id="50" name="그룹 49"/>
            <p:cNvGrpSpPr/>
            <p:nvPr/>
          </p:nvGrpSpPr>
          <p:grpSpPr>
            <a:xfrm>
              <a:off x="1789558" y="3570757"/>
              <a:ext cx="219266" cy="218283"/>
              <a:chOff x="-572047" y="4429132"/>
              <a:chExt cx="291025" cy="289721"/>
            </a:xfrm>
          </p:grpSpPr>
          <p:sp>
            <p:nvSpPr>
              <p:cNvPr id="51" name="Freeform 14"/>
              <p:cNvSpPr>
                <a:spLocks/>
              </p:cNvSpPr>
              <p:nvPr/>
            </p:nvSpPr>
            <p:spPr bwMode="auto">
              <a:xfrm>
                <a:off x="-504842" y="4496337"/>
                <a:ext cx="194452" cy="193147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05" y="1"/>
                  </a:cxn>
                  <a:cxn ang="0">
                    <a:pos x="115" y="3"/>
                  </a:cxn>
                  <a:cxn ang="0">
                    <a:pos x="122" y="6"/>
                  </a:cxn>
                  <a:cxn ang="0">
                    <a:pos x="129" y="11"/>
                  </a:cxn>
                  <a:cxn ang="0">
                    <a:pos x="134" y="16"/>
                  </a:cxn>
                  <a:cxn ang="0">
                    <a:pos x="139" y="21"/>
                  </a:cxn>
                  <a:cxn ang="0">
                    <a:pos x="142" y="27"/>
                  </a:cxn>
                  <a:cxn ang="0">
                    <a:pos x="145" y="33"/>
                  </a:cxn>
                  <a:cxn ang="0">
                    <a:pos x="146" y="38"/>
                  </a:cxn>
                  <a:cxn ang="0">
                    <a:pos x="148" y="44"/>
                  </a:cxn>
                  <a:cxn ang="0">
                    <a:pos x="148" y="48"/>
                  </a:cxn>
                  <a:cxn ang="0">
                    <a:pos x="149" y="51"/>
                  </a:cxn>
                  <a:cxn ang="0">
                    <a:pos x="149" y="54"/>
                  </a:cxn>
                  <a:cxn ang="0">
                    <a:pos x="149" y="54"/>
                  </a:cxn>
                  <a:cxn ang="0">
                    <a:pos x="149" y="100"/>
                  </a:cxn>
                  <a:cxn ang="0">
                    <a:pos x="147" y="110"/>
                  </a:cxn>
                  <a:cxn ang="0">
                    <a:pos x="144" y="118"/>
                  </a:cxn>
                  <a:cxn ang="0">
                    <a:pos x="140" y="126"/>
                  </a:cxn>
                  <a:cxn ang="0">
                    <a:pos x="136" y="132"/>
                  </a:cxn>
                  <a:cxn ang="0">
                    <a:pos x="130" y="136"/>
                  </a:cxn>
                  <a:cxn ang="0">
                    <a:pos x="124" y="140"/>
                  </a:cxn>
                  <a:cxn ang="0">
                    <a:pos x="119" y="143"/>
                  </a:cxn>
                  <a:cxn ang="0">
                    <a:pos x="113" y="145"/>
                  </a:cxn>
                  <a:cxn ang="0">
                    <a:pos x="108" y="147"/>
                  </a:cxn>
                  <a:cxn ang="0">
                    <a:pos x="103" y="148"/>
                  </a:cxn>
                  <a:cxn ang="0">
                    <a:pos x="99" y="148"/>
                  </a:cxn>
                  <a:cxn ang="0">
                    <a:pos x="96" y="148"/>
                  </a:cxn>
                  <a:cxn ang="0">
                    <a:pos x="94" y="148"/>
                  </a:cxn>
                  <a:cxn ang="0">
                    <a:pos x="54" y="148"/>
                  </a:cxn>
                  <a:cxn ang="0">
                    <a:pos x="43" y="148"/>
                  </a:cxn>
                  <a:cxn ang="0">
                    <a:pos x="34" y="145"/>
                  </a:cxn>
                  <a:cxn ang="0">
                    <a:pos x="26" y="142"/>
                  </a:cxn>
                  <a:cxn ang="0">
                    <a:pos x="20" y="138"/>
                  </a:cxn>
                  <a:cxn ang="0">
                    <a:pos x="14" y="133"/>
                  </a:cxn>
                  <a:cxn ang="0">
                    <a:pos x="10" y="127"/>
                  </a:cxn>
                  <a:cxn ang="0">
                    <a:pos x="7" y="121"/>
                  </a:cxn>
                  <a:cxn ang="0">
                    <a:pos x="4" y="116"/>
                  </a:cxn>
                  <a:cxn ang="0">
                    <a:pos x="2" y="110"/>
                  </a:cxn>
                  <a:cxn ang="0">
                    <a:pos x="1" y="105"/>
                  </a:cxn>
                  <a:cxn ang="0">
                    <a:pos x="0" y="101"/>
                  </a:cxn>
                  <a:cxn ang="0">
                    <a:pos x="0" y="97"/>
                  </a:cxn>
                  <a:cxn ang="0">
                    <a:pos x="0" y="95"/>
                  </a:cxn>
                  <a:cxn ang="0">
                    <a:pos x="0" y="94"/>
                  </a:cxn>
                  <a:cxn ang="0">
                    <a:pos x="0" y="49"/>
                  </a:cxn>
                  <a:cxn ang="0">
                    <a:pos x="2" y="39"/>
                  </a:cxn>
                  <a:cxn ang="0">
                    <a:pos x="4" y="30"/>
                  </a:cxn>
                  <a:cxn ang="0">
                    <a:pos x="8" y="23"/>
                  </a:cxn>
                  <a:cxn ang="0">
                    <a:pos x="13" y="17"/>
                  </a:cxn>
                  <a:cxn ang="0">
                    <a:pos x="18" y="12"/>
                  </a:cxn>
                  <a:cxn ang="0">
                    <a:pos x="24" y="8"/>
                  </a:cxn>
                  <a:cxn ang="0">
                    <a:pos x="30" y="5"/>
                  </a:cxn>
                  <a:cxn ang="0">
                    <a:pos x="36" y="3"/>
                  </a:cxn>
                  <a:cxn ang="0">
                    <a:pos x="41" y="2"/>
                  </a:cxn>
                  <a:cxn ang="0">
                    <a:pos x="46" y="1"/>
                  </a:cxn>
                  <a:cxn ang="0">
                    <a:pos x="50" y="0"/>
                  </a:cxn>
                  <a:cxn ang="0">
                    <a:pos x="53" y="0"/>
                  </a:cxn>
                  <a:cxn ang="0">
                    <a:pos x="54" y="0"/>
                  </a:cxn>
                </a:cxnLst>
                <a:rect l="0" t="0" r="r" b="b"/>
                <a:pathLst>
                  <a:path w="149" h="148">
                    <a:moveTo>
                      <a:pt x="54" y="0"/>
                    </a:moveTo>
                    <a:lnTo>
                      <a:pt x="94" y="0"/>
                    </a:lnTo>
                    <a:lnTo>
                      <a:pt x="100" y="0"/>
                    </a:lnTo>
                    <a:lnTo>
                      <a:pt x="105" y="1"/>
                    </a:lnTo>
                    <a:lnTo>
                      <a:pt x="110" y="2"/>
                    </a:lnTo>
                    <a:lnTo>
                      <a:pt x="115" y="3"/>
                    </a:lnTo>
                    <a:lnTo>
                      <a:pt x="119" y="4"/>
                    </a:lnTo>
                    <a:lnTo>
                      <a:pt x="122" y="6"/>
                    </a:lnTo>
                    <a:lnTo>
                      <a:pt x="126" y="8"/>
                    </a:lnTo>
                    <a:lnTo>
                      <a:pt x="129" y="11"/>
                    </a:lnTo>
                    <a:lnTo>
                      <a:pt x="132" y="13"/>
                    </a:lnTo>
                    <a:lnTo>
                      <a:pt x="134" y="16"/>
                    </a:lnTo>
                    <a:lnTo>
                      <a:pt x="137" y="19"/>
                    </a:lnTo>
                    <a:lnTo>
                      <a:pt x="139" y="21"/>
                    </a:lnTo>
                    <a:lnTo>
                      <a:pt x="141" y="24"/>
                    </a:lnTo>
                    <a:lnTo>
                      <a:pt x="142" y="27"/>
                    </a:lnTo>
                    <a:lnTo>
                      <a:pt x="143" y="30"/>
                    </a:lnTo>
                    <a:lnTo>
                      <a:pt x="145" y="33"/>
                    </a:lnTo>
                    <a:lnTo>
                      <a:pt x="146" y="36"/>
                    </a:lnTo>
                    <a:lnTo>
                      <a:pt x="146" y="38"/>
                    </a:lnTo>
                    <a:lnTo>
                      <a:pt x="147" y="41"/>
                    </a:lnTo>
                    <a:lnTo>
                      <a:pt x="148" y="44"/>
                    </a:lnTo>
                    <a:lnTo>
                      <a:pt x="148" y="46"/>
                    </a:lnTo>
                    <a:lnTo>
                      <a:pt x="148" y="48"/>
                    </a:lnTo>
                    <a:lnTo>
                      <a:pt x="149" y="50"/>
                    </a:lnTo>
                    <a:lnTo>
                      <a:pt x="149" y="51"/>
                    </a:lnTo>
                    <a:lnTo>
                      <a:pt x="149" y="53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94"/>
                    </a:lnTo>
                    <a:lnTo>
                      <a:pt x="149" y="100"/>
                    </a:lnTo>
                    <a:lnTo>
                      <a:pt x="148" y="105"/>
                    </a:lnTo>
                    <a:lnTo>
                      <a:pt x="147" y="110"/>
                    </a:lnTo>
                    <a:lnTo>
                      <a:pt x="146" y="114"/>
                    </a:lnTo>
                    <a:lnTo>
                      <a:pt x="144" y="118"/>
                    </a:lnTo>
                    <a:lnTo>
                      <a:pt x="142" y="122"/>
                    </a:lnTo>
                    <a:lnTo>
                      <a:pt x="140" y="126"/>
                    </a:lnTo>
                    <a:lnTo>
                      <a:pt x="138" y="129"/>
                    </a:lnTo>
                    <a:lnTo>
                      <a:pt x="136" y="132"/>
                    </a:lnTo>
                    <a:lnTo>
                      <a:pt x="133" y="134"/>
                    </a:lnTo>
                    <a:lnTo>
                      <a:pt x="130" y="136"/>
                    </a:lnTo>
                    <a:lnTo>
                      <a:pt x="127" y="138"/>
                    </a:lnTo>
                    <a:lnTo>
                      <a:pt x="124" y="140"/>
                    </a:lnTo>
                    <a:lnTo>
                      <a:pt x="122" y="142"/>
                    </a:lnTo>
                    <a:lnTo>
                      <a:pt x="119" y="143"/>
                    </a:lnTo>
                    <a:lnTo>
                      <a:pt x="116" y="144"/>
                    </a:lnTo>
                    <a:lnTo>
                      <a:pt x="113" y="145"/>
                    </a:lnTo>
                    <a:lnTo>
                      <a:pt x="110" y="146"/>
                    </a:lnTo>
                    <a:lnTo>
                      <a:pt x="108" y="147"/>
                    </a:lnTo>
                    <a:lnTo>
                      <a:pt x="105" y="147"/>
                    </a:lnTo>
                    <a:lnTo>
                      <a:pt x="103" y="148"/>
                    </a:lnTo>
                    <a:lnTo>
                      <a:pt x="101" y="148"/>
                    </a:lnTo>
                    <a:lnTo>
                      <a:pt x="99" y="148"/>
                    </a:lnTo>
                    <a:lnTo>
                      <a:pt x="97" y="148"/>
                    </a:lnTo>
                    <a:lnTo>
                      <a:pt x="96" y="148"/>
                    </a:lnTo>
                    <a:lnTo>
                      <a:pt x="95" y="148"/>
                    </a:lnTo>
                    <a:lnTo>
                      <a:pt x="94" y="148"/>
                    </a:lnTo>
                    <a:lnTo>
                      <a:pt x="94" y="148"/>
                    </a:lnTo>
                    <a:lnTo>
                      <a:pt x="54" y="148"/>
                    </a:lnTo>
                    <a:lnTo>
                      <a:pt x="49" y="148"/>
                    </a:lnTo>
                    <a:lnTo>
                      <a:pt x="43" y="148"/>
                    </a:lnTo>
                    <a:lnTo>
                      <a:pt x="39" y="147"/>
                    </a:lnTo>
                    <a:lnTo>
                      <a:pt x="34" y="145"/>
                    </a:lnTo>
                    <a:lnTo>
                      <a:pt x="30" y="144"/>
                    </a:lnTo>
                    <a:lnTo>
                      <a:pt x="26" y="142"/>
                    </a:lnTo>
                    <a:lnTo>
                      <a:pt x="23" y="140"/>
                    </a:lnTo>
                    <a:lnTo>
                      <a:pt x="20" y="138"/>
                    </a:lnTo>
                    <a:lnTo>
                      <a:pt x="17" y="135"/>
                    </a:lnTo>
                    <a:lnTo>
                      <a:pt x="14" y="133"/>
                    </a:lnTo>
                    <a:lnTo>
                      <a:pt x="12" y="130"/>
                    </a:lnTo>
                    <a:lnTo>
                      <a:pt x="10" y="127"/>
                    </a:lnTo>
                    <a:lnTo>
                      <a:pt x="8" y="124"/>
                    </a:lnTo>
                    <a:lnTo>
                      <a:pt x="7" y="121"/>
                    </a:lnTo>
                    <a:lnTo>
                      <a:pt x="5" y="118"/>
                    </a:lnTo>
                    <a:lnTo>
                      <a:pt x="4" y="116"/>
                    </a:lnTo>
                    <a:lnTo>
                      <a:pt x="3" y="113"/>
                    </a:lnTo>
                    <a:lnTo>
                      <a:pt x="2" y="110"/>
                    </a:lnTo>
                    <a:lnTo>
                      <a:pt x="2" y="107"/>
                    </a:lnTo>
                    <a:lnTo>
                      <a:pt x="1" y="105"/>
                    </a:lnTo>
                    <a:lnTo>
                      <a:pt x="1" y="103"/>
                    </a:lnTo>
                    <a:lnTo>
                      <a:pt x="0" y="101"/>
                    </a:lnTo>
                    <a:lnTo>
                      <a:pt x="0" y="99"/>
                    </a:lnTo>
                    <a:lnTo>
                      <a:pt x="0" y="97"/>
                    </a:lnTo>
                    <a:lnTo>
                      <a:pt x="0" y="96"/>
                    </a:lnTo>
                    <a:lnTo>
                      <a:pt x="0" y="95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54"/>
                    </a:lnTo>
                    <a:lnTo>
                      <a:pt x="0" y="49"/>
                    </a:lnTo>
                    <a:lnTo>
                      <a:pt x="1" y="44"/>
                    </a:lnTo>
                    <a:lnTo>
                      <a:pt x="2" y="39"/>
                    </a:lnTo>
                    <a:lnTo>
                      <a:pt x="3" y="34"/>
                    </a:lnTo>
                    <a:lnTo>
                      <a:pt x="4" y="30"/>
                    </a:lnTo>
                    <a:lnTo>
                      <a:pt x="6" y="26"/>
                    </a:lnTo>
                    <a:lnTo>
                      <a:pt x="8" y="23"/>
                    </a:lnTo>
                    <a:lnTo>
                      <a:pt x="11" y="20"/>
                    </a:lnTo>
                    <a:lnTo>
                      <a:pt x="13" y="17"/>
                    </a:lnTo>
                    <a:lnTo>
                      <a:pt x="16" y="14"/>
                    </a:lnTo>
                    <a:lnTo>
                      <a:pt x="18" y="12"/>
                    </a:lnTo>
                    <a:lnTo>
                      <a:pt x="21" y="10"/>
                    </a:lnTo>
                    <a:lnTo>
                      <a:pt x="24" y="8"/>
                    </a:lnTo>
                    <a:lnTo>
                      <a:pt x="27" y="7"/>
                    </a:lnTo>
                    <a:lnTo>
                      <a:pt x="30" y="5"/>
                    </a:lnTo>
                    <a:lnTo>
                      <a:pt x="33" y="4"/>
                    </a:lnTo>
                    <a:lnTo>
                      <a:pt x="36" y="3"/>
                    </a:lnTo>
                    <a:lnTo>
                      <a:pt x="38" y="2"/>
                    </a:lnTo>
                    <a:lnTo>
                      <a:pt x="41" y="2"/>
                    </a:lnTo>
                    <a:lnTo>
                      <a:pt x="44" y="1"/>
                    </a:lnTo>
                    <a:lnTo>
                      <a:pt x="46" y="1"/>
                    </a:lnTo>
                    <a:lnTo>
                      <a:pt x="48" y="0"/>
                    </a:lnTo>
                    <a:lnTo>
                      <a:pt x="50" y="0"/>
                    </a:lnTo>
                    <a:lnTo>
                      <a:pt x="51" y="0"/>
                    </a:lnTo>
                    <a:lnTo>
                      <a:pt x="53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ABCD03"/>
              </a:solidFill>
              <a:ln w="0">
                <a:solidFill>
                  <a:srgbClr val="99F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  <p:sp>
            <p:nvSpPr>
              <p:cNvPr id="52" name="Freeform 15"/>
              <p:cNvSpPr>
                <a:spLocks noEditPoints="1"/>
              </p:cNvSpPr>
              <p:nvPr/>
            </p:nvSpPr>
            <p:spPr bwMode="auto">
              <a:xfrm>
                <a:off x="-572047" y="4429132"/>
                <a:ext cx="291025" cy="289721"/>
              </a:xfrm>
              <a:custGeom>
                <a:avLst/>
                <a:gdLst/>
                <a:ahLst/>
                <a:cxnLst>
                  <a:cxn ang="0">
                    <a:pos x="86" y="74"/>
                  </a:cxn>
                  <a:cxn ang="0">
                    <a:pos x="80" y="77"/>
                  </a:cxn>
                  <a:cxn ang="0">
                    <a:pos x="76" y="80"/>
                  </a:cxn>
                  <a:cxn ang="0">
                    <a:pos x="74" y="85"/>
                  </a:cxn>
                  <a:cxn ang="0">
                    <a:pos x="74" y="131"/>
                  </a:cxn>
                  <a:cxn ang="0">
                    <a:pos x="75" y="137"/>
                  </a:cxn>
                  <a:cxn ang="0">
                    <a:pos x="77" y="143"/>
                  </a:cxn>
                  <a:cxn ang="0">
                    <a:pos x="82" y="147"/>
                  </a:cxn>
                  <a:cxn ang="0">
                    <a:pos x="86" y="148"/>
                  </a:cxn>
                  <a:cxn ang="0">
                    <a:pos x="134" y="148"/>
                  </a:cxn>
                  <a:cxn ang="0">
                    <a:pos x="142" y="146"/>
                  </a:cxn>
                  <a:cxn ang="0">
                    <a:pos x="147" y="142"/>
                  </a:cxn>
                  <a:cxn ang="0">
                    <a:pos x="149" y="137"/>
                  </a:cxn>
                  <a:cxn ang="0">
                    <a:pos x="149" y="88"/>
                  </a:cxn>
                  <a:cxn ang="0">
                    <a:pos x="147" y="82"/>
                  </a:cxn>
                  <a:cxn ang="0">
                    <a:pos x="142" y="76"/>
                  </a:cxn>
                  <a:cxn ang="0">
                    <a:pos x="137" y="74"/>
                  </a:cxn>
                  <a:cxn ang="0">
                    <a:pos x="131" y="0"/>
                  </a:cxn>
                  <a:cxn ang="0">
                    <a:pos x="153" y="2"/>
                  </a:cxn>
                  <a:cxn ang="0">
                    <a:pos x="171" y="8"/>
                  </a:cxn>
                  <a:cxn ang="0">
                    <a:pos x="189" y="19"/>
                  </a:cxn>
                  <a:cxn ang="0">
                    <a:pos x="201" y="31"/>
                  </a:cxn>
                  <a:cxn ang="0">
                    <a:pos x="210" y="44"/>
                  </a:cxn>
                  <a:cxn ang="0">
                    <a:pos x="216" y="58"/>
                  </a:cxn>
                  <a:cxn ang="0">
                    <a:pos x="220" y="71"/>
                  </a:cxn>
                  <a:cxn ang="0">
                    <a:pos x="222" y="82"/>
                  </a:cxn>
                  <a:cxn ang="0">
                    <a:pos x="223" y="131"/>
                  </a:cxn>
                  <a:cxn ang="0">
                    <a:pos x="221" y="152"/>
                  </a:cxn>
                  <a:cxn ang="0">
                    <a:pos x="215" y="171"/>
                  </a:cxn>
                  <a:cxn ang="0">
                    <a:pos x="204" y="189"/>
                  </a:cxn>
                  <a:cxn ang="0">
                    <a:pos x="192" y="200"/>
                  </a:cxn>
                  <a:cxn ang="0">
                    <a:pos x="179" y="210"/>
                  </a:cxn>
                  <a:cxn ang="0">
                    <a:pos x="164" y="216"/>
                  </a:cxn>
                  <a:cxn ang="0">
                    <a:pos x="151" y="220"/>
                  </a:cxn>
                  <a:cxn ang="0">
                    <a:pos x="140" y="222"/>
                  </a:cxn>
                  <a:cxn ang="0">
                    <a:pos x="91" y="222"/>
                  </a:cxn>
                  <a:cxn ang="0">
                    <a:pos x="70" y="220"/>
                  </a:cxn>
                  <a:cxn ang="0">
                    <a:pos x="52" y="214"/>
                  </a:cxn>
                  <a:cxn ang="0">
                    <a:pos x="34" y="203"/>
                  </a:cxn>
                  <a:cxn ang="0">
                    <a:pos x="22" y="192"/>
                  </a:cxn>
                  <a:cxn ang="0">
                    <a:pos x="13" y="178"/>
                  </a:cxn>
                  <a:cxn ang="0">
                    <a:pos x="6" y="164"/>
                  </a:cxn>
                  <a:cxn ang="0">
                    <a:pos x="2" y="151"/>
                  </a:cxn>
                  <a:cxn ang="0">
                    <a:pos x="1" y="140"/>
                  </a:cxn>
                  <a:cxn ang="0">
                    <a:pos x="0" y="91"/>
                  </a:cxn>
                  <a:cxn ang="0">
                    <a:pos x="2" y="70"/>
                  </a:cxn>
                  <a:cxn ang="0">
                    <a:pos x="8" y="52"/>
                  </a:cxn>
                  <a:cxn ang="0">
                    <a:pos x="19" y="34"/>
                  </a:cxn>
                  <a:cxn ang="0">
                    <a:pos x="31" y="22"/>
                  </a:cxn>
                  <a:cxn ang="0">
                    <a:pos x="44" y="13"/>
                  </a:cxn>
                  <a:cxn ang="0">
                    <a:pos x="58" y="6"/>
                  </a:cxn>
                  <a:cxn ang="0">
                    <a:pos x="71" y="3"/>
                  </a:cxn>
                  <a:cxn ang="0">
                    <a:pos x="83" y="1"/>
                  </a:cxn>
                </a:cxnLst>
                <a:rect l="0" t="0" r="r" b="b"/>
                <a:pathLst>
                  <a:path w="223" h="222">
                    <a:moveTo>
                      <a:pt x="92" y="74"/>
                    </a:moveTo>
                    <a:lnTo>
                      <a:pt x="90" y="74"/>
                    </a:lnTo>
                    <a:lnTo>
                      <a:pt x="88" y="74"/>
                    </a:lnTo>
                    <a:lnTo>
                      <a:pt x="88" y="74"/>
                    </a:lnTo>
                    <a:lnTo>
                      <a:pt x="86" y="74"/>
                    </a:lnTo>
                    <a:lnTo>
                      <a:pt x="85" y="75"/>
                    </a:lnTo>
                    <a:lnTo>
                      <a:pt x="83" y="76"/>
                    </a:lnTo>
                    <a:lnTo>
                      <a:pt x="82" y="76"/>
                    </a:lnTo>
                    <a:lnTo>
                      <a:pt x="82" y="76"/>
                    </a:lnTo>
                    <a:lnTo>
                      <a:pt x="80" y="77"/>
                    </a:lnTo>
                    <a:lnTo>
                      <a:pt x="80" y="77"/>
                    </a:lnTo>
                    <a:lnTo>
                      <a:pt x="78" y="78"/>
                    </a:lnTo>
                    <a:lnTo>
                      <a:pt x="78" y="78"/>
                    </a:lnTo>
                    <a:lnTo>
                      <a:pt x="78" y="78"/>
                    </a:lnTo>
                    <a:lnTo>
                      <a:pt x="76" y="80"/>
                    </a:lnTo>
                    <a:lnTo>
                      <a:pt x="76" y="80"/>
                    </a:lnTo>
                    <a:lnTo>
                      <a:pt x="75" y="82"/>
                    </a:lnTo>
                    <a:lnTo>
                      <a:pt x="74" y="84"/>
                    </a:lnTo>
                    <a:lnTo>
                      <a:pt x="74" y="84"/>
                    </a:lnTo>
                    <a:lnTo>
                      <a:pt x="74" y="85"/>
                    </a:lnTo>
                    <a:lnTo>
                      <a:pt x="74" y="86"/>
                    </a:lnTo>
                    <a:lnTo>
                      <a:pt x="74" y="86"/>
                    </a:lnTo>
                    <a:lnTo>
                      <a:pt x="74" y="90"/>
                    </a:lnTo>
                    <a:lnTo>
                      <a:pt x="74" y="91"/>
                    </a:lnTo>
                    <a:lnTo>
                      <a:pt x="74" y="131"/>
                    </a:lnTo>
                    <a:lnTo>
                      <a:pt x="74" y="132"/>
                    </a:lnTo>
                    <a:lnTo>
                      <a:pt x="74" y="134"/>
                    </a:lnTo>
                    <a:lnTo>
                      <a:pt x="74" y="134"/>
                    </a:lnTo>
                    <a:lnTo>
                      <a:pt x="74" y="136"/>
                    </a:lnTo>
                    <a:lnTo>
                      <a:pt x="75" y="137"/>
                    </a:lnTo>
                    <a:lnTo>
                      <a:pt x="76" y="140"/>
                    </a:lnTo>
                    <a:lnTo>
                      <a:pt x="76" y="140"/>
                    </a:lnTo>
                    <a:lnTo>
                      <a:pt x="76" y="141"/>
                    </a:lnTo>
                    <a:lnTo>
                      <a:pt x="77" y="143"/>
                    </a:lnTo>
                    <a:lnTo>
                      <a:pt x="77" y="143"/>
                    </a:lnTo>
                    <a:lnTo>
                      <a:pt x="78" y="144"/>
                    </a:lnTo>
                    <a:lnTo>
                      <a:pt x="79" y="145"/>
                    </a:lnTo>
                    <a:lnTo>
                      <a:pt x="80" y="146"/>
                    </a:lnTo>
                    <a:lnTo>
                      <a:pt x="80" y="147"/>
                    </a:lnTo>
                    <a:lnTo>
                      <a:pt x="82" y="147"/>
                    </a:lnTo>
                    <a:lnTo>
                      <a:pt x="82" y="148"/>
                    </a:lnTo>
                    <a:lnTo>
                      <a:pt x="84" y="148"/>
                    </a:lnTo>
                    <a:lnTo>
                      <a:pt x="85" y="148"/>
                    </a:lnTo>
                    <a:lnTo>
                      <a:pt x="86" y="148"/>
                    </a:lnTo>
                    <a:lnTo>
                      <a:pt x="86" y="148"/>
                    </a:lnTo>
                    <a:lnTo>
                      <a:pt x="90" y="149"/>
                    </a:lnTo>
                    <a:lnTo>
                      <a:pt x="91" y="149"/>
                    </a:lnTo>
                    <a:lnTo>
                      <a:pt x="131" y="149"/>
                    </a:lnTo>
                    <a:lnTo>
                      <a:pt x="133" y="149"/>
                    </a:lnTo>
                    <a:lnTo>
                      <a:pt x="134" y="148"/>
                    </a:lnTo>
                    <a:lnTo>
                      <a:pt x="134" y="148"/>
                    </a:lnTo>
                    <a:lnTo>
                      <a:pt x="136" y="148"/>
                    </a:lnTo>
                    <a:lnTo>
                      <a:pt x="138" y="148"/>
                    </a:lnTo>
                    <a:lnTo>
                      <a:pt x="139" y="147"/>
                    </a:lnTo>
                    <a:lnTo>
                      <a:pt x="142" y="146"/>
                    </a:lnTo>
                    <a:lnTo>
                      <a:pt x="143" y="145"/>
                    </a:lnTo>
                    <a:lnTo>
                      <a:pt x="144" y="145"/>
                    </a:lnTo>
                    <a:lnTo>
                      <a:pt x="145" y="144"/>
                    </a:lnTo>
                    <a:lnTo>
                      <a:pt x="146" y="143"/>
                    </a:lnTo>
                    <a:lnTo>
                      <a:pt x="147" y="142"/>
                    </a:lnTo>
                    <a:lnTo>
                      <a:pt x="148" y="140"/>
                    </a:lnTo>
                    <a:lnTo>
                      <a:pt x="148" y="140"/>
                    </a:lnTo>
                    <a:lnTo>
                      <a:pt x="148" y="138"/>
                    </a:lnTo>
                    <a:lnTo>
                      <a:pt x="148" y="138"/>
                    </a:lnTo>
                    <a:lnTo>
                      <a:pt x="149" y="137"/>
                    </a:lnTo>
                    <a:lnTo>
                      <a:pt x="149" y="133"/>
                    </a:lnTo>
                    <a:lnTo>
                      <a:pt x="149" y="131"/>
                    </a:lnTo>
                    <a:lnTo>
                      <a:pt x="149" y="92"/>
                    </a:lnTo>
                    <a:lnTo>
                      <a:pt x="149" y="90"/>
                    </a:lnTo>
                    <a:lnTo>
                      <a:pt x="149" y="88"/>
                    </a:lnTo>
                    <a:lnTo>
                      <a:pt x="149" y="88"/>
                    </a:lnTo>
                    <a:lnTo>
                      <a:pt x="148" y="86"/>
                    </a:lnTo>
                    <a:lnTo>
                      <a:pt x="148" y="85"/>
                    </a:lnTo>
                    <a:lnTo>
                      <a:pt x="147" y="83"/>
                    </a:lnTo>
                    <a:lnTo>
                      <a:pt x="147" y="82"/>
                    </a:lnTo>
                    <a:lnTo>
                      <a:pt x="145" y="79"/>
                    </a:lnTo>
                    <a:lnTo>
                      <a:pt x="145" y="79"/>
                    </a:lnTo>
                    <a:lnTo>
                      <a:pt x="144" y="77"/>
                    </a:lnTo>
                    <a:lnTo>
                      <a:pt x="143" y="76"/>
                    </a:lnTo>
                    <a:lnTo>
                      <a:pt x="142" y="76"/>
                    </a:lnTo>
                    <a:lnTo>
                      <a:pt x="141" y="75"/>
                    </a:lnTo>
                    <a:lnTo>
                      <a:pt x="138" y="74"/>
                    </a:lnTo>
                    <a:lnTo>
                      <a:pt x="138" y="74"/>
                    </a:lnTo>
                    <a:lnTo>
                      <a:pt x="138" y="74"/>
                    </a:lnTo>
                    <a:lnTo>
                      <a:pt x="137" y="74"/>
                    </a:lnTo>
                    <a:lnTo>
                      <a:pt x="133" y="74"/>
                    </a:lnTo>
                    <a:lnTo>
                      <a:pt x="131" y="74"/>
                    </a:lnTo>
                    <a:lnTo>
                      <a:pt x="92" y="74"/>
                    </a:lnTo>
                    <a:close/>
                    <a:moveTo>
                      <a:pt x="90" y="0"/>
                    </a:moveTo>
                    <a:lnTo>
                      <a:pt x="131" y="0"/>
                    </a:lnTo>
                    <a:lnTo>
                      <a:pt x="136" y="0"/>
                    </a:lnTo>
                    <a:lnTo>
                      <a:pt x="140" y="1"/>
                    </a:lnTo>
                    <a:lnTo>
                      <a:pt x="145" y="1"/>
                    </a:lnTo>
                    <a:lnTo>
                      <a:pt x="148" y="2"/>
                    </a:lnTo>
                    <a:lnTo>
                      <a:pt x="153" y="2"/>
                    </a:lnTo>
                    <a:lnTo>
                      <a:pt x="157" y="3"/>
                    </a:lnTo>
                    <a:lnTo>
                      <a:pt x="160" y="4"/>
                    </a:lnTo>
                    <a:lnTo>
                      <a:pt x="164" y="5"/>
                    </a:lnTo>
                    <a:lnTo>
                      <a:pt x="167" y="7"/>
                    </a:lnTo>
                    <a:lnTo>
                      <a:pt x="171" y="8"/>
                    </a:lnTo>
                    <a:lnTo>
                      <a:pt x="174" y="10"/>
                    </a:lnTo>
                    <a:lnTo>
                      <a:pt x="177" y="11"/>
                    </a:lnTo>
                    <a:lnTo>
                      <a:pt x="183" y="15"/>
                    </a:lnTo>
                    <a:lnTo>
                      <a:pt x="186" y="17"/>
                    </a:lnTo>
                    <a:lnTo>
                      <a:pt x="189" y="19"/>
                    </a:lnTo>
                    <a:lnTo>
                      <a:pt x="192" y="21"/>
                    </a:lnTo>
                    <a:lnTo>
                      <a:pt x="194" y="24"/>
                    </a:lnTo>
                    <a:lnTo>
                      <a:pt x="196" y="26"/>
                    </a:lnTo>
                    <a:lnTo>
                      <a:pt x="199" y="28"/>
                    </a:lnTo>
                    <a:lnTo>
                      <a:pt x="201" y="31"/>
                    </a:lnTo>
                    <a:lnTo>
                      <a:pt x="203" y="33"/>
                    </a:lnTo>
                    <a:lnTo>
                      <a:pt x="205" y="36"/>
                    </a:lnTo>
                    <a:lnTo>
                      <a:pt x="207" y="39"/>
                    </a:lnTo>
                    <a:lnTo>
                      <a:pt x="209" y="42"/>
                    </a:lnTo>
                    <a:lnTo>
                      <a:pt x="210" y="44"/>
                    </a:lnTo>
                    <a:lnTo>
                      <a:pt x="211" y="47"/>
                    </a:lnTo>
                    <a:lnTo>
                      <a:pt x="213" y="50"/>
                    </a:lnTo>
                    <a:lnTo>
                      <a:pt x="214" y="52"/>
                    </a:lnTo>
                    <a:lnTo>
                      <a:pt x="215" y="55"/>
                    </a:lnTo>
                    <a:lnTo>
                      <a:pt x="216" y="58"/>
                    </a:lnTo>
                    <a:lnTo>
                      <a:pt x="217" y="61"/>
                    </a:lnTo>
                    <a:lnTo>
                      <a:pt x="218" y="63"/>
                    </a:lnTo>
                    <a:lnTo>
                      <a:pt x="219" y="66"/>
                    </a:lnTo>
                    <a:lnTo>
                      <a:pt x="220" y="69"/>
                    </a:lnTo>
                    <a:lnTo>
                      <a:pt x="220" y="71"/>
                    </a:lnTo>
                    <a:lnTo>
                      <a:pt x="221" y="73"/>
                    </a:lnTo>
                    <a:lnTo>
                      <a:pt x="221" y="75"/>
                    </a:lnTo>
                    <a:lnTo>
                      <a:pt x="222" y="79"/>
                    </a:lnTo>
                    <a:lnTo>
                      <a:pt x="222" y="81"/>
                    </a:lnTo>
                    <a:lnTo>
                      <a:pt x="222" y="82"/>
                    </a:lnTo>
                    <a:lnTo>
                      <a:pt x="222" y="84"/>
                    </a:lnTo>
                    <a:lnTo>
                      <a:pt x="222" y="85"/>
                    </a:lnTo>
                    <a:lnTo>
                      <a:pt x="222" y="86"/>
                    </a:lnTo>
                    <a:lnTo>
                      <a:pt x="223" y="90"/>
                    </a:lnTo>
                    <a:lnTo>
                      <a:pt x="223" y="131"/>
                    </a:lnTo>
                    <a:lnTo>
                      <a:pt x="223" y="136"/>
                    </a:lnTo>
                    <a:lnTo>
                      <a:pt x="222" y="140"/>
                    </a:lnTo>
                    <a:lnTo>
                      <a:pt x="222" y="144"/>
                    </a:lnTo>
                    <a:lnTo>
                      <a:pt x="221" y="148"/>
                    </a:lnTo>
                    <a:lnTo>
                      <a:pt x="221" y="152"/>
                    </a:lnTo>
                    <a:lnTo>
                      <a:pt x="220" y="156"/>
                    </a:lnTo>
                    <a:lnTo>
                      <a:pt x="219" y="160"/>
                    </a:lnTo>
                    <a:lnTo>
                      <a:pt x="217" y="164"/>
                    </a:lnTo>
                    <a:lnTo>
                      <a:pt x="216" y="167"/>
                    </a:lnTo>
                    <a:lnTo>
                      <a:pt x="215" y="171"/>
                    </a:lnTo>
                    <a:lnTo>
                      <a:pt x="213" y="174"/>
                    </a:lnTo>
                    <a:lnTo>
                      <a:pt x="211" y="177"/>
                    </a:lnTo>
                    <a:lnTo>
                      <a:pt x="208" y="183"/>
                    </a:lnTo>
                    <a:lnTo>
                      <a:pt x="206" y="186"/>
                    </a:lnTo>
                    <a:lnTo>
                      <a:pt x="204" y="189"/>
                    </a:lnTo>
                    <a:lnTo>
                      <a:pt x="202" y="191"/>
                    </a:lnTo>
                    <a:lnTo>
                      <a:pt x="199" y="194"/>
                    </a:lnTo>
                    <a:lnTo>
                      <a:pt x="197" y="196"/>
                    </a:lnTo>
                    <a:lnTo>
                      <a:pt x="194" y="198"/>
                    </a:lnTo>
                    <a:lnTo>
                      <a:pt x="192" y="200"/>
                    </a:lnTo>
                    <a:lnTo>
                      <a:pt x="190" y="202"/>
                    </a:lnTo>
                    <a:lnTo>
                      <a:pt x="187" y="205"/>
                    </a:lnTo>
                    <a:lnTo>
                      <a:pt x="184" y="206"/>
                    </a:lnTo>
                    <a:lnTo>
                      <a:pt x="181" y="208"/>
                    </a:lnTo>
                    <a:lnTo>
                      <a:pt x="179" y="210"/>
                    </a:lnTo>
                    <a:lnTo>
                      <a:pt x="176" y="211"/>
                    </a:lnTo>
                    <a:lnTo>
                      <a:pt x="173" y="212"/>
                    </a:lnTo>
                    <a:lnTo>
                      <a:pt x="170" y="214"/>
                    </a:lnTo>
                    <a:lnTo>
                      <a:pt x="168" y="215"/>
                    </a:lnTo>
                    <a:lnTo>
                      <a:pt x="164" y="216"/>
                    </a:lnTo>
                    <a:lnTo>
                      <a:pt x="162" y="217"/>
                    </a:lnTo>
                    <a:lnTo>
                      <a:pt x="159" y="218"/>
                    </a:lnTo>
                    <a:lnTo>
                      <a:pt x="157" y="218"/>
                    </a:lnTo>
                    <a:lnTo>
                      <a:pt x="154" y="219"/>
                    </a:lnTo>
                    <a:lnTo>
                      <a:pt x="151" y="220"/>
                    </a:lnTo>
                    <a:lnTo>
                      <a:pt x="149" y="220"/>
                    </a:lnTo>
                    <a:lnTo>
                      <a:pt x="147" y="221"/>
                    </a:lnTo>
                    <a:lnTo>
                      <a:pt x="144" y="221"/>
                    </a:lnTo>
                    <a:lnTo>
                      <a:pt x="142" y="221"/>
                    </a:lnTo>
                    <a:lnTo>
                      <a:pt x="140" y="222"/>
                    </a:lnTo>
                    <a:lnTo>
                      <a:pt x="139" y="222"/>
                    </a:lnTo>
                    <a:lnTo>
                      <a:pt x="137" y="222"/>
                    </a:lnTo>
                    <a:lnTo>
                      <a:pt x="136" y="222"/>
                    </a:lnTo>
                    <a:lnTo>
                      <a:pt x="133" y="222"/>
                    </a:lnTo>
                    <a:lnTo>
                      <a:pt x="91" y="222"/>
                    </a:lnTo>
                    <a:lnTo>
                      <a:pt x="86" y="222"/>
                    </a:lnTo>
                    <a:lnTo>
                      <a:pt x="83" y="222"/>
                    </a:lnTo>
                    <a:lnTo>
                      <a:pt x="78" y="221"/>
                    </a:lnTo>
                    <a:lnTo>
                      <a:pt x="74" y="221"/>
                    </a:lnTo>
                    <a:lnTo>
                      <a:pt x="70" y="220"/>
                    </a:lnTo>
                    <a:lnTo>
                      <a:pt x="66" y="219"/>
                    </a:lnTo>
                    <a:lnTo>
                      <a:pt x="62" y="218"/>
                    </a:lnTo>
                    <a:lnTo>
                      <a:pt x="59" y="217"/>
                    </a:lnTo>
                    <a:lnTo>
                      <a:pt x="55" y="216"/>
                    </a:lnTo>
                    <a:lnTo>
                      <a:pt x="52" y="214"/>
                    </a:lnTo>
                    <a:lnTo>
                      <a:pt x="49" y="213"/>
                    </a:lnTo>
                    <a:lnTo>
                      <a:pt x="45" y="211"/>
                    </a:lnTo>
                    <a:lnTo>
                      <a:pt x="39" y="207"/>
                    </a:lnTo>
                    <a:lnTo>
                      <a:pt x="36" y="205"/>
                    </a:lnTo>
                    <a:lnTo>
                      <a:pt x="34" y="203"/>
                    </a:lnTo>
                    <a:lnTo>
                      <a:pt x="31" y="201"/>
                    </a:lnTo>
                    <a:lnTo>
                      <a:pt x="29" y="199"/>
                    </a:lnTo>
                    <a:lnTo>
                      <a:pt x="26" y="197"/>
                    </a:lnTo>
                    <a:lnTo>
                      <a:pt x="24" y="194"/>
                    </a:lnTo>
                    <a:lnTo>
                      <a:pt x="22" y="192"/>
                    </a:lnTo>
                    <a:lnTo>
                      <a:pt x="20" y="189"/>
                    </a:lnTo>
                    <a:lnTo>
                      <a:pt x="18" y="186"/>
                    </a:lnTo>
                    <a:lnTo>
                      <a:pt x="16" y="184"/>
                    </a:lnTo>
                    <a:lnTo>
                      <a:pt x="14" y="181"/>
                    </a:lnTo>
                    <a:lnTo>
                      <a:pt x="13" y="178"/>
                    </a:lnTo>
                    <a:lnTo>
                      <a:pt x="11" y="176"/>
                    </a:lnTo>
                    <a:lnTo>
                      <a:pt x="10" y="173"/>
                    </a:lnTo>
                    <a:lnTo>
                      <a:pt x="9" y="170"/>
                    </a:lnTo>
                    <a:lnTo>
                      <a:pt x="7" y="167"/>
                    </a:lnTo>
                    <a:lnTo>
                      <a:pt x="6" y="164"/>
                    </a:lnTo>
                    <a:lnTo>
                      <a:pt x="5" y="162"/>
                    </a:lnTo>
                    <a:lnTo>
                      <a:pt x="5" y="159"/>
                    </a:lnTo>
                    <a:lnTo>
                      <a:pt x="4" y="157"/>
                    </a:lnTo>
                    <a:lnTo>
                      <a:pt x="3" y="153"/>
                    </a:lnTo>
                    <a:lnTo>
                      <a:pt x="2" y="151"/>
                    </a:lnTo>
                    <a:lnTo>
                      <a:pt x="2" y="149"/>
                    </a:lnTo>
                    <a:lnTo>
                      <a:pt x="2" y="147"/>
                    </a:lnTo>
                    <a:lnTo>
                      <a:pt x="1" y="143"/>
                    </a:lnTo>
                    <a:lnTo>
                      <a:pt x="1" y="142"/>
                    </a:lnTo>
                    <a:lnTo>
                      <a:pt x="1" y="140"/>
                    </a:lnTo>
                    <a:lnTo>
                      <a:pt x="0" y="138"/>
                    </a:lnTo>
                    <a:lnTo>
                      <a:pt x="0" y="137"/>
                    </a:lnTo>
                    <a:lnTo>
                      <a:pt x="0" y="136"/>
                    </a:lnTo>
                    <a:lnTo>
                      <a:pt x="0" y="132"/>
                    </a:lnTo>
                    <a:lnTo>
                      <a:pt x="0" y="91"/>
                    </a:lnTo>
                    <a:lnTo>
                      <a:pt x="0" y="86"/>
                    </a:lnTo>
                    <a:lnTo>
                      <a:pt x="0" y="83"/>
                    </a:lnTo>
                    <a:lnTo>
                      <a:pt x="1" y="78"/>
                    </a:lnTo>
                    <a:lnTo>
                      <a:pt x="1" y="74"/>
                    </a:lnTo>
                    <a:lnTo>
                      <a:pt x="2" y="70"/>
                    </a:lnTo>
                    <a:lnTo>
                      <a:pt x="3" y="66"/>
                    </a:lnTo>
                    <a:lnTo>
                      <a:pt x="4" y="62"/>
                    </a:lnTo>
                    <a:lnTo>
                      <a:pt x="5" y="59"/>
                    </a:lnTo>
                    <a:lnTo>
                      <a:pt x="6" y="55"/>
                    </a:lnTo>
                    <a:lnTo>
                      <a:pt x="8" y="52"/>
                    </a:lnTo>
                    <a:lnTo>
                      <a:pt x="10" y="49"/>
                    </a:lnTo>
                    <a:lnTo>
                      <a:pt x="11" y="45"/>
                    </a:lnTo>
                    <a:lnTo>
                      <a:pt x="15" y="39"/>
                    </a:lnTo>
                    <a:lnTo>
                      <a:pt x="17" y="37"/>
                    </a:lnTo>
                    <a:lnTo>
                      <a:pt x="19" y="34"/>
                    </a:lnTo>
                    <a:lnTo>
                      <a:pt x="21" y="31"/>
                    </a:lnTo>
                    <a:lnTo>
                      <a:pt x="23" y="29"/>
                    </a:lnTo>
                    <a:lnTo>
                      <a:pt x="26" y="26"/>
                    </a:lnTo>
                    <a:lnTo>
                      <a:pt x="28" y="24"/>
                    </a:lnTo>
                    <a:lnTo>
                      <a:pt x="31" y="22"/>
                    </a:lnTo>
                    <a:lnTo>
                      <a:pt x="33" y="20"/>
                    </a:lnTo>
                    <a:lnTo>
                      <a:pt x="36" y="18"/>
                    </a:lnTo>
                    <a:lnTo>
                      <a:pt x="38" y="16"/>
                    </a:lnTo>
                    <a:lnTo>
                      <a:pt x="42" y="14"/>
                    </a:lnTo>
                    <a:lnTo>
                      <a:pt x="44" y="13"/>
                    </a:lnTo>
                    <a:lnTo>
                      <a:pt x="47" y="11"/>
                    </a:lnTo>
                    <a:lnTo>
                      <a:pt x="50" y="10"/>
                    </a:lnTo>
                    <a:lnTo>
                      <a:pt x="52" y="9"/>
                    </a:lnTo>
                    <a:lnTo>
                      <a:pt x="55" y="8"/>
                    </a:lnTo>
                    <a:lnTo>
                      <a:pt x="58" y="6"/>
                    </a:lnTo>
                    <a:lnTo>
                      <a:pt x="61" y="6"/>
                    </a:lnTo>
                    <a:lnTo>
                      <a:pt x="63" y="5"/>
                    </a:lnTo>
                    <a:lnTo>
                      <a:pt x="66" y="4"/>
                    </a:lnTo>
                    <a:lnTo>
                      <a:pt x="69" y="3"/>
                    </a:lnTo>
                    <a:lnTo>
                      <a:pt x="71" y="3"/>
                    </a:lnTo>
                    <a:lnTo>
                      <a:pt x="74" y="2"/>
                    </a:lnTo>
                    <a:lnTo>
                      <a:pt x="75" y="2"/>
                    </a:lnTo>
                    <a:lnTo>
                      <a:pt x="79" y="1"/>
                    </a:lnTo>
                    <a:lnTo>
                      <a:pt x="81" y="1"/>
                    </a:lnTo>
                    <a:lnTo>
                      <a:pt x="83" y="1"/>
                    </a:lnTo>
                    <a:lnTo>
                      <a:pt x="84" y="1"/>
                    </a:lnTo>
                    <a:lnTo>
                      <a:pt x="85" y="1"/>
                    </a:lnTo>
                    <a:lnTo>
                      <a:pt x="86" y="0"/>
                    </a:lnTo>
                    <a:lnTo>
                      <a:pt x="90" y="0"/>
                    </a:lnTo>
                    <a:close/>
                  </a:path>
                </a:pathLst>
              </a:custGeom>
              <a:solidFill>
                <a:srgbClr val="6699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</p:grpSp>
      </p:grpSp>
      <p:grpSp>
        <p:nvGrpSpPr>
          <p:cNvPr id="59" name="그룹 58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60" name="타원 59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61" name="이등변 삼각형 60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37" name="모서리가 둥근 직사각형 36"/>
          <p:cNvSpPr/>
          <p:nvPr/>
        </p:nvSpPr>
        <p:spPr>
          <a:xfrm>
            <a:off x="914400" y="3540174"/>
            <a:ext cx="8070849" cy="82880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2200" dirty="0">
              <a:latin typeface="나눔고딕" pitchFamily="50" charset="-127"/>
              <a:ea typeface="나눔고딕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999724" y="3569853"/>
            <a:ext cx="469530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180000" algn="just">
              <a:buClr>
                <a:schemeClr val="accent2">
                  <a:lumMod val="75000"/>
                </a:schemeClr>
              </a:buClr>
              <a:buFont typeface="Arial" pitchFamily="34" charset="0"/>
              <a:buChar char="•"/>
              <a:defRPr lang="ko-KR" altLang="en-US"/>
            </a:pP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/>
                <a:ea typeface="나눔고딕"/>
                <a:sym typeface="Wingdings"/>
              </a:rPr>
              <a:t>연필심은 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/>
                <a:ea typeface="나눔고딕"/>
                <a:sym typeface="Wingdings"/>
              </a:rPr>
              <a:t>1cm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/>
                <a:ea typeface="나눔고딕"/>
                <a:sym typeface="Wingdings"/>
              </a:rPr>
              <a:t>보다 짧습니다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/>
                <a:ea typeface="나눔고딕"/>
                <a:sym typeface="Wingdings"/>
              </a:rPr>
              <a:t>.</a:t>
            </a:r>
          </a:p>
          <a:p>
            <a:pPr indent="-180000" algn="just">
              <a:buClr>
                <a:schemeClr val="accent2">
                  <a:lumMod val="75000"/>
                </a:schemeClr>
              </a:buClr>
              <a:buFont typeface="Arial" pitchFamily="34" charset="0"/>
              <a:buChar char="•"/>
              <a:defRPr lang="ko-KR" altLang="en-US"/>
            </a:pP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/>
                <a:ea typeface="나눔고딕"/>
                <a:sym typeface="Wingdings"/>
              </a:rPr>
              <a:t>수학책의 두께는 약 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/>
                <a:ea typeface="나눔고딕"/>
                <a:sym typeface="Wingdings"/>
              </a:rPr>
              <a:t>6</a:t>
            </a:r>
            <a:r>
              <a:rPr lang="en-US" altLang="ko-KR" sz="2200" b="1" spc="-300" dirty="0">
                <a:latin typeface="나눔고딕"/>
                <a:ea typeface="나눔고딕"/>
                <a:sym typeface="Wingdings"/>
              </a:rPr>
              <a:t> 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/>
                <a:ea typeface="나눔고딕"/>
                <a:sym typeface="Wingdings"/>
              </a:rPr>
              <a:t>mm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/>
                <a:ea typeface="나눔고딕"/>
                <a:sym typeface="Wingdings"/>
              </a:rPr>
              <a:t>입니다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/>
                <a:ea typeface="나눔고딕"/>
                <a:sym typeface="Wingdings"/>
              </a:rPr>
              <a:t>.</a:t>
            </a:r>
            <a:endParaRPr lang="ko-KR" altLang="en-US" sz="2200" b="1" dirty="0">
              <a:solidFill>
                <a:schemeClr val="accent2">
                  <a:lumMod val="75000"/>
                </a:schemeClr>
              </a:solidFill>
              <a:latin typeface="나눔고딕"/>
              <a:ea typeface="나눔고딕"/>
              <a:sym typeface="Wingdings"/>
            </a:endParaRPr>
          </a:p>
        </p:txBody>
      </p:sp>
      <p:pic>
        <p:nvPicPr>
          <p:cNvPr id="57" name="그림 56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70818" y="3745818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" name="TextBox 52"/>
          <p:cNvSpPr txBox="1"/>
          <p:nvPr/>
        </p:nvSpPr>
        <p:spPr>
          <a:xfrm>
            <a:off x="666720" y="410956"/>
            <a:ext cx="431186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실생활에서 </a:t>
            </a:r>
            <a:r>
              <a:rPr lang="en-US" altLang="ko-KR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1cm</a:t>
            </a:r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보다 짧은 물건 찾아보기</a:t>
            </a:r>
            <a:endParaRPr lang="ko-KR" altLang="en-US" sz="2300" dirty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pic>
        <p:nvPicPr>
          <p:cNvPr id="25" name="그림 24" descr="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12000" y="32400"/>
            <a:ext cx="2789873" cy="911543"/>
          </a:xfrm>
          <a:prstGeom prst="rect">
            <a:avLst/>
          </a:prstGeom>
        </p:spPr>
      </p:pic>
      <p:pic>
        <p:nvPicPr>
          <p:cNvPr id="4" name="그림 3"/>
          <p:cNvPicPr preferRelativeResize="0"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04" t="85185" r="45954" b="7408"/>
          <a:stretch/>
        </p:blipFill>
        <p:spPr>
          <a:xfrm>
            <a:off x="2822652" y="2273847"/>
            <a:ext cx="1788425" cy="965200"/>
          </a:xfrm>
          <a:prstGeom prst="rect">
            <a:avLst/>
          </a:prstGeom>
        </p:spPr>
      </p:pic>
      <p:pic>
        <p:nvPicPr>
          <p:cNvPr id="32" name="그림 31"/>
          <p:cNvPicPr preferRelativeResize="0"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53" t="85185" r="31355" b="7408"/>
          <a:stretch/>
        </p:blipFill>
        <p:spPr>
          <a:xfrm>
            <a:off x="5744270" y="2273847"/>
            <a:ext cx="1215648" cy="965200"/>
          </a:xfrm>
          <a:prstGeom prst="rect">
            <a:avLst/>
          </a:prstGeom>
        </p:spPr>
      </p:pic>
      <p:sp>
        <p:nvSpPr>
          <p:cNvPr id="33" name="타원 32">
            <a:hlinkClick r:id="rId5" action="ppaction://hlinksldjump"/>
          </p:cNvPr>
          <p:cNvSpPr/>
          <p:nvPr/>
        </p:nvSpPr>
        <p:spPr>
          <a:xfrm>
            <a:off x="69599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4" name="타원 33">
            <a:hlinkClick r:id="rId6" action="ppaction://hlinksldjump"/>
          </p:cNvPr>
          <p:cNvSpPr/>
          <p:nvPr/>
        </p:nvSpPr>
        <p:spPr>
          <a:xfrm>
            <a:off x="74279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5" name="타원 34">
            <a:hlinkClick r:id="rId7" action="ppaction://hlinksldjump"/>
          </p:cNvPr>
          <p:cNvSpPr/>
          <p:nvPr/>
        </p:nvSpPr>
        <p:spPr>
          <a:xfrm>
            <a:off x="7893876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6" name="타원 35">
            <a:hlinkClick r:id="rId8" action="ppaction://hlinksldjump"/>
          </p:cNvPr>
          <p:cNvSpPr/>
          <p:nvPr/>
        </p:nvSpPr>
        <p:spPr>
          <a:xfrm>
            <a:off x="8374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8" name="타원 37">
            <a:hlinkClick r:id="rId9" action="ppaction://hlinksldjump"/>
          </p:cNvPr>
          <p:cNvSpPr/>
          <p:nvPr/>
        </p:nvSpPr>
        <p:spPr>
          <a:xfrm>
            <a:off x="8842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56327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5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그룹 47"/>
          <p:cNvGrpSpPr/>
          <p:nvPr/>
        </p:nvGrpSpPr>
        <p:grpSpPr>
          <a:xfrm>
            <a:off x="1852734" y="3224282"/>
            <a:ext cx="3066388" cy="430887"/>
            <a:chOff x="2925266" y="4500570"/>
            <a:chExt cx="3066388" cy="430887"/>
          </a:xfrm>
        </p:grpSpPr>
        <p:sp>
          <p:nvSpPr>
            <p:cNvPr id="51" name="모서리가 둥근 직사각형 50"/>
            <p:cNvSpPr/>
            <p:nvPr/>
          </p:nvSpPr>
          <p:spPr>
            <a:xfrm>
              <a:off x="4544932" y="4500570"/>
              <a:ext cx="756729" cy="428628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9" name="직사각형 48"/>
            <p:cNvSpPr/>
            <p:nvPr/>
          </p:nvSpPr>
          <p:spPr>
            <a:xfrm>
              <a:off x="3343762" y="4500570"/>
              <a:ext cx="960519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20</a:t>
              </a:r>
              <a:r>
                <a:rPr lang="en-US" altLang="ko-KR" sz="2200" b="1" spc="-300" dirty="0" smtClean="0">
                  <a:solidFill>
                    <a:prstClr val="black"/>
                  </a:solidFill>
                  <a:latin typeface="나눔고딕" pitchFamily="50" charset="-127"/>
                  <a:ea typeface="나눔고딕" pitchFamily="50" charset="-127"/>
                </a:rPr>
                <a:t> </a:t>
              </a:r>
              <a:r>
                <a:rPr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cm</a:t>
              </a:r>
              <a:endParaRPr lang="ko-KR" altLang="en-US" sz="2200" b="1" dirty="0">
                <a:solidFill>
                  <a:srgbClr val="FF0000"/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50" name="직사각형 49"/>
            <p:cNvSpPr/>
            <p:nvPr/>
          </p:nvSpPr>
          <p:spPr>
            <a:xfrm>
              <a:off x="4175542" y="4500570"/>
              <a:ext cx="369012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sz="22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=</a:t>
              </a:r>
              <a:endParaRPr lang="ko-KR" altLang="en-US" sz="2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52" name="직사각형 51"/>
            <p:cNvSpPr/>
            <p:nvPr/>
          </p:nvSpPr>
          <p:spPr>
            <a:xfrm>
              <a:off x="5136933" y="4500570"/>
              <a:ext cx="854721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  mm</a:t>
              </a:r>
              <a:endParaRPr lang="ko-KR" altLang="en-US" sz="2200" b="1" dirty="0">
                <a:solidFill>
                  <a:srgbClr val="FF0000"/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35" name="직사각형 34"/>
            <p:cNvSpPr/>
            <p:nvPr/>
          </p:nvSpPr>
          <p:spPr>
            <a:xfrm>
              <a:off x="2925266" y="4500570"/>
              <a:ext cx="561372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(2)</a:t>
              </a:r>
              <a:endParaRPr lang="ko-KR" altLang="en-US" sz="2200" b="1" dirty="0">
                <a:solidFill>
                  <a:srgbClr val="FF0000"/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59" name="직사각형 58"/>
          <p:cNvSpPr/>
          <p:nvPr/>
        </p:nvSpPr>
        <p:spPr>
          <a:xfrm>
            <a:off x="3490920" y="3222023"/>
            <a:ext cx="70946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200</a:t>
            </a:r>
            <a:endParaRPr lang="ko-KR" altLang="en-US" sz="2200" b="1" dirty="0">
              <a:solidFill>
                <a:schemeClr val="accent2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875715" y="1412776"/>
            <a:ext cx="813334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200" b="1" dirty="0" smtClean="0">
                <a:latin typeface="나눔고딕" pitchFamily="50" charset="-127"/>
                <a:ea typeface="나눔고딕" pitchFamily="50" charset="-127"/>
              </a:rPr>
              <a:t>문제 </a:t>
            </a:r>
            <a:r>
              <a:rPr lang="en-US" altLang="ko-KR" sz="2200" b="1" dirty="0" smtClean="0">
                <a:latin typeface="나눔고딕" pitchFamily="50" charset="-127"/>
                <a:ea typeface="나눔고딕" pitchFamily="50" charset="-127"/>
              </a:rPr>
              <a:t>1.</a:t>
            </a:r>
            <a:r>
              <a:rPr lang="en-US" altLang="ko-KR" sz="2200" b="1" dirty="0">
                <a:latin typeface="나눔고딕" pitchFamily="50" charset="-127"/>
                <a:ea typeface="나눔고딕" pitchFamily="50" charset="-127"/>
              </a:rPr>
              <a:t> </a:t>
            </a:r>
            <a:r>
              <a:rPr lang="en-US" altLang="ko-KR" sz="2200" b="1" dirty="0" smtClean="0">
                <a:latin typeface="나눔고딕" pitchFamily="50" charset="-127"/>
                <a:ea typeface="나눔고딕" pitchFamily="50" charset="-127"/>
              </a:rPr>
              <a:t>     </a:t>
            </a:r>
            <a:r>
              <a:rPr lang="ko-KR" altLang="en-US" sz="2200" b="1" dirty="0" smtClean="0">
                <a:latin typeface="나눔고딕" pitchFamily="50" charset="-127"/>
                <a:ea typeface="나눔고딕" pitchFamily="50" charset="-127"/>
              </a:rPr>
              <a:t>안에 </a:t>
            </a:r>
            <a:r>
              <a:rPr lang="ko-KR" altLang="en-US" sz="2200" b="1" dirty="0">
                <a:latin typeface="나눔고딕" pitchFamily="50" charset="-127"/>
                <a:ea typeface="나눔고딕" pitchFamily="50" charset="-127"/>
              </a:rPr>
              <a:t>알맞은 수를 써넣으세요</a:t>
            </a:r>
            <a:r>
              <a:rPr lang="en-US" altLang="ko-KR" sz="2200" b="1" dirty="0">
                <a:latin typeface="나눔고딕" pitchFamily="50" charset="-127"/>
                <a:ea typeface="나눔고딕" pitchFamily="50" charset="-127"/>
              </a:rPr>
              <a:t>.</a:t>
            </a:r>
          </a:p>
        </p:txBody>
      </p:sp>
      <p:sp>
        <p:nvSpPr>
          <p:cNvPr id="36" name="모서리가 둥근 직사각형 35"/>
          <p:cNvSpPr/>
          <p:nvPr/>
        </p:nvSpPr>
        <p:spPr>
          <a:xfrm>
            <a:off x="1952329" y="1497218"/>
            <a:ext cx="285752" cy="285752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025" name="그룹 1024"/>
          <p:cNvGrpSpPr/>
          <p:nvPr/>
        </p:nvGrpSpPr>
        <p:grpSpPr>
          <a:xfrm>
            <a:off x="1837454" y="2349608"/>
            <a:ext cx="2730934" cy="430887"/>
            <a:chOff x="3103626" y="4500570"/>
            <a:chExt cx="2730934" cy="430887"/>
          </a:xfrm>
        </p:grpSpPr>
        <p:sp>
          <p:nvSpPr>
            <p:cNvPr id="42" name="직사각형 41"/>
            <p:cNvSpPr/>
            <p:nvPr/>
          </p:nvSpPr>
          <p:spPr>
            <a:xfrm>
              <a:off x="3510012" y="4500570"/>
              <a:ext cx="748923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1cm</a:t>
              </a:r>
              <a:endParaRPr lang="ko-KR" altLang="en-US" sz="2200" b="1" dirty="0">
                <a:solidFill>
                  <a:srgbClr val="FF0000"/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43" name="직사각형 42"/>
            <p:cNvSpPr/>
            <p:nvPr/>
          </p:nvSpPr>
          <p:spPr>
            <a:xfrm>
              <a:off x="4175542" y="4500570"/>
              <a:ext cx="369012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sz="22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=</a:t>
              </a:r>
              <a:endParaRPr lang="ko-KR" altLang="en-US" sz="2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44" name="모서리가 둥근 직사각형 43"/>
            <p:cNvSpPr/>
            <p:nvPr/>
          </p:nvSpPr>
          <p:spPr>
            <a:xfrm>
              <a:off x="4544933" y="4500570"/>
              <a:ext cx="561582" cy="428628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5" name="직사각형 44"/>
            <p:cNvSpPr/>
            <p:nvPr/>
          </p:nvSpPr>
          <p:spPr>
            <a:xfrm>
              <a:off x="5136933" y="4500570"/>
              <a:ext cx="697627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mm</a:t>
              </a:r>
              <a:endParaRPr lang="ko-KR" altLang="en-US" sz="2200" b="1" dirty="0">
                <a:solidFill>
                  <a:srgbClr val="FF0000"/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34" name="직사각형 33"/>
            <p:cNvSpPr/>
            <p:nvPr/>
          </p:nvSpPr>
          <p:spPr>
            <a:xfrm>
              <a:off x="3103626" y="4500570"/>
              <a:ext cx="561372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(1)</a:t>
              </a:r>
              <a:endParaRPr lang="ko-KR" altLang="en-US" sz="2200" b="1" dirty="0">
                <a:solidFill>
                  <a:srgbClr val="FF0000"/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39" name="직사각형 38"/>
          <p:cNvSpPr/>
          <p:nvPr/>
        </p:nvSpPr>
        <p:spPr>
          <a:xfrm>
            <a:off x="3255224" y="2347349"/>
            <a:ext cx="59699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10</a:t>
            </a:r>
            <a:endParaRPr lang="ko-KR" altLang="en-US" sz="2200" b="1" dirty="0">
              <a:solidFill>
                <a:schemeClr val="accent2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47" name="그림 46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07058" y="2394942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" name="그림 5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87238" y="3269616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8" name="그룹 17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19" name="타원 18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0" name="이등변 삼각형 19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21" name="그룹 20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22" name="타원 21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3" name="이등변 삼각형 22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5501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25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2" grpId="0"/>
      <p:bldP spid="36" grpId="0" animBg="1"/>
      <p:bldP spid="3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875715" y="1412776"/>
            <a:ext cx="813334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200" b="1" dirty="0" smtClean="0">
                <a:latin typeface="나눔고딕" pitchFamily="50" charset="-127"/>
                <a:ea typeface="나눔고딕" pitchFamily="50" charset="-127"/>
              </a:rPr>
              <a:t>문제 </a:t>
            </a:r>
            <a:r>
              <a:rPr lang="en-US" altLang="ko-KR" sz="2200" b="1" dirty="0" smtClean="0">
                <a:latin typeface="나눔고딕" pitchFamily="50" charset="-127"/>
                <a:ea typeface="나눔고딕" pitchFamily="50" charset="-127"/>
              </a:rPr>
              <a:t>2. </a:t>
            </a:r>
            <a:r>
              <a:rPr lang="ko-KR" altLang="en-US" sz="2200" b="1" dirty="0">
                <a:latin typeface="나눔고딕" pitchFamily="50" charset="-127"/>
                <a:ea typeface="나눔고딕" pitchFamily="50" charset="-127"/>
              </a:rPr>
              <a:t>길이를 읽어 보세요</a:t>
            </a:r>
            <a:r>
              <a:rPr lang="en-US" altLang="ko-KR" sz="2200" b="1" dirty="0">
                <a:latin typeface="나눔고딕" pitchFamily="50" charset="-127"/>
                <a:ea typeface="나눔고딕" pitchFamily="50" charset="-127"/>
              </a:rPr>
              <a:t>.</a:t>
            </a:r>
          </a:p>
        </p:txBody>
      </p:sp>
      <p:sp>
        <p:nvSpPr>
          <p:cNvPr id="19" name="직사각형 18"/>
          <p:cNvSpPr/>
          <p:nvPr/>
        </p:nvSpPr>
        <p:spPr>
          <a:xfrm>
            <a:off x="1853906" y="2125548"/>
            <a:ext cx="813334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200" b="1" dirty="0" smtClean="0">
                <a:latin typeface="나눔고딕" pitchFamily="50" charset="-127"/>
                <a:ea typeface="나눔고딕" pitchFamily="50" charset="-127"/>
              </a:rPr>
              <a:t>(1) 58</a:t>
            </a:r>
            <a:r>
              <a:rPr lang="en-US" altLang="ko-KR" sz="2200" b="1" spc="-300" dirty="0" smtClean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rPr>
              <a:t> </a:t>
            </a:r>
            <a:r>
              <a:rPr lang="en-US" altLang="ko-KR" sz="2200" b="1" dirty="0">
                <a:latin typeface="나눔고딕" pitchFamily="50" charset="-127"/>
                <a:ea typeface="나눔고딕" pitchFamily="50" charset="-127"/>
              </a:rPr>
              <a:t>mm        </a:t>
            </a:r>
            <a:r>
              <a:rPr lang="en-US" altLang="ko-KR" sz="2200" b="1" spc="-150" dirty="0">
                <a:latin typeface="나눔고딕" pitchFamily="50" charset="-127"/>
                <a:ea typeface="나눔고딕" pitchFamily="50" charset="-127"/>
              </a:rPr>
              <a:t> </a:t>
            </a:r>
            <a:r>
              <a:rPr lang="en-US" altLang="ko-KR" sz="2200" b="1" spc="300" dirty="0">
                <a:latin typeface="나눔고딕" pitchFamily="50" charset="-127"/>
                <a:ea typeface="나눔고딕" pitchFamily="50" charset="-127"/>
              </a:rPr>
              <a:t> </a:t>
            </a:r>
            <a:r>
              <a:rPr lang="en-US" altLang="ko-KR" sz="2200" b="1" dirty="0">
                <a:latin typeface="나눔고딕" pitchFamily="50" charset="-127"/>
                <a:ea typeface="나눔고딕" pitchFamily="50" charset="-127"/>
              </a:rPr>
              <a:t> (                                             )</a:t>
            </a:r>
            <a:endParaRPr lang="ko-KR" altLang="en-US" sz="2200" b="1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9" name="직사각형 28"/>
          <p:cNvSpPr/>
          <p:nvPr/>
        </p:nvSpPr>
        <p:spPr>
          <a:xfrm>
            <a:off x="4519016" y="2125548"/>
            <a:ext cx="299452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58 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밀리미터</a:t>
            </a:r>
          </a:p>
        </p:txBody>
      </p:sp>
      <p:sp>
        <p:nvSpPr>
          <p:cNvPr id="30" name="직사각형 29"/>
          <p:cNvSpPr/>
          <p:nvPr/>
        </p:nvSpPr>
        <p:spPr>
          <a:xfrm>
            <a:off x="4507141" y="2802657"/>
            <a:ext cx="299452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3 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센티미터 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6 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밀리미터</a:t>
            </a:r>
          </a:p>
        </p:txBody>
      </p:sp>
      <p:pic>
        <p:nvPicPr>
          <p:cNvPr id="31" name="그림 30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16284" y="2138922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그림 3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16284" y="2852936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직사각형 7"/>
          <p:cNvSpPr/>
          <p:nvPr/>
        </p:nvSpPr>
        <p:spPr>
          <a:xfrm>
            <a:off x="1853906" y="2811578"/>
            <a:ext cx="813334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200" b="1" dirty="0" smtClean="0">
                <a:latin typeface="나눔고딕" pitchFamily="50" charset="-127"/>
                <a:ea typeface="나눔고딕" pitchFamily="50" charset="-127"/>
              </a:rPr>
              <a:t>(2) 3</a:t>
            </a:r>
            <a:r>
              <a:rPr lang="en-US" altLang="ko-KR" sz="2200" b="1" spc="-300" dirty="0" smtClean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rPr>
              <a:t> </a:t>
            </a:r>
            <a:r>
              <a:rPr lang="en-US" altLang="ko-KR" sz="2200" b="1" dirty="0">
                <a:latin typeface="나눔고딕" pitchFamily="50" charset="-127"/>
                <a:ea typeface="나눔고딕" pitchFamily="50" charset="-127"/>
              </a:rPr>
              <a:t>cm 6</a:t>
            </a:r>
            <a:r>
              <a:rPr lang="en-US" altLang="ko-KR" sz="2200" b="1" spc="-300" dirty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rPr>
              <a:t> </a:t>
            </a:r>
            <a:r>
              <a:rPr lang="en-US" altLang="ko-KR" sz="2200" b="1" dirty="0">
                <a:latin typeface="나눔고딕" pitchFamily="50" charset="-127"/>
                <a:ea typeface="나눔고딕" pitchFamily="50" charset="-127"/>
              </a:rPr>
              <a:t>mm     (                                            </a:t>
            </a:r>
            <a:r>
              <a:rPr lang="en-US" altLang="ko-KR" sz="2200" b="1" spc="-300" dirty="0">
                <a:latin typeface="나눔고딕" pitchFamily="50" charset="-127"/>
                <a:ea typeface="나눔고딕" pitchFamily="50" charset="-127"/>
              </a:rPr>
              <a:t> </a:t>
            </a:r>
            <a:r>
              <a:rPr lang="en-US" altLang="ko-KR" sz="2200" b="1" dirty="0">
                <a:latin typeface="나눔고딕" pitchFamily="50" charset="-127"/>
                <a:ea typeface="나눔고딕" pitchFamily="50" charset="-127"/>
              </a:rPr>
              <a:t>)</a:t>
            </a:r>
            <a:endParaRPr lang="ko-KR" altLang="en-US" sz="2200" b="1" dirty="0">
              <a:latin typeface="나눔고딕" pitchFamily="50" charset="-127"/>
              <a:ea typeface="나눔고딕" pitchFamily="50" charset="-127"/>
            </a:endParaRPr>
          </a:p>
        </p:txBody>
      </p:sp>
      <p:grpSp>
        <p:nvGrpSpPr>
          <p:cNvPr id="9" name="그룹 8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10" name="타원 9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11" name="이등변 삼각형 10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12" name="그룹 11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13" name="타원 12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14" name="이등변 삼각형 13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6516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25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9" grpId="0"/>
      <p:bldP spid="29" grpId="0"/>
      <p:bldP spid="30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직사각형 18"/>
          <p:cNvSpPr/>
          <p:nvPr/>
        </p:nvSpPr>
        <p:spPr>
          <a:xfrm>
            <a:off x="2848815" y="3623944"/>
            <a:ext cx="442317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200" b="1" dirty="0">
                <a:latin typeface="나눔고딕" pitchFamily="50" charset="-127"/>
                <a:ea typeface="나눔고딕" pitchFamily="50" charset="-127"/>
              </a:rPr>
              <a:t>(                )</a:t>
            </a:r>
            <a:r>
              <a:rPr lang="ko-KR" altLang="en-US" sz="2200" b="1" dirty="0">
                <a:latin typeface="나눔고딕" pitchFamily="50" charset="-127"/>
                <a:ea typeface="나눔고딕" pitchFamily="50" charset="-127"/>
              </a:rPr>
              <a:t> </a:t>
            </a:r>
            <a:r>
              <a:rPr lang="en-US" altLang="ko-KR" sz="2200" b="1" dirty="0" smtClean="0">
                <a:latin typeface="나눔고딕" pitchFamily="50" charset="-127"/>
                <a:ea typeface="나눔고딕" pitchFamily="50" charset="-127"/>
              </a:rPr>
              <a:t>cm </a:t>
            </a:r>
            <a:r>
              <a:rPr lang="en-US" altLang="ko-KR" sz="2200" b="1" dirty="0">
                <a:latin typeface="나눔고딕" pitchFamily="50" charset="-127"/>
                <a:ea typeface="나눔고딕" pitchFamily="50" charset="-127"/>
              </a:rPr>
              <a:t>(                )</a:t>
            </a:r>
            <a:r>
              <a:rPr lang="ko-KR" altLang="en-US" sz="2200" b="1" dirty="0">
                <a:latin typeface="나눔고딕" pitchFamily="50" charset="-127"/>
                <a:ea typeface="나눔고딕" pitchFamily="50" charset="-127"/>
              </a:rPr>
              <a:t> </a:t>
            </a:r>
            <a:r>
              <a:rPr lang="en-US" altLang="ko-KR" sz="2200" b="1" dirty="0" smtClean="0">
                <a:latin typeface="나눔고딕" pitchFamily="50" charset="-127"/>
                <a:ea typeface="나눔고딕" pitchFamily="50" charset="-127"/>
              </a:rPr>
              <a:t>mm</a:t>
            </a:r>
            <a:r>
              <a:rPr lang="ko-KR" altLang="en-US" sz="2200" b="1" dirty="0" smtClean="0">
                <a:latin typeface="나눔고딕" pitchFamily="50" charset="-127"/>
                <a:ea typeface="나눔고딕" pitchFamily="50" charset="-127"/>
              </a:rPr>
              <a:t> </a:t>
            </a:r>
            <a:endParaRPr lang="ko-KR" altLang="en-US" sz="2200" b="1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875715" y="1412776"/>
            <a:ext cx="813334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200" b="1" dirty="0" smtClean="0">
                <a:latin typeface="나눔고딕" pitchFamily="50" charset="-127"/>
                <a:ea typeface="나눔고딕" pitchFamily="50" charset="-127"/>
              </a:rPr>
              <a:t>문제 </a:t>
            </a:r>
            <a:r>
              <a:rPr lang="en-US" altLang="ko-KR" sz="2200" b="1" dirty="0" smtClean="0">
                <a:latin typeface="나눔고딕" pitchFamily="50" charset="-127"/>
                <a:ea typeface="나눔고딕" pitchFamily="50" charset="-127"/>
              </a:rPr>
              <a:t>3. </a:t>
            </a:r>
            <a:r>
              <a:rPr lang="ko-KR" altLang="en-US" sz="2200" b="1" dirty="0">
                <a:latin typeface="나눔고딕" pitchFamily="50" charset="-127"/>
                <a:ea typeface="나눔고딕" pitchFamily="50" charset="-127"/>
              </a:rPr>
              <a:t>지우개의 길이는 몇 </a:t>
            </a:r>
            <a:r>
              <a:rPr lang="en-US" altLang="ko-KR" sz="2200" b="1" dirty="0">
                <a:latin typeface="나눔고딕" pitchFamily="50" charset="-127"/>
                <a:ea typeface="나눔고딕" pitchFamily="50" charset="-127"/>
              </a:rPr>
              <a:t>cm </a:t>
            </a:r>
            <a:r>
              <a:rPr lang="ko-KR" altLang="en-US" sz="2200" b="1" dirty="0">
                <a:latin typeface="나눔고딕" pitchFamily="50" charset="-127"/>
                <a:ea typeface="나눔고딕" pitchFamily="50" charset="-127"/>
              </a:rPr>
              <a:t>몇 </a:t>
            </a:r>
            <a:r>
              <a:rPr lang="en-US" altLang="ko-KR" sz="2200" b="1" dirty="0">
                <a:latin typeface="나눔고딕" pitchFamily="50" charset="-127"/>
                <a:ea typeface="나눔고딕" pitchFamily="50" charset="-127"/>
              </a:rPr>
              <a:t>mm</a:t>
            </a:r>
            <a:r>
              <a:rPr lang="ko-KR" altLang="en-US" sz="2200" b="1" dirty="0">
                <a:latin typeface="나눔고딕" pitchFamily="50" charset="-127"/>
                <a:ea typeface="나눔고딕" pitchFamily="50" charset="-127"/>
              </a:rPr>
              <a:t>인가요</a:t>
            </a:r>
            <a:r>
              <a:rPr lang="en-US" altLang="ko-KR" sz="2200" b="1" dirty="0">
                <a:latin typeface="나눔고딕" pitchFamily="50" charset="-127"/>
                <a:ea typeface="나눔고딕" pitchFamily="50" charset="-127"/>
              </a:rPr>
              <a:t>?</a:t>
            </a:r>
          </a:p>
        </p:txBody>
      </p:sp>
      <p:sp>
        <p:nvSpPr>
          <p:cNvPr id="29" name="직사각형 28"/>
          <p:cNvSpPr/>
          <p:nvPr/>
        </p:nvSpPr>
        <p:spPr>
          <a:xfrm>
            <a:off x="2956219" y="3623944"/>
            <a:ext cx="139000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5</a:t>
            </a:r>
            <a:endParaRPr lang="ko-KR" altLang="en-US" sz="2200" b="1" dirty="0">
              <a:solidFill>
                <a:schemeClr val="accent2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" name="직사각형 11"/>
          <p:cNvSpPr/>
          <p:nvPr/>
        </p:nvSpPr>
        <p:spPr>
          <a:xfrm>
            <a:off x="4951868" y="3623944"/>
            <a:ext cx="139000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3</a:t>
            </a:r>
            <a:endParaRPr lang="ko-KR" altLang="en-US" sz="2200" b="1" dirty="0">
              <a:solidFill>
                <a:schemeClr val="accent2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grpSp>
        <p:nvGrpSpPr>
          <p:cNvPr id="5" name="그룹 4"/>
          <p:cNvGrpSpPr/>
          <p:nvPr/>
        </p:nvGrpSpPr>
        <p:grpSpPr>
          <a:xfrm>
            <a:off x="3493886" y="3666255"/>
            <a:ext cx="2341104" cy="417513"/>
            <a:chOff x="3493886" y="3666255"/>
            <a:chExt cx="2341104" cy="417513"/>
          </a:xfrm>
        </p:grpSpPr>
        <p:pic>
          <p:nvPicPr>
            <p:cNvPr id="32" name="그림 31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493886" y="3666255"/>
              <a:ext cx="376237" cy="417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그림 12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458753" y="3666255"/>
              <a:ext cx="376237" cy="417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3" name="그림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8107" y="2221219"/>
            <a:ext cx="3127248" cy="1109472"/>
          </a:xfrm>
          <a:prstGeom prst="rect">
            <a:avLst/>
          </a:prstGeom>
        </p:spPr>
      </p:pic>
      <p:grpSp>
        <p:nvGrpSpPr>
          <p:cNvPr id="10" name="그룹 9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11" name="타원 10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14" name="이등변 삼각형 13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15" name="그룹 14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16" name="타원 15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17" name="이등변 삼각형 16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75262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" grpId="0"/>
      <p:bldP spid="29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원  외부 점선 .ep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26000" y="2178000"/>
            <a:ext cx="2572441" cy="2584603"/>
          </a:xfrm>
          <a:prstGeom prst="rect">
            <a:avLst/>
          </a:prstGeom>
        </p:spPr>
      </p:pic>
      <p:grpSp>
        <p:nvGrpSpPr>
          <p:cNvPr id="3" name="Group 851"/>
          <p:cNvGrpSpPr>
            <a:grpSpLocks noChangeAspect="1"/>
          </p:cNvGrpSpPr>
          <p:nvPr/>
        </p:nvGrpSpPr>
        <p:grpSpPr bwMode="auto">
          <a:xfrm>
            <a:off x="1285852" y="2428868"/>
            <a:ext cx="2071688" cy="2076450"/>
            <a:chOff x="810" y="1572"/>
            <a:chExt cx="1305" cy="1308"/>
          </a:xfrm>
        </p:grpSpPr>
        <p:sp>
          <p:nvSpPr>
            <p:cNvPr id="4" name="AutoShape 850"/>
            <p:cNvSpPr>
              <a:spLocks noChangeAspect="1" noChangeArrowheads="1" noTextEdit="1"/>
            </p:cNvSpPr>
            <p:nvPr/>
          </p:nvSpPr>
          <p:spPr bwMode="auto">
            <a:xfrm>
              <a:off x="810" y="1572"/>
              <a:ext cx="1305" cy="1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5" name="Freeform 853"/>
            <p:cNvSpPr>
              <a:spLocks/>
            </p:cNvSpPr>
            <p:nvPr/>
          </p:nvSpPr>
          <p:spPr bwMode="auto">
            <a:xfrm>
              <a:off x="990" y="1576"/>
              <a:ext cx="1121" cy="1124"/>
            </a:xfrm>
            <a:custGeom>
              <a:avLst/>
              <a:gdLst/>
              <a:ahLst/>
              <a:cxnLst>
                <a:cxn ang="0">
                  <a:pos x="470" y="0"/>
                </a:cxn>
                <a:cxn ang="0">
                  <a:pos x="510" y="2"/>
                </a:cxn>
                <a:cxn ang="0">
                  <a:pos x="549" y="5"/>
                </a:cxn>
                <a:cxn ang="0">
                  <a:pos x="587" y="11"/>
                </a:cxn>
                <a:cxn ang="0">
                  <a:pos x="625" y="19"/>
                </a:cxn>
                <a:cxn ang="0">
                  <a:pos x="661" y="29"/>
                </a:cxn>
                <a:cxn ang="0">
                  <a:pos x="697" y="41"/>
                </a:cxn>
                <a:cxn ang="0">
                  <a:pos x="732" y="55"/>
                </a:cxn>
                <a:cxn ang="0">
                  <a:pos x="766" y="72"/>
                </a:cxn>
                <a:cxn ang="0">
                  <a:pos x="799" y="90"/>
                </a:cxn>
                <a:cxn ang="0">
                  <a:pos x="830" y="109"/>
                </a:cxn>
                <a:cxn ang="0">
                  <a:pos x="860" y="131"/>
                </a:cxn>
                <a:cxn ang="0">
                  <a:pos x="889" y="154"/>
                </a:cxn>
                <a:cxn ang="0">
                  <a:pos x="917" y="178"/>
                </a:cxn>
                <a:cxn ang="0">
                  <a:pos x="943" y="205"/>
                </a:cxn>
                <a:cxn ang="0">
                  <a:pos x="968" y="232"/>
                </a:cxn>
                <a:cxn ang="0">
                  <a:pos x="991" y="261"/>
                </a:cxn>
                <a:cxn ang="0">
                  <a:pos x="1012" y="292"/>
                </a:cxn>
                <a:cxn ang="0">
                  <a:pos x="1032" y="324"/>
                </a:cxn>
                <a:cxn ang="0">
                  <a:pos x="1050" y="356"/>
                </a:cxn>
                <a:cxn ang="0">
                  <a:pos x="1066" y="390"/>
                </a:cxn>
                <a:cxn ang="0">
                  <a:pos x="1080" y="425"/>
                </a:cxn>
                <a:cxn ang="0">
                  <a:pos x="1092" y="461"/>
                </a:cxn>
                <a:cxn ang="0">
                  <a:pos x="1102" y="498"/>
                </a:cxn>
                <a:cxn ang="0">
                  <a:pos x="1110" y="535"/>
                </a:cxn>
                <a:cxn ang="0">
                  <a:pos x="1116" y="574"/>
                </a:cxn>
                <a:cxn ang="0">
                  <a:pos x="1120" y="613"/>
                </a:cxn>
                <a:cxn ang="0">
                  <a:pos x="1121" y="652"/>
                </a:cxn>
                <a:cxn ang="0">
                  <a:pos x="1120" y="692"/>
                </a:cxn>
                <a:cxn ang="0">
                  <a:pos x="1116" y="731"/>
                </a:cxn>
                <a:cxn ang="0">
                  <a:pos x="1110" y="769"/>
                </a:cxn>
                <a:cxn ang="0">
                  <a:pos x="1103" y="806"/>
                </a:cxn>
                <a:cxn ang="0">
                  <a:pos x="1093" y="843"/>
                </a:cxn>
                <a:cxn ang="0">
                  <a:pos x="1081" y="878"/>
                </a:cxn>
                <a:cxn ang="0">
                  <a:pos x="1067" y="913"/>
                </a:cxn>
                <a:cxn ang="0">
                  <a:pos x="1051" y="947"/>
                </a:cxn>
                <a:cxn ang="0">
                  <a:pos x="1033" y="979"/>
                </a:cxn>
                <a:cxn ang="0">
                  <a:pos x="1014" y="1011"/>
                </a:cxn>
                <a:cxn ang="0">
                  <a:pos x="993" y="1041"/>
                </a:cxn>
                <a:cxn ang="0">
                  <a:pos x="970" y="1070"/>
                </a:cxn>
                <a:cxn ang="0">
                  <a:pos x="945" y="1098"/>
                </a:cxn>
                <a:cxn ang="0">
                  <a:pos x="919" y="1124"/>
                </a:cxn>
                <a:cxn ang="0">
                  <a:pos x="0" y="202"/>
                </a:cxn>
                <a:cxn ang="0">
                  <a:pos x="26" y="176"/>
                </a:cxn>
                <a:cxn ang="0">
                  <a:pos x="54" y="152"/>
                </a:cxn>
                <a:cxn ang="0">
                  <a:pos x="83" y="129"/>
                </a:cxn>
                <a:cxn ang="0">
                  <a:pos x="113" y="108"/>
                </a:cxn>
                <a:cxn ang="0">
                  <a:pos x="144" y="88"/>
                </a:cxn>
                <a:cxn ang="0">
                  <a:pos x="177" y="71"/>
                </a:cxn>
                <a:cxn ang="0">
                  <a:pos x="210" y="55"/>
                </a:cxn>
                <a:cxn ang="0">
                  <a:pos x="245" y="41"/>
                </a:cxn>
                <a:cxn ang="0">
                  <a:pos x="280" y="29"/>
                </a:cxn>
                <a:cxn ang="0">
                  <a:pos x="317" y="19"/>
                </a:cxn>
                <a:cxn ang="0">
                  <a:pos x="354" y="11"/>
                </a:cxn>
                <a:cxn ang="0">
                  <a:pos x="392" y="5"/>
                </a:cxn>
                <a:cxn ang="0">
                  <a:pos x="431" y="2"/>
                </a:cxn>
                <a:cxn ang="0">
                  <a:pos x="470" y="0"/>
                </a:cxn>
              </a:cxnLst>
              <a:rect l="0" t="0" r="r" b="b"/>
              <a:pathLst>
                <a:path w="1121" h="1124">
                  <a:moveTo>
                    <a:pt x="470" y="0"/>
                  </a:moveTo>
                  <a:lnTo>
                    <a:pt x="510" y="2"/>
                  </a:lnTo>
                  <a:lnTo>
                    <a:pt x="549" y="5"/>
                  </a:lnTo>
                  <a:lnTo>
                    <a:pt x="587" y="11"/>
                  </a:lnTo>
                  <a:lnTo>
                    <a:pt x="625" y="19"/>
                  </a:lnTo>
                  <a:lnTo>
                    <a:pt x="661" y="29"/>
                  </a:lnTo>
                  <a:lnTo>
                    <a:pt x="697" y="41"/>
                  </a:lnTo>
                  <a:lnTo>
                    <a:pt x="732" y="55"/>
                  </a:lnTo>
                  <a:lnTo>
                    <a:pt x="766" y="72"/>
                  </a:lnTo>
                  <a:lnTo>
                    <a:pt x="799" y="90"/>
                  </a:lnTo>
                  <a:lnTo>
                    <a:pt x="830" y="109"/>
                  </a:lnTo>
                  <a:lnTo>
                    <a:pt x="860" y="131"/>
                  </a:lnTo>
                  <a:lnTo>
                    <a:pt x="889" y="154"/>
                  </a:lnTo>
                  <a:lnTo>
                    <a:pt x="917" y="178"/>
                  </a:lnTo>
                  <a:lnTo>
                    <a:pt x="943" y="205"/>
                  </a:lnTo>
                  <a:lnTo>
                    <a:pt x="968" y="232"/>
                  </a:lnTo>
                  <a:lnTo>
                    <a:pt x="991" y="261"/>
                  </a:lnTo>
                  <a:lnTo>
                    <a:pt x="1012" y="292"/>
                  </a:lnTo>
                  <a:lnTo>
                    <a:pt x="1032" y="324"/>
                  </a:lnTo>
                  <a:lnTo>
                    <a:pt x="1050" y="356"/>
                  </a:lnTo>
                  <a:lnTo>
                    <a:pt x="1066" y="390"/>
                  </a:lnTo>
                  <a:lnTo>
                    <a:pt x="1080" y="425"/>
                  </a:lnTo>
                  <a:lnTo>
                    <a:pt x="1092" y="461"/>
                  </a:lnTo>
                  <a:lnTo>
                    <a:pt x="1102" y="498"/>
                  </a:lnTo>
                  <a:lnTo>
                    <a:pt x="1110" y="535"/>
                  </a:lnTo>
                  <a:lnTo>
                    <a:pt x="1116" y="574"/>
                  </a:lnTo>
                  <a:lnTo>
                    <a:pt x="1120" y="613"/>
                  </a:lnTo>
                  <a:lnTo>
                    <a:pt x="1121" y="652"/>
                  </a:lnTo>
                  <a:lnTo>
                    <a:pt x="1120" y="692"/>
                  </a:lnTo>
                  <a:lnTo>
                    <a:pt x="1116" y="731"/>
                  </a:lnTo>
                  <a:lnTo>
                    <a:pt x="1110" y="769"/>
                  </a:lnTo>
                  <a:lnTo>
                    <a:pt x="1103" y="806"/>
                  </a:lnTo>
                  <a:lnTo>
                    <a:pt x="1093" y="843"/>
                  </a:lnTo>
                  <a:lnTo>
                    <a:pt x="1081" y="878"/>
                  </a:lnTo>
                  <a:lnTo>
                    <a:pt x="1067" y="913"/>
                  </a:lnTo>
                  <a:lnTo>
                    <a:pt x="1051" y="947"/>
                  </a:lnTo>
                  <a:lnTo>
                    <a:pt x="1033" y="979"/>
                  </a:lnTo>
                  <a:lnTo>
                    <a:pt x="1014" y="1011"/>
                  </a:lnTo>
                  <a:lnTo>
                    <a:pt x="993" y="1041"/>
                  </a:lnTo>
                  <a:lnTo>
                    <a:pt x="970" y="1070"/>
                  </a:lnTo>
                  <a:lnTo>
                    <a:pt x="945" y="1098"/>
                  </a:lnTo>
                  <a:lnTo>
                    <a:pt x="919" y="1124"/>
                  </a:lnTo>
                  <a:lnTo>
                    <a:pt x="0" y="202"/>
                  </a:lnTo>
                  <a:lnTo>
                    <a:pt x="26" y="176"/>
                  </a:lnTo>
                  <a:lnTo>
                    <a:pt x="54" y="152"/>
                  </a:lnTo>
                  <a:lnTo>
                    <a:pt x="83" y="129"/>
                  </a:lnTo>
                  <a:lnTo>
                    <a:pt x="113" y="108"/>
                  </a:lnTo>
                  <a:lnTo>
                    <a:pt x="144" y="88"/>
                  </a:lnTo>
                  <a:lnTo>
                    <a:pt x="177" y="71"/>
                  </a:lnTo>
                  <a:lnTo>
                    <a:pt x="210" y="55"/>
                  </a:lnTo>
                  <a:lnTo>
                    <a:pt x="245" y="41"/>
                  </a:lnTo>
                  <a:lnTo>
                    <a:pt x="280" y="29"/>
                  </a:lnTo>
                  <a:lnTo>
                    <a:pt x="317" y="19"/>
                  </a:lnTo>
                  <a:lnTo>
                    <a:pt x="354" y="11"/>
                  </a:lnTo>
                  <a:lnTo>
                    <a:pt x="392" y="5"/>
                  </a:lnTo>
                  <a:lnTo>
                    <a:pt x="431" y="2"/>
                  </a:lnTo>
                  <a:lnTo>
                    <a:pt x="470" y="0"/>
                  </a:lnTo>
                  <a:close/>
                </a:path>
              </a:pathLst>
            </a:custGeom>
            <a:solidFill>
              <a:srgbClr val="EFEFE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6" name="Freeform 854"/>
            <p:cNvSpPr>
              <a:spLocks/>
            </p:cNvSpPr>
            <p:nvPr/>
          </p:nvSpPr>
          <p:spPr bwMode="auto">
            <a:xfrm>
              <a:off x="810" y="1778"/>
              <a:ext cx="1099" cy="1102"/>
            </a:xfrm>
            <a:custGeom>
              <a:avLst/>
              <a:gdLst/>
              <a:ahLst/>
              <a:cxnLst>
                <a:cxn ang="0">
                  <a:pos x="180" y="0"/>
                </a:cxn>
                <a:cxn ang="0">
                  <a:pos x="1099" y="922"/>
                </a:cxn>
                <a:cxn ang="0">
                  <a:pos x="1072" y="947"/>
                </a:cxn>
                <a:cxn ang="0">
                  <a:pos x="1043" y="970"/>
                </a:cxn>
                <a:cxn ang="0">
                  <a:pos x="1012" y="992"/>
                </a:cxn>
                <a:cxn ang="0">
                  <a:pos x="981" y="1012"/>
                </a:cxn>
                <a:cxn ang="0">
                  <a:pos x="948" y="1030"/>
                </a:cxn>
                <a:cxn ang="0">
                  <a:pos x="914" y="1046"/>
                </a:cxn>
                <a:cxn ang="0">
                  <a:pos x="879" y="1061"/>
                </a:cxn>
                <a:cxn ang="0">
                  <a:pos x="843" y="1073"/>
                </a:cxn>
                <a:cxn ang="0">
                  <a:pos x="806" y="1083"/>
                </a:cxn>
                <a:cxn ang="0">
                  <a:pos x="768" y="1091"/>
                </a:cxn>
                <a:cxn ang="0">
                  <a:pos x="729" y="1097"/>
                </a:cxn>
                <a:cxn ang="0">
                  <a:pos x="690" y="1101"/>
                </a:cxn>
                <a:cxn ang="0">
                  <a:pos x="650" y="1102"/>
                </a:cxn>
                <a:cxn ang="0">
                  <a:pos x="611" y="1101"/>
                </a:cxn>
                <a:cxn ang="0">
                  <a:pos x="572" y="1097"/>
                </a:cxn>
                <a:cxn ang="0">
                  <a:pos x="533" y="1092"/>
                </a:cxn>
                <a:cxn ang="0">
                  <a:pos x="496" y="1083"/>
                </a:cxn>
                <a:cxn ang="0">
                  <a:pos x="459" y="1074"/>
                </a:cxn>
                <a:cxn ang="0">
                  <a:pos x="423" y="1061"/>
                </a:cxn>
                <a:cxn ang="0">
                  <a:pos x="388" y="1047"/>
                </a:cxn>
                <a:cxn ang="0">
                  <a:pos x="355" y="1031"/>
                </a:cxn>
                <a:cxn ang="0">
                  <a:pos x="322" y="1013"/>
                </a:cxn>
                <a:cxn ang="0">
                  <a:pos x="291" y="993"/>
                </a:cxn>
                <a:cxn ang="0">
                  <a:pos x="260" y="972"/>
                </a:cxn>
                <a:cxn ang="0">
                  <a:pos x="231" y="949"/>
                </a:cxn>
                <a:cxn ang="0">
                  <a:pos x="204" y="924"/>
                </a:cxn>
                <a:cxn ang="0">
                  <a:pos x="178" y="898"/>
                </a:cxn>
                <a:cxn ang="0">
                  <a:pos x="153" y="870"/>
                </a:cxn>
                <a:cxn ang="0">
                  <a:pos x="130" y="841"/>
                </a:cxn>
                <a:cxn ang="0">
                  <a:pos x="108" y="811"/>
                </a:cxn>
                <a:cxn ang="0">
                  <a:pos x="89" y="779"/>
                </a:cxn>
                <a:cxn ang="0">
                  <a:pos x="71" y="746"/>
                </a:cxn>
                <a:cxn ang="0">
                  <a:pos x="55" y="713"/>
                </a:cxn>
                <a:cxn ang="0">
                  <a:pos x="41" y="678"/>
                </a:cxn>
                <a:cxn ang="0">
                  <a:pos x="28" y="642"/>
                </a:cxn>
                <a:cxn ang="0">
                  <a:pos x="19" y="605"/>
                </a:cxn>
                <a:cxn ang="0">
                  <a:pos x="10" y="568"/>
                </a:cxn>
                <a:cxn ang="0">
                  <a:pos x="5" y="529"/>
                </a:cxn>
                <a:cxn ang="0">
                  <a:pos x="1" y="490"/>
                </a:cxn>
                <a:cxn ang="0">
                  <a:pos x="0" y="450"/>
                </a:cxn>
                <a:cxn ang="0">
                  <a:pos x="1" y="410"/>
                </a:cxn>
                <a:cxn ang="0">
                  <a:pos x="5" y="371"/>
                </a:cxn>
                <a:cxn ang="0">
                  <a:pos x="11" y="332"/>
                </a:cxn>
                <a:cxn ang="0">
                  <a:pos x="19" y="294"/>
                </a:cxn>
                <a:cxn ang="0">
                  <a:pos x="29" y="258"/>
                </a:cxn>
                <a:cxn ang="0">
                  <a:pos x="41" y="221"/>
                </a:cxn>
                <a:cxn ang="0">
                  <a:pos x="56" y="186"/>
                </a:cxn>
                <a:cxn ang="0">
                  <a:pos x="72" y="152"/>
                </a:cxn>
                <a:cxn ang="0">
                  <a:pos x="90" y="119"/>
                </a:cxn>
                <a:cxn ang="0">
                  <a:pos x="110" y="87"/>
                </a:cxn>
                <a:cxn ang="0">
                  <a:pos x="132" y="57"/>
                </a:cxn>
                <a:cxn ang="0">
                  <a:pos x="155" y="28"/>
                </a:cxn>
                <a:cxn ang="0">
                  <a:pos x="180" y="0"/>
                </a:cxn>
              </a:cxnLst>
              <a:rect l="0" t="0" r="r" b="b"/>
              <a:pathLst>
                <a:path w="1099" h="1102">
                  <a:moveTo>
                    <a:pt x="180" y="0"/>
                  </a:moveTo>
                  <a:lnTo>
                    <a:pt x="1099" y="922"/>
                  </a:lnTo>
                  <a:lnTo>
                    <a:pt x="1072" y="947"/>
                  </a:lnTo>
                  <a:lnTo>
                    <a:pt x="1043" y="970"/>
                  </a:lnTo>
                  <a:lnTo>
                    <a:pt x="1012" y="992"/>
                  </a:lnTo>
                  <a:lnTo>
                    <a:pt x="981" y="1012"/>
                  </a:lnTo>
                  <a:lnTo>
                    <a:pt x="948" y="1030"/>
                  </a:lnTo>
                  <a:lnTo>
                    <a:pt x="914" y="1046"/>
                  </a:lnTo>
                  <a:lnTo>
                    <a:pt x="879" y="1061"/>
                  </a:lnTo>
                  <a:lnTo>
                    <a:pt x="843" y="1073"/>
                  </a:lnTo>
                  <a:lnTo>
                    <a:pt x="806" y="1083"/>
                  </a:lnTo>
                  <a:lnTo>
                    <a:pt x="768" y="1091"/>
                  </a:lnTo>
                  <a:lnTo>
                    <a:pt x="729" y="1097"/>
                  </a:lnTo>
                  <a:lnTo>
                    <a:pt x="690" y="1101"/>
                  </a:lnTo>
                  <a:lnTo>
                    <a:pt x="650" y="1102"/>
                  </a:lnTo>
                  <a:lnTo>
                    <a:pt x="611" y="1101"/>
                  </a:lnTo>
                  <a:lnTo>
                    <a:pt x="572" y="1097"/>
                  </a:lnTo>
                  <a:lnTo>
                    <a:pt x="533" y="1092"/>
                  </a:lnTo>
                  <a:lnTo>
                    <a:pt x="496" y="1083"/>
                  </a:lnTo>
                  <a:lnTo>
                    <a:pt x="459" y="1074"/>
                  </a:lnTo>
                  <a:lnTo>
                    <a:pt x="423" y="1061"/>
                  </a:lnTo>
                  <a:lnTo>
                    <a:pt x="388" y="1047"/>
                  </a:lnTo>
                  <a:lnTo>
                    <a:pt x="355" y="1031"/>
                  </a:lnTo>
                  <a:lnTo>
                    <a:pt x="322" y="1013"/>
                  </a:lnTo>
                  <a:lnTo>
                    <a:pt x="291" y="993"/>
                  </a:lnTo>
                  <a:lnTo>
                    <a:pt x="260" y="972"/>
                  </a:lnTo>
                  <a:lnTo>
                    <a:pt x="231" y="949"/>
                  </a:lnTo>
                  <a:lnTo>
                    <a:pt x="204" y="924"/>
                  </a:lnTo>
                  <a:lnTo>
                    <a:pt x="178" y="898"/>
                  </a:lnTo>
                  <a:lnTo>
                    <a:pt x="153" y="870"/>
                  </a:lnTo>
                  <a:lnTo>
                    <a:pt x="130" y="841"/>
                  </a:lnTo>
                  <a:lnTo>
                    <a:pt x="108" y="811"/>
                  </a:lnTo>
                  <a:lnTo>
                    <a:pt x="89" y="779"/>
                  </a:lnTo>
                  <a:lnTo>
                    <a:pt x="71" y="746"/>
                  </a:lnTo>
                  <a:lnTo>
                    <a:pt x="55" y="713"/>
                  </a:lnTo>
                  <a:lnTo>
                    <a:pt x="41" y="678"/>
                  </a:lnTo>
                  <a:lnTo>
                    <a:pt x="28" y="642"/>
                  </a:lnTo>
                  <a:lnTo>
                    <a:pt x="19" y="605"/>
                  </a:lnTo>
                  <a:lnTo>
                    <a:pt x="10" y="568"/>
                  </a:lnTo>
                  <a:lnTo>
                    <a:pt x="5" y="529"/>
                  </a:lnTo>
                  <a:lnTo>
                    <a:pt x="1" y="490"/>
                  </a:lnTo>
                  <a:lnTo>
                    <a:pt x="0" y="450"/>
                  </a:lnTo>
                  <a:lnTo>
                    <a:pt x="1" y="410"/>
                  </a:lnTo>
                  <a:lnTo>
                    <a:pt x="5" y="371"/>
                  </a:lnTo>
                  <a:lnTo>
                    <a:pt x="11" y="332"/>
                  </a:lnTo>
                  <a:lnTo>
                    <a:pt x="19" y="294"/>
                  </a:lnTo>
                  <a:lnTo>
                    <a:pt x="29" y="258"/>
                  </a:lnTo>
                  <a:lnTo>
                    <a:pt x="41" y="221"/>
                  </a:lnTo>
                  <a:lnTo>
                    <a:pt x="56" y="186"/>
                  </a:lnTo>
                  <a:lnTo>
                    <a:pt x="72" y="152"/>
                  </a:lnTo>
                  <a:lnTo>
                    <a:pt x="90" y="119"/>
                  </a:lnTo>
                  <a:lnTo>
                    <a:pt x="110" y="87"/>
                  </a:lnTo>
                  <a:lnTo>
                    <a:pt x="132" y="57"/>
                  </a:lnTo>
                  <a:lnTo>
                    <a:pt x="155" y="28"/>
                  </a:lnTo>
                  <a:lnTo>
                    <a:pt x="180" y="0"/>
                  </a:lnTo>
                  <a:close/>
                </a:path>
              </a:pathLst>
            </a:custGeom>
            <a:solidFill>
              <a:srgbClr val="C0DD9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7" name="Freeform 855"/>
            <p:cNvSpPr>
              <a:spLocks/>
            </p:cNvSpPr>
            <p:nvPr/>
          </p:nvSpPr>
          <p:spPr bwMode="auto">
            <a:xfrm>
              <a:off x="971" y="1764"/>
              <a:ext cx="118" cy="117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70" y="1"/>
                </a:cxn>
                <a:cxn ang="0">
                  <a:pos x="82" y="4"/>
                </a:cxn>
                <a:cxn ang="0">
                  <a:pos x="91" y="9"/>
                </a:cxn>
                <a:cxn ang="0">
                  <a:pos x="100" y="17"/>
                </a:cxn>
                <a:cxn ang="0">
                  <a:pos x="108" y="26"/>
                </a:cxn>
                <a:cxn ang="0">
                  <a:pos x="113" y="36"/>
                </a:cxn>
                <a:cxn ang="0">
                  <a:pos x="116" y="47"/>
                </a:cxn>
                <a:cxn ang="0">
                  <a:pos x="118" y="58"/>
                </a:cxn>
                <a:cxn ang="0">
                  <a:pos x="116" y="70"/>
                </a:cxn>
                <a:cxn ang="0">
                  <a:pos x="113" y="81"/>
                </a:cxn>
                <a:cxn ang="0">
                  <a:pos x="108" y="91"/>
                </a:cxn>
                <a:cxn ang="0">
                  <a:pos x="100" y="100"/>
                </a:cxn>
                <a:cxn ang="0">
                  <a:pos x="91" y="107"/>
                </a:cxn>
                <a:cxn ang="0">
                  <a:pos x="82" y="113"/>
                </a:cxn>
                <a:cxn ang="0">
                  <a:pos x="70" y="116"/>
                </a:cxn>
                <a:cxn ang="0">
                  <a:pos x="59" y="117"/>
                </a:cxn>
                <a:cxn ang="0">
                  <a:pos x="47" y="116"/>
                </a:cxn>
                <a:cxn ang="0">
                  <a:pos x="36" y="113"/>
                </a:cxn>
                <a:cxn ang="0">
                  <a:pos x="26" y="107"/>
                </a:cxn>
                <a:cxn ang="0">
                  <a:pos x="17" y="100"/>
                </a:cxn>
                <a:cxn ang="0">
                  <a:pos x="10" y="91"/>
                </a:cxn>
                <a:cxn ang="0">
                  <a:pos x="5" y="81"/>
                </a:cxn>
                <a:cxn ang="0">
                  <a:pos x="1" y="70"/>
                </a:cxn>
                <a:cxn ang="0">
                  <a:pos x="0" y="58"/>
                </a:cxn>
                <a:cxn ang="0">
                  <a:pos x="1" y="47"/>
                </a:cxn>
                <a:cxn ang="0">
                  <a:pos x="5" y="36"/>
                </a:cxn>
                <a:cxn ang="0">
                  <a:pos x="10" y="26"/>
                </a:cxn>
                <a:cxn ang="0">
                  <a:pos x="17" y="17"/>
                </a:cxn>
                <a:cxn ang="0">
                  <a:pos x="26" y="9"/>
                </a:cxn>
                <a:cxn ang="0">
                  <a:pos x="36" y="4"/>
                </a:cxn>
                <a:cxn ang="0">
                  <a:pos x="47" y="1"/>
                </a:cxn>
                <a:cxn ang="0">
                  <a:pos x="59" y="0"/>
                </a:cxn>
              </a:cxnLst>
              <a:rect l="0" t="0" r="r" b="b"/>
              <a:pathLst>
                <a:path w="118" h="117">
                  <a:moveTo>
                    <a:pt x="59" y="0"/>
                  </a:moveTo>
                  <a:lnTo>
                    <a:pt x="70" y="1"/>
                  </a:lnTo>
                  <a:lnTo>
                    <a:pt x="82" y="4"/>
                  </a:lnTo>
                  <a:lnTo>
                    <a:pt x="91" y="9"/>
                  </a:lnTo>
                  <a:lnTo>
                    <a:pt x="100" y="17"/>
                  </a:lnTo>
                  <a:lnTo>
                    <a:pt x="108" y="26"/>
                  </a:lnTo>
                  <a:lnTo>
                    <a:pt x="113" y="36"/>
                  </a:lnTo>
                  <a:lnTo>
                    <a:pt x="116" y="47"/>
                  </a:lnTo>
                  <a:lnTo>
                    <a:pt x="118" y="58"/>
                  </a:lnTo>
                  <a:lnTo>
                    <a:pt x="116" y="70"/>
                  </a:lnTo>
                  <a:lnTo>
                    <a:pt x="113" y="81"/>
                  </a:lnTo>
                  <a:lnTo>
                    <a:pt x="108" y="91"/>
                  </a:lnTo>
                  <a:lnTo>
                    <a:pt x="100" y="100"/>
                  </a:lnTo>
                  <a:lnTo>
                    <a:pt x="91" y="107"/>
                  </a:lnTo>
                  <a:lnTo>
                    <a:pt x="82" y="113"/>
                  </a:lnTo>
                  <a:lnTo>
                    <a:pt x="70" y="116"/>
                  </a:lnTo>
                  <a:lnTo>
                    <a:pt x="59" y="117"/>
                  </a:lnTo>
                  <a:lnTo>
                    <a:pt x="47" y="116"/>
                  </a:lnTo>
                  <a:lnTo>
                    <a:pt x="36" y="113"/>
                  </a:lnTo>
                  <a:lnTo>
                    <a:pt x="26" y="107"/>
                  </a:lnTo>
                  <a:lnTo>
                    <a:pt x="17" y="100"/>
                  </a:lnTo>
                  <a:lnTo>
                    <a:pt x="10" y="91"/>
                  </a:lnTo>
                  <a:lnTo>
                    <a:pt x="5" y="81"/>
                  </a:lnTo>
                  <a:lnTo>
                    <a:pt x="1" y="70"/>
                  </a:lnTo>
                  <a:lnTo>
                    <a:pt x="0" y="58"/>
                  </a:lnTo>
                  <a:lnTo>
                    <a:pt x="1" y="47"/>
                  </a:lnTo>
                  <a:lnTo>
                    <a:pt x="5" y="36"/>
                  </a:lnTo>
                  <a:lnTo>
                    <a:pt x="10" y="26"/>
                  </a:lnTo>
                  <a:lnTo>
                    <a:pt x="17" y="17"/>
                  </a:lnTo>
                  <a:lnTo>
                    <a:pt x="26" y="9"/>
                  </a:lnTo>
                  <a:lnTo>
                    <a:pt x="36" y="4"/>
                  </a:lnTo>
                  <a:lnTo>
                    <a:pt x="47" y="1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C0DD9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8" name="Freeform 856"/>
            <p:cNvSpPr>
              <a:spLocks/>
            </p:cNvSpPr>
            <p:nvPr/>
          </p:nvSpPr>
          <p:spPr bwMode="auto">
            <a:xfrm>
              <a:off x="1813" y="2596"/>
              <a:ext cx="118" cy="118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71" y="1"/>
                </a:cxn>
                <a:cxn ang="0">
                  <a:pos x="82" y="5"/>
                </a:cxn>
                <a:cxn ang="0">
                  <a:pos x="92" y="11"/>
                </a:cxn>
                <a:cxn ang="0">
                  <a:pos x="101" y="18"/>
                </a:cxn>
                <a:cxn ang="0">
                  <a:pos x="108" y="26"/>
                </a:cxn>
                <a:cxn ang="0">
                  <a:pos x="113" y="36"/>
                </a:cxn>
                <a:cxn ang="0">
                  <a:pos x="117" y="47"/>
                </a:cxn>
                <a:cxn ang="0">
                  <a:pos x="118" y="59"/>
                </a:cxn>
                <a:cxn ang="0">
                  <a:pos x="117" y="71"/>
                </a:cxn>
                <a:cxn ang="0">
                  <a:pos x="113" y="82"/>
                </a:cxn>
                <a:cxn ang="0">
                  <a:pos x="108" y="92"/>
                </a:cxn>
                <a:cxn ang="0">
                  <a:pos x="101" y="101"/>
                </a:cxn>
                <a:cxn ang="0">
                  <a:pos x="92" y="108"/>
                </a:cxn>
                <a:cxn ang="0">
                  <a:pos x="82" y="114"/>
                </a:cxn>
                <a:cxn ang="0">
                  <a:pos x="71" y="117"/>
                </a:cxn>
                <a:cxn ang="0">
                  <a:pos x="59" y="118"/>
                </a:cxn>
                <a:cxn ang="0">
                  <a:pos x="47" y="117"/>
                </a:cxn>
                <a:cxn ang="0">
                  <a:pos x="36" y="114"/>
                </a:cxn>
                <a:cxn ang="0">
                  <a:pos x="26" y="108"/>
                </a:cxn>
                <a:cxn ang="0">
                  <a:pos x="18" y="101"/>
                </a:cxn>
                <a:cxn ang="0">
                  <a:pos x="11" y="92"/>
                </a:cxn>
                <a:cxn ang="0">
                  <a:pos x="5" y="82"/>
                </a:cxn>
                <a:cxn ang="0">
                  <a:pos x="1" y="71"/>
                </a:cxn>
                <a:cxn ang="0">
                  <a:pos x="0" y="59"/>
                </a:cxn>
                <a:cxn ang="0">
                  <a:pos x="1" y="47"/>
                </a:cxn>
                <a:cxn ang="0">
                  <a:pos x="5" y="36"/>
                </a:cxn>
                <a:cxn ang="0">
                  <a:pos x="11" y="26"/>
                </a:cxn>
                <a:cxn ang="0">
                  <a:pos x="18" y="18"/>
                </a:cxn>
                <a:cxn ang="0">
                  <a:pos x="26" y="11"/>
                </a:cxn>
                <a:cxn ang="0">
                  <a:pos x="36" y="5"/>
                </a:cxn>
                <a:cxn ang="0">
                  <a:pos x="47" y="1"/>
                </a:cxn>
                <a:cxn ang="0">
                  <a:pos x="59" y="0"/>
                </a:cxn>
              </a:cxnLst>
              <a:rect l="0" t="0" r="r" b="b"/>
              <a:pathLst>
                <a:path w="118" h="118">
                  <a:moveTo>
                    <a:pt x="59" y="0"/>
                  </a:moveTo>
                  <a:lnTo>
                    <a:pt x="71" y="1"/>
                  </a:lnTo>
                  <a:lnTo>
                    <a:pt x="82" y="5"/>
                  </a:lnTo>
                  <a:lnTo>
                    <a:pt x="92" y="11"/>
                  </a:lnTo>
                  <a:lnTo>
                    <a:pt x="101" y="18"/>
                  </a:lnTo>
                  <a:lnTo>
                    <a:pt x="108" y="26"/>
                  </a:lnTo>
                  <a:lnTo>
                    <a:pt x="113" y="36"/>
                  </a:lnTo>
                  <a:lnTo>
                    <a:pt x="117" y="47"/>
                  </a:lnTo>
                  <a:lnTo>
                    <a:pt x="118" y="59"/>
                  </a:lnTo>
                  <a:lnTo>
                    <a:pt x="117" y="71"/>
                  </a:lnTo>
                  <a:lnTo>
                    <a:pt x="113" y="82"/>
                  </a:lnTo>
                  <a:lnTo>
                    <a:pt x="108" y="92"/>
                  </a:lnTo>
                  <a:lnTo>
                    <a:pt x="101" y="101"/>
                  </a:lnTo>
                  <a:lnTo>
                    <a:pt x="92" y="108"/>
                  </a:lnTo>
                  <a:lnTo>
                    <a:pt x="82" y="114"/>
                  </a:lnTo>
                  <a:lnTo>
                    <a:pt x="71" y="117"/>
                  </a:lnTo>
                  <a:lnTo>
                    <a:pt x="59" y="118"/>
                  </a:lnTo>
                  <a:lnTo>
                    <a:pt x="47" y="117"/>
                  </a:lnTo>
                  <a:lnTo>
                    <a:pt x="36" y="114"/>
                  </a:lnTo>
                  <a:lnTo>
                    <a:pt x="26" y="108"/>
                  </a:lnTo>
                  <a:lnTo>
                    <a:pt x="18" y="101"/>
                  </a:lnTo>
                  <a:lnTo>
                    <a:pt x="11" y="92"/>
                  </a:lnTo>
                  <a:lnTo>
                    <a:pt x="5" y="82"/>
                  </a:lnTo>
                  <a:lnTo>
                    <a:pt x="1" y="71"/>
                  </a:lnTo>
                  <a:lnTo>
                    <a:pt x="0" y="59"/>
                  </a:lnTo>
                  <a:lnTo>
                    <a:pt x="1" y="47"/>
                  </a:lnTo>
                  <a:lnTo>
                    <a:pt x="5" y="36"/>
                  </a:lnTo>
                  <a:lnTo>
                    <a:pt x="11" y="26"/>
                  </a:lnTo>
                  <a:lnTo>
                    <a:pt x="18" y="18"/>
                  </a:lnTo>
                  <a:lnTo>
                    <a:pt x="26" y="11"/>
                  </a:lnTo>
                  <a:lnTo>
                    <a:pt x="36" y="5"/>
                  </a:lnTo>
                  <a:lnTo>
                    <a:pt x="47" y="1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C0DD9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9" name="Freeform 857"/>
            <p:cNvSpPr>
              <a:spLocks/>
            </p:cNvSpPr>
            <p:nvPr/>
          </p:nvSpPr>
          <p:spPr bwMode="auto">
            <a:xfrm>
              <a:off x="920" y="1687"/>
              <a:ext cx="1080" cy="1082"/>
            </a:xfrm>
            <a:custGeom>
              <a:avLst/>
              <a:gdLst/>
              <a:ahLst/>
              <a:cxnLst>
                <a:cxn ang="0">
                  <a:pos x="577" y="2"/>
                </a:cxn>
                <a:cxn ang="0">
                  <a:pos x="649" y="11"/>
                </a:cxn>
                <a:cxn ang="0">
                  <a:pos x="718" y="30"/>
                </a:cxn>
                <a:cxn ang="0">
                  <a:pos x="782" y="58"/>
                </a:cxn>
                <a:cxn ang="0">
                  <a:pos x="842" y="93"/>
                </a:cxn>
                <a:cxn ang="0">
                  <a:pos x="897" y="135"/>
                </a:cxn>
                <a:cxn ang="0">
                  <a:pos x="946" y="184"/>
                </a:cxn>
                <a:cxn ang="0">
                  <a:pos x="988" y="239"/>
                </a:cxn>
                <a:cxn ang="0">
                  <a:pos x="1023" y="299"/>
                </a:cxn>
                <a:cxn ang="0">
                  <a:pos x="1050" y="364"/>
                </a:cxn>
                <a:cxn ang="0">
                  <a:pos x="1069" y="432"/>
                </a:cxn>
                <a:cxn ang="0">
                  <a:pos x="1079" y="504"/>
                </a:cxn>
                <a:cxn ang="0">
                  <a:pos x="1079" y="579"/>
                </a:cxn>
                <a:cxn ang="0">
                  <a:pos x="1069" y="650"/>
                </a:cxn>
                <a:cxn ang="0">
                  <a:pos x="1050" y="719"/>
                </a:cxn>
                <a:cxn ang="0">
                  <a:pos x="1023" y="784"/>
                </a:cxn>
                <a:cxn ang="0">
                  <a:pos x="988" y="844"/>
                </a:cxn>
                <a:cxn ang="0">
                  <a:pos x="946" y="899"/>
                </a:cxn>
                <a:cxn ang="0">
                  <a:pos x="897" y="948"/>
                </a:cxn>
                <a:cxn ang="0">
                  <a:pos x="842" y="990"/>
                </a:cxn>
                <a:cxn ang="0">
                  <a:pos x="782" y="1025"/>
                </a:cxn>
                <a:cxn ang="0">
                  <a:pos x="718" y="1052"/>
                </a:cxn>
                <a:cxn ang="0">
                  <a:pos x="649" y="1071"/>
                </a:cxn>
                <a:cxn ang="0">
                  <a:pos x="577" y="1081"/>
                </a:cxn>
                <a:cxn ang="0">
                  <a:pos x="504" y="1081"/>
                </a:cxn>
                <a:cxn ang="0">
                  <a:pos x="432" y="1071"/>
                </a:cxn>
                <a:cxn ang="0">
                  <a:pos x="363" y="1052"/>
                </a:cxn>
                <a:cxn ang="0">
                  <a:pos x="299" y="1025"/>
                </a:cxn>
                <a:cxn ang="0">
                  <a:pos x="239" y="990"/>
                </a:cxn>
                <a:cxn ang="0">
                  <a:pos x="184" y="948"/>
                </a:cxn>
                <a:cxn ang="0">
                  <a:pos x="135" y="899"/>
                </a:cxn>
                <a:cxn ang="0">
                  <a:pos x="93" y="844"/>
                </a:cxn>
                <a:cxn ang="0">
                  <a:pos x="58" y="784"/>
                </a:cxn>
                <a:cxn ang="0">
                  <a:pos x="30" y="719"/>
                </a:cxn>
                <a:cxn ang="0">
                  <a:pos x="11" y="650"/>
                </a:cxn>
                <a:cxn ang="0">
                  <a:pos x="2" y="579"/>
                </a:cxn>
                <a:cxn ang="0">
                  <a:pos x="2" y="504"/>
                </a:cxn>
                <a:cxn ang="0">
                  <a:pos x="11" y="432"/>
                </a:cxn>
                <a:cxn ang="0">
                  <a:pos x="30" y="364"/>
                </a:cxn>
                <a:cxn ang="0">
                  <a:pos x="58" y="299"/>
                </a:cxn>
                <a:cxn ang="0">
                  <a:pos x="93" y="239"/>
                </a:cxn>
                <a:cxn ang="0">
                  <a:pos x="135" y="184"/>
                </a:cxn>
                <a:cxn ang="0">
                  <a:pos x="184" y="135"/>
                </a:cxn>
                <a:cxn ang="0">
                  <a:pos x="239" y="93"/>
                </a:cxn>
                <a:cxn ang="0">
                  <a:pos x="299" y="58"/>
                </a:cxn>
                <a:cxn ang="0">
                  <a:pos x="363" y="30"/>
                </a:cxn>
                <a:cxn ang="0">
                  <a:pos x="432" y="11"/>
                </a:cxn>
                <a:cxn ang="0">
                  <a:pos x="504" y="2"/>
                </a:cxn>
              </a:cxnLst>
              <a:rect l="0" t="0" r="r" b="b"/>
              <a:pathLst>
                <a:path w="1080" h="1082">
                  <a:moveTo>
                    <a:pt x="540" y="0"/>
                  </a:moveTo>
                  <a:lnTo>
                    <a:pt x="577" y="2"/>
                  </a:lnTo>
                  <a:lnTo>
                    <a:pt x="614" y="5"/>
                  </a:lnTo>
                  <a:lnTo>
                    <a:pt x="649" y="11"/>
                  </a:lnTo>
                  <a:lnTo>
                    <a:pt x="684" y="19"/>
                  </a:lnTo>
                  <a:lnTo>
                    <a:pt x="718" y="30"/>
                  </a:lnTo>
                  <a:lnTo>
                    <a:pt x="750" y="43"/>
                  </a:lnTo>
                  <a:lnTo>
                    <a:pt x="782" y="58"/>
                  </a:lnTo>
                  <a:lnTo>
                    <a:pt x="813" y="74"/>
                  </a:lnTo>
                  <a:lnTo>
                    <a:pt x="842" y="93"/>
                  </a:lnTo>
                  <a:lnTo>
                    <a:pt x="870" y="113"/>
                  </a:lnTo>
                  <a:lnTo>
                    <a:pt x="897" y="135"/>
                  </a:lnTo>
                  <a:lnTo>
                    <a:pt x="922" y="159"/>
                  </a:lnTo>
                  <a:lnTo>
                    <a:pt x="946" y="184"/>
                  </a:lnTo>
                  <a:lnTo>
                    <a:pt x="968" y="211"/>
                  </a:lnTo>
                  <a:lnTo>
                    <a:pt x="988" y="239"/>
                  </a:lnTo>
                  <a:lnTo>
                    <a:pt x="1006" y="268"/>
                  </a:lnTo>
                  <a:lnTo>
                    <a:pt x="1023" y="299"/>
                  </a:lnTo>
                  <a:lnTo>
                    <a:pt x="1038" y="331"/>
                  </a:lnTo>
                  <a:lnTo>
                    <a:pt x="1050" y="364"/>
                  </a:lnTo>
                  <a:lnTo>
                    <a:pt x="1061" y="397"/>
                  </a:lnTo>
                  <a:lnTo>
                    <a:pt x="1069" y="432"/>
                  </a:lnTo>
                  <a:lnTo>
                    <a:pt x="1075" y="468"/>
                  </a:lnTo>
                  <a:lnTo>
                    <a:pt x="1079" y="504"/>
                  </a:lnTo>
                  <a:lnTo>
                    <a:pt x="1080" y="541"/>
                  </a:lnTo>
                  <a:lnTo>
                    <a:pt x="1079" y="579"/>
                  </a:lnTo>
                  <a:lnTo>
                    <a:pt x="1075" y="615"/>
                  </a:lnTo>
                  <a:lnTo>
                    <a:pt x="1069" y="650"/>
                  </a:lnTo>
                  <a:lnTo>
                    <a:pt x="1061" y="685"/>
                  </a:lnTo>
                  <a:lnTo>
                    <a:pt x="1050" y="719"/>
                  </a:lnTo>
                  <a:lnTo>
                    <a:pt x="1038" y="752"/>
                  </a:lnTo>
                  <a:lnTo>
                    <a:pt x="1023" y="784"/>
                  </a:lnTo>
                  <a:lnTo>
                    <a:pt x="1006" y="814"/>
                  </a:lnTo>
                  <a:lnTo>
                    <a:pt x="988" y="844"/>
                  </a:lnTo>
                  <a:lnTo>
                    <a:pt x="968" y="872"/>
                  </a:lnTo>
                  <a:lnTo>
                    <a:pt x="946" y="899"/>
                  </a:lnTo>
                  <a:lnTo>
                    <a:pt x="922" y="924"/>
                  </a:lnTo>
                  <a:lnTo>
                    <a:pt x="897" y="948"/>
                  </a:lnTo>
                  <a:lnTo>
                    <a:pt x="870" y="969"/>
                  </a:lnTo>
                  <a:lnTo>
                    <a:pt x="842" y="990"/>
                  </a:lnTo>
                  <a:lnTo>
                    <a:pt x="813" y="1008"/>
                  </a:lnTo>
                  <a:lnTo>
                    <a:pt x="782" y="1025"/>
                  </a:lnTo>
                  <a:lnTo>
                    <a:pt x="750" y="1040"/>
                  </a:lnTo>
                  <a:lnTo>
                    <a:pt x="718" y="1052"/>
                  </a:lnTo>
                  <a:lnTo>
                    <a:pt x="684" y="1063"/>
                  </a:lnTo>
                  <a:lnTo>
                    <a:pt x="649" y="1071"/>
                  </a:lnTo>
                  <a:lnTo>
                    <a:pt x="614" y="1077"/>
                  </a:lnTo>
                  <a:lnTo>
                    <a:pt x="577" y="1081"/>
                  </a:lnTo>
                  <a:lnTo>
                    <a:pt x="540" y="1082"/>
                  </a:lnTo>
                  <a:lnTo>
                    <a:pt x="504" y="1081"/>
                  </a:lnTo>
                  <a:lnTo>
                    <a:pt x="467" y="1077"/>
                  </a:lnTo>
                  <a:lnTo>
                    <a:pt x="432" y="1071"/>
                  </a:lnTo>
                  <a:lnTo>
                    <a:pt x="397" y="1063"/>
                  </a:lnTo>
                  <a:lnTo>
                    <a:pt x="363" y="1052"/>
                  </a:lnTo>
                  <a:lnTo>
                    <a:pt x="330" y="1040"/>
                  </a:lnTo>
                  <a:lnTo>
                    <a:pt x="299" y="1025"/>
                  </a:lnTo>
                  <a:lnTo>
                    <a:pt x="268" y="1008"/>
                  </a:lnTo>
                  <a:lnTo>
                    <a:pt x="239" y="990"/>
                  </a:lnTo>
                  <a:lnTo>
                    <a:pt x="210" y="969"/>
                  </a:lnTo>
                  <a:lnTo>
                    <a:pt x="184" y="948"/>
                  </a:lnTo>
                  <a:lnTo>
                    <a:pt x="159" y="924"/>
                  </a:lnTo>
                  <a:lnTo>
                    <a:pt x="135" y="899"/>
                  </a:lnTo>
                  <a:lnTo>
                    <a:pt x="113" y="872"/>
                  </a:lnTo>
                  <a:lnTo>
                    <a:pt x="93" y="844"/>
                  </a:lnTo>
                  <a:lnTo>
                    <a:pt x="74" y="814"/>
                  </a:lnTo>
                  <a:lnTo>
                    <a:pt x="58" y="784"/>
                  </a:lnTo>
                  <a:lnTo>
                    <a:pt x="43" y="752"/>
                  </a:lnTo>
                  <a:lnTo>
                    <a:pt x="30" y="719"/>
                  </a:lnTo>
                  <a:lnTo>
                    <a:pt x="20" y="685"/>
                  </a:lnTo>
                  <a:lnTo>
                    <a:pt x="11" y="650"/>
                  </a:lnTo>
                  <a:lnTo>
                    <a:pt x="6" y="615"/>
                  </a:lnTo>
                  <a:lnTo>
                    <a:pt x="2" y="579"/>
                  </a:lnTo>
                  <a:lnTo>
                    <a:pt x="0" y="541"/>
                  </a:lnTo>
                  <a:lnTo>
                    <a:pt x="2" y="504"/>
                  </a:lnTo>
                  <a:lnTo>
                    <a:pt x="6" y="468"/>
                  </a:lnTo>
                  <a:lnTo>
                    <a:pt x="11" y="432"/>
                  </a:lnTo>
                  <a:lnTo>
                    <a:pt x="20" y="397"/>
                  </a:lnTo>
                  <a:lnTo>
                    <a:pt x="30" y="364"/>
                  </a:lnTo>
                  <a:lnTo>
                    <a:pt x="43" y="331"/>
                  </a:lnTo>
                  <a:lnTo>
                    <a:pt x="58" y="299"/>
                  </a:lnTo>
                  <a:lnTo>
                    <a:pt x="74" y="268"/>
                  </a:lnTo>
                  <a:lnTo>
                    <a:pt x="93" y="239"/>
                  </a:lnTo>
                  <a:lnTo>
                    <a:pt x="113" y="211"/>
                  </a:lnTo>
                  <a:lnTo>
                    <a:pt x="135" y="184"/>
                  </a:lnTo>
                  <a:lnTo>
                    <a:pt x="159" y="159"/>
                  </a:lnTo>
                  <a:lnTo>
                    <a:pt x="184" y="135"/>
                  </a:lnTo>
                  <a:lnTo>
                    <a:pt x="210" y="113"/>
                  </a:lnTo>
                  <a:lnTo>
                    <a:pt x="239" y="93"/>
                  </a:lnTo>
                  <a:lnTo>
                    <a:pt x="268" y="74"/>
                  </a:lnTo>
                  <a:lnTo>
                    <a:pt x="299" y="58"/>
                  </a:lnTo>
                  <a:lnTo>
                    <a:pt x="330" y="43"/>
                  </a:lnTo>
                  <a:lnTo>
                    <a:pt x="363" y="30"/>
                  </a:lnTo>
                  <a:lnTo>
                    <a:pt x="397" y="19"/>
                  </a:lnTo>
                  <a:lnTo>
                    <a:pt x="432" y="11"/>
                  </a:lnTo>
                  <a:lnTo>
                    <a:pt x="467" y="5"/>
                  </a:lnTo>
                  <a:lnTo>
                    <a:pt x="504" y="2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rgbClr val="6FBA2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10" name="타원 9"/>
          <p:cNvSpPr/>
          <p:nvPr/>
        </p:nvSpPr>
        <p:spPr>
          <a:xfrm>
            <a:off x="1494000" y="2646000"/>
            <a:ext cx="1663892" cy="1663892"/>
          </a:xfrm>
          <a:prstGeom prst="ellipse">
            <a:avLst/>
          </a:prstGeom>
          <a:solidFill>
            <a:srgbClr val="6FBA2C"/>
          </a:solidFill>
          <a:ln>
            <a:solidFill>
              <a:srgbClr val="6FBA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latin typeface="나눔고딕" pitchFamily="50" charset="-127"/>
                <a:ea typeface="나눔고딕" pitchFamily="50" charset="-127"/>
              </a:rPr>
              <a:t> </a:t>
            </a: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1" name="제목 1"/>
          <p:cNvSpPr txBox="1">
            <a:spLocks/>
          </p:cNvSpPr>
          <p:nvPr/>
        </p:nvSpPr>
        <p:spPr>
          <a:xfrm>
            <a:off x="3616944" y="2708920"/>
            <a:ext cx="5857916" cy="15716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kumimoji="0" lang="en-US" altLang="ko-KR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나눔고딕 ExtraBold" pitchFamily="50" charset="-127"/>
                <a:ea typeface="나눔고딕 ExtraBold" pitchFamily="50" charset="-127"/>
                <a:cs typeface="+mj-cs"/>
              </a:rPr>
              <a:t>1cm</a:t>
            </a:r>
            <a:r>
              <a:rPr kumimoji="0" lang="ko-KR" alt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나눔고딕 ExtraBold" pitchFamily="50" charset="-127"/>
                <a:ea typeface="나눔고딕 ExtraBold" pitchFamily="50" charset="-127"/>
                <a:cs typeface="+mj-cs"/>
              </a:rPr>
              <a:t>보다 작은 단위</a:t>
            </a:r>
            <a:r>
              <a:rPr lang="ko-KR" altLang="en-US" sz="3600" dirty="0" err="1" smtClean="0">
                <a:latin typeface="나눔고딕 ExtraBold" pitchFamily="50" charset="-127"/>
                <a:ea typeface="나눔고딕 ExtraBold" pitchFamily="50" charset="-127"/>
                <a:cs typeface="+mj-cs"/>
              </a:rPr>
              <a:t>를</a:t>
            </a:r>
            <a:endParaRPr lang="en-US" altLang="ko-KR" sz="3600" dirty="0">
              <a:latin typeface="나눔고딕 ExtraBold" pitchFamily="50" charset="-127"/>
              <a:ea typeface="나눔고딕 ExtraBold" pitchFamily="50" charset="-127"/>
              <a:cs typeface="+mj-cs"/>
            </a:endParaRPr>
          </a:p>
          <a:p>
            <a:pPr lvl="0">
              <a:spcBef>
                <a:spcPct val="0"/>
              </a:spcBef>
              <a:defRPr/>
            </a:pPr>
            <a:r>
              <a:rPr lang="ko-KR" altLang="en-US" sz="3600" dirty="0" smtClean="0">
                <a:latin typeface="나눔고딕 ExtraBold" pitchFamily="50" charset="-127"/>
                <a:ea typeface="나눔고딕 ExtraBold" pitchFamily="50" charset="-127"/>
                <a:cs typeface="+mj-cs"/>
              </a:rPr>
              <a:t>알아보아요</a:t>
            </a:r>
            <a:r>
              <a:rPr lang="en-US" altLang="ko-KR" sz="3600" dirty="0" smtClean="0">
                <a:latin typeface="나눔고딕 ExtraBold" pitchFamily="50" charset="-127"/>
                <a:ea typeface="나눔고딕 ExtraBold" pitchFamily="50" charset="-127"/>
                <a:cs typeface="+mj-cs"/>
              </a:rPr>
              <a:t>.</a:t>
            </a:r>
            <a:endParaRPr kumimoji="0" lang="en-US" altLang="ko-KR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나눔고딕 ExtraBold" pitchFamily="50" charset="-127"/>
              <a:ea typeface="나눔고딕 ExtraBold" pitchFamily="50" charset="-127"/>
              <a:cs typeface="+mj-cs"/>
            </a:endParaRPr>
          </a:p>
        </p:txBody>
      </p:sp>
      <p:grpSp>
        <p:nvGrpSpPr>
          <p:cNvPr id="13" name="그룹 12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14" name="타원 13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15" name="이등변 삼각형 14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16" name="그룹 15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17" name="타원 16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18" name="이등변 삼각형 17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19" name="모서리가 둥근 직사각형 18"/>
          <p:cNvSpPr/>
          <p:nvPr/>
        </p:nvSpPr>
        <p:spPr>
          <a:xfrm>
            <a:off x="395536" y="476672"/>
            <a:ext cx="3837384" cy="4320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E1DD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0" name="모서리가 둥근 직사각형 19"/>
          <p:cNvSpPr/>
          <p:nvPr/>
        </p:nvSpPr>
        <p:spPr>
          <a:xfrm>
            <a:off x="395536" y="476672"/>
            <a:ext cx="1008112" cy="4320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E1DD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                  </a:t>
            </a:r>
            <a:endParaRPr lang="ko-KR" altLang="en-US" dirty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1" name="직사각형 20"/>
          <p:cNvSpPr/>
          <p:nvPr/>
        </p:nvSpPr>
        <p:spPr>
          <a:xfrm>
            <a:off x="467544" y="466039"/>
            <a:ext cx="3706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400" dirty="0" smtClean="0">
                <a:solidFill>
                  <a:srgbClr val="E94829"/>
                </a:solidFill>
                <a:latin typeface="나눔고딕 ExtraBold" pitchFamily="50" charset="-127"/>
                <a:ea typeface="나눔고딕 ExtraBold" pitchFamily="50" charset="-127"/>
              </a:rPr>
              <a:t>2</a:t>
            </a:r>
            <a:endParaRPr lang="ko-KR" altLang="en-US" sz="2400" dirty="0">
              <a:solidFill>
                <a:srgbClr val="E94829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83568" y="518122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 smtClean="0">
                <a:latin typeface="나눔고딕 ExtraBold" pitchFamily="50" charset="-127"/>
                <a:ea typeface="나눔고딕 ExtraBold" pitchFamily="50" charset="-127"/>
              </a:rPr>
              <a:t>차시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403648" y="548680"/>
            <a:ext cx="29732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>
                <a:latin typeface="나눔고딕 ExtraBold" pitchFamily="50" charset="-127"/>
                <a:ea typeface="나눔고딕 ExtraBold" pitchFamily="50" charset="-127"/>
              </a:rPr>
              <a:t>1</a:t>
            </a:r>
            <a:r>
              <a:rPr lang="en-US" altLang="ko-KR" sz="1400" spc="-300" dirty="0" smtClean="0">
                <a:latin typeface="나눔고딕 ExtraBold" pitchFamily="50" charset="-127"/>
                <a:ea typeface="나눔고딕 ExtraBold" pitchFamily="50" charset="-127"/>
              </a:rPr>
              <a:t> </a:t>
            </a:r>
            <a:r>
              <a:rPr lang="en-US" altLang="ko-KR" sz="1400" dirty="0" smtClean="0">
                <a:latin typeface="나눔고딕 ExtraBold" pitchFamily="50" charset="-127"/>
                <a:ea typeface="나눔고딕 ExtraBold" pitchFamily="50" charset="-127"/>
              </a:rPr>
              <a:t>cm</a:t>
            </a:r>
            <a:r>
              <a:rPr lang="ko-KR" altLang="en-US" sz="1400" dirty="0" smtClean="0">
                <a:latin typeface="나눔고딕 ExtraBold" pitchFamily="50" charset="-127"/>
                <a:ea typeface="나눔고딕 ExtraBold" pitchFamily="50" charset="-127"/>
              </a:rPr>
              <a:t>보다 작은 단위는 무엇일까요</a:t>
            </a:r>
            <a:endParaRPr lang="ko-KR" altLang="en-US" sz="1400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pic>
        <p:nvPicPr>
          <p:cNvPr id="25" name="그림 24" descr="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912000" y="32400"/>
            <a:ext cx="2789873" cy="911543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1634585" y="2803527"/>
            <a:ext cx="1357322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sz="40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학습</a:t>
            </a:r>
            <a:endParaRPr lang="en-US" altLang="ko-KR" sz="4000" dirty="0" smtClean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pPr algn="ctr"/>
            <a:r>
              <a:rPr lang="ko-KR" altLang="en-US" sz="40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문제</a:t>
            </a:r>
            <a:endParaRPr lang="ko-KR" altLang="en-US" sz="4000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33" name="타원 32">
            <a:hlinkClick r:id="rId5" action="ppaction://hlinksldjump"/>
          </p:cNvPr>
          <p:cNvSpPr/>
          <p:nvPr/>
        </p:nvSpPr>
        <p:spPr>
          <a:xfrm>
            <a:off x="69599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5" name="타원 34">
            <a:hlinkClick r:id="rId6" action="ppaction://hlinksldjump"/>
          </p:cNvPr>
          <p:cNvSpPr/>
          <p:nvPr/>
        </p:nvSpPr>
        <p:spPr>
          <a:xfrm>
            <a:off x="7893876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6" name="타원 35">
            <a:hlinkClick r:id="rId7" action="ppaction://hlinksldjump"/>
          </p:cNvPr>
          <p:cNvSpPr/>
          <p:nvPr/>
        </p:nvSpPr>
        <p:spPr>
          <a:xfrm>
            <a:off x="8374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7" name="타원 36">
            <a:hlinkClick r:id="rId8" action="ppaction://hlinksldjump"/>
          </p:cNvPr>
          <p:cNvSpPr/>
          <p:nvPr/>
        </p:nvSpPr>
        <p:spPr>
          <a:xfrm>
            <a:off x="8842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8" name="타원 37">
            <a:hlinkClick r:id="rId9" action="ppaction://hlinksldjump"/>
          </p:cNvPr>
          <p:cNvSpPr/>
          <p:nvPr/>
        </p:nvSpPr>
        <p:spPr>
          <a:xfrm>
            <a:off x="9310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3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직선 연결선 11"/>
          <p:cNvCxnSpPr/>
          <p:nvPr/>
        </p:nvCxnSpPr>
        <p:spPr>
          <a:xfrm>
            <a:off x="3823784" y="2926350"/>
            <a:ext cx="1911927" cy="610662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직선 연결선 12"/>
          <p:cNvCxnSpPr/>
          <p:nvPr/>
        </p:nvCxnSpPr>
        <p:spPr>
          <a:xfrm>
            <a:off x="3823784" y="2315688"/>
            <a:ext cx="1911927" cy="610662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직선 연결선 13"/>
          <p:cNvCxnSpPr/>
          <p:nvPr/>
        </p:nvCxnSpPr>
        <p:spPr>
          <a:xfrm flipV="1">
            <a:off x="3823784" y="2315688"/>
            <a:ext cx="1896025" cy="1221322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직사각형 1"/>
          <p:cNvSpPr/>
          <p:nvPr/>
        </p:nvSpPr>
        <p:spPr>
          <a:xfrm>
            <a:off x="875715" y="1412776"/>
            <a:ext cx="813334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200" b="1" dirty="0" smtClean="0">
                <a:latin typeface="나눔고딕" pitchFamily="50" charset="-127"/>
                <a:ea typeface="나눔고딕" pitchFamily="50" charset="-127"/>
              </a:rPr>
              <a:t>문제 </a:t>
            </a:r>
            <a:r>
              <a:rPr lang="en-US" altLang="ko-KR" sz="2200" b="1" dirty="0" smtClean="0">
                <a:latin typeface="나눔고딕" pitchFamily="50" charset="-127"/>
                <a:ea typeface="나눔고딕" pitchFamily="50" charset="-127"/>
              </a:rPr>
              <a:t>4. </a:t>
            </a:r>
            <a:r>
              <a:rPr lang="ko-KR" altLang="en-US" sz="2200" b="1" dirty="0">
                <a:latin typeface="나눔고딕" pitchFamily="50" charset="-127"/>
                <a:ea typeface="나눔고딕" pitchFamily="50" charset="-127"/>
              </a:rPr>
              <a:t>같은 길이끼리 </a:t>
            </a:r>
            <a:r>
              <a:rPr lang="ko-KR" altLang="en-US" sz="2200" b="1" dirty="0" smtClean="0">
                <a:latin typeface="나눔고딕" pitchFamily="50" charset="-127"/>
                <a:ea typeface="나눔고딕" pitchFamily="50" charset="-127"/>
              </a:rPr>
              <a:t>이어 </a:t>
            </a:r>
            <a:r>
              <a:rPr lang="ko-KR" altLang="en-US" sz="2200" b="1" dirty="0">
                <a:latin typeface="나눔고딕" pitchFamily="50" charset="-127"/>
                <a:ea typeface="나눔고딕" pitchFamily="50" charset="-127"/>
              </a:rPr>
              <a:t>보세요</a:t>
            </a:r>
            <a:r>
              <a:rPr lang="en-US" altLang="ko-KR" sz="2200" b="1" dirty="0">
                <a:latin typeface="나눔고딕" pitchFamily="50" charset="-127"/>
                <a:ea typeface="나눔고딕" pitchFamily="50" charset="-127"/>
              </a:rPr>
              <a:t>.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83678" y="2717594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" name="그룹 9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15" name="타원 14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16" name="이등변 삼각형 15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17" name="그룹 16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18" name="타원 17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19" name="이등변 삼각형 18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7" name="그룹 6"/>
          <p:cNvGrpSpPr/>
          <p:nvPr/>
        </p:nvGrpSpPr>
        <p:grpSpPr>
          <a:xfrm>
            <a:off x="1859777" y="2060707"/>
            <a:ext cx="5810815" cy="1667486"/>
            <a:chOff x="1859777" y="2060707"/>
            <a:chExt cx="5810815" cy="1667486"/>
          </a:xfrm>
        </p:grpSpPr>
        <p:sp>
          <p:nvSpPr>
            <p:cNvPr id="31" name="모서리가 둥근 직사각형 30"/>
            <p:cNvSpPr/>
            <p:nvPr/>
          </p:nvSpPr>
          <p:spPr>
            <a:xfrm>
              <a:off x="1935146" y="2087964"/>
              <a:ext cx="1716087" cy="42862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4" name="모서리가 둥근 직사각형 33"/>
            <p:cNvSpPr/>
            <p:nvPr/>
          </p:nvSpPr>
          <p:spPr>
            <a:xfrm>
              <a:off x="5894057" y="2087964"/>
              <a:ext cx="1716087" cy="42862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" name="직사각형 2"/>
            <p:cNvSpPr/>
            <p:nvPr/>
          </p:nvSpPr>
          <p:spPr>
            <a:xfrm>
              <a:off x="3683132" y="2117612"/>
              <a:ext cx="28245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b="1" dirty="0">
                  <a:solidFill>
                    <a:prstClr val="black"/>
                  </a:solidFill>
                  <a:latin typeface="나눔고딕" pitchFamily="50" charset="-127"/>
                  <a:ea typeface="나눔고딕" pitchFamily="50" charset="-127"/>
                </a:rPr>
                <a:t>⦁</a:t>
              </a:r>
              <a:endParaRPr lang="ko-KR" altLang="en-US" dirty="0"/>
            </a:p>
          </p:txBody>
        </p:sp>
        <p:sp>
          <p:nvSpPr>
            <p:cNvPr id="26" name="직사각형 25"/>
            <p:cNvSpPr/>
            <p:nvPr/>
          </p:nvSpPr>
          <p:spPr>
            <a:xfrm>
              <a:off x="5581580" y="2117612"/>
              <a:ext cx="28245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b="1" dirty="0">
                  <a:solidFill>
                    <a:prstClr val="black"/>
                  </a:solidFill>
                  <a:latin typeface="나눔고딕" pitchFamily="50" charset="-127"/>
                  <a:ea typeface="나눔고딕" pitchFamily="50" charset="-127"/>
                </a:rPr>
                <a:t>⦁</a:t>
              </a:r>
              <a:endParaRPr lang="ko-KR" altLang="en-US" dirty="0"/>
            </a:p>
          </p:txBody>
        </p:sp>
        <p:sp>
          <p:nvSpPr>
            <p:cNvPr id="32" name="모서리가 둥근 직사각형 31"/>
            <p:cNvSpPr/>
            <p:nvPr/>
          </p:nvSpPr>
          <p:spPr>
            <a:xfrm>
              <a:off x="1935146" y="2694866"/>
              <a:ext cx="1716087" cy="42862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3" name="모서리가 둥근 직사각형 32"/>
            <p:cNvSpPr/>
            <p:nvPr/>
          </p:nvSpPr>
          <p:spPr>
            <a:xfrm>
              <a:off x="1935146" y="3299565"/>
              <a:ext cx="1716087" cy="42862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5" name="모서리가 둥근 직사각형 34"/>
            <p:cNvSpPr/>
            <p:nvPr/>
          </p:nvSpPr>
          <p:spPr>
            <a:xfrm>
              <a:off x="5894057" y="2694866"/>
              <a:ext cx="1716087" cy="42862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6" name="모서리가 둥근 직사각형 35"/>
            <p:cNvSpPr/>
            <p:nvPr/>
          </p:nvSpPr>
          <p:spPr>
            <a:xfrm>
              <a:off x="5894057" y="3299565"/>
              <a:ext cx="1716087" cy="42862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직사각형 22"/>
            <p:cNvSpPr/>
            <p:nvPr/>
          </p:nvSpPr>
          <p:spPr>
            <a:xfrm>
              <a:off x="1859777" y="2060707"/>
              <a:ext cx="1836984" cy="166199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2200" b="1" dirty="0" smtClean="0">
                  <a:solidFill>
                    <a:prstClr val="black"/>
                  </a:solidFill>
                  <a:latin typeface="나눔고딕" pitchFamily="50" charset="-127"/>
                  <a:ea typeface="나눔고딕" pitchFamily="50" charset="-127"/>
                </a:rPr>
                <a:t>4</a:t>
              </a:r>
              <a:r>
                <a:rPr lang="en-US" altLang="ko-KR" sz="2200" b="1" spc="-300" dirty="0" smtClean="0">
                  <a:solidFill>
                    <a:prstClr val="black"/>
                  </a:solidFill>
                  <a:latin typeface="나눔고딕" pitchFamily="50" charset="-127"/>
                  <a:ea typeface="나눔고딕" pitchFamily="50" charset="-127"/>
                </a:rPr>
                <a:t> </a:t>
              </a:r>
              <a:r>
                <a:rPr lang="en-US" altLang="ko-KR" sz="2200" b="1" dirty="0" smtClean="0">
                  <a:solidFill>
                    <a:prstClr val="black"/>
                  </a:solidFill>
                  <a:latin typeface="나눔고딕" pitchFamily="50" charset="-127"/>
                  <a:ea typeface="나눔고딕" pitchFamily="50" charset="-127"/>
                </a:rPr>
                <a:t>cm 7</a:t>
              </a:r>
              <a:r>
                <a:rPr lang="en-US" altLang="ko-KR" sz="2200" b="1" spc="-300" dirty="0" smtClean="0">
                  <a:solidFill>
                    <a:prstClr val="black"/>
                  </a:solidFill>
                  <a:latin typeface="나눔고딕" pitchFamily="50" charset="-127"/>
                  <a:ea typeface="나눔고딕" pitchFamily="50" charset="-127"/>
                </a:rPr>
                <a:t> </a:t>
              </a:r>
              <a:r>
                <a:rPr lang="en-US" altLang="ko-KR" sz="2200" b="1" dirty="0" smtClean="0">
                  <a:solidFill>
                    <a:prstClr val="black"/>
                  </a:solidFill>
                  <a:latin typeface="나눔고딕" pitchFamily="50" charset="-127"/>
                  <a:ea typeface="나눔고딕" pitchFamily="50" charset="-127"/>
                </a:rPr>
                <a:t>mm</a:t>
              </a:r>
              <a:endParaRPr lang="en-US" altLang="ko-KR" sz="2200" b="1" dirty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endParaRPr>
            </a:p>
            <a:p>
              <a:pPr algn="ctr"/>
              <a:r>
                <a:rPr lang="en-US" altLang="ko-KR" b="1" dirty="0" smtClean="0">
                  <a:solidFill>
                    <a:prstClr val="black"/>
                  </a:solidFill>
                  <a:latin typeface="나눔고딕" pitchFamily="50" charset="-127"/>
                  <a:ea typeface="나눔고딕" pitchFamily="50" charset="-127"/>
                </a:rPr>
                <a:t> </a:t>
              </a:r>
              <a:endParaRPr lang="en-US" altLang="ko-KR" b="1" dirty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endParaRPr>
            </a:p>
            <a:p>
              <a:pPr algn="ctr"/>
              <a:r>
                <a:rPr lang="en-US" altLang="ko-KR" sz="2200" b="1" dirty="0" smtClean="0">
                  <a:solidFill>
                    <a:prstClr val="black"/>
                  </a:solidFill>
                  <a:latin typeface="나눔고딕" pitchFamily="50" charset="-127"/>
                  <a:ea typeface="나눔고딕" pitchFamily="50" charset="-127"/>
                </a:rPr>
                <a:t>7</a:t>
              </a:r>
              <a:r>
                <a:rPr lang="en-US" altLang="ko-KR" sz="2200" b="1" spc="-300" dirty="0" smtClean="0">
                  <a:solidFill>
                    <a:prstClr val="black"/>
                  </a:solidFill>
                  <a:latin typeface="나눔고딕" pitchFamily="50" charset="-127"/>
                  <a:ea typeface="나눔고딕" pitchFamily="50" charset="-127"/>
                </a:rPr>
                <a:t> </a:t>
              </a:r>
              <a:r>
                <a:rPr lang="en-US" altLang="ko-KR" sz="2200" b="1" dirty="0" smtClean="0">
                  <a:solidFill>
                    <a:prstClr val="black"/>
                  </a:solidFill>
                  <a:latin typeface="나눔고딕" pitchFamily="50" charset="-127"/>
                  <a:ea typeface="나눔고딕" pitchFamily="50" charset="-127"/>
                </a:rPr>
                <a:t>cm 4</a:t>
              </a:r>
              <a:r>
                <a:rPr lang="en-US" altLang="ko-KR" sz="2200" b="1" spc="-300" dirty="0" smtClean="0">
                  <a:solidFill>
                    <a:prstClr val="black"/>
                  </a:solidFill>
                  <a:latin typeface="나눔고딕" pitchFamily="50" charset="-127"/>
                  <a:ea typeface="나눔고딕" pitchFamily="50" charset="-127"/>
                </a:rPr>
                <a:t> </a:t>
              </a:r>
              <a:r>
                <a:rPr lang="en-US" altLang="ko-KR" sz="2200" b="1" dirty="0" smtClean="0">
                  <a:solidFill>
                    <a:prstClr val="black"/>
                  </a:solidFill>
                  <a:latin typeface="나눔고딕" pitchFamily="50" charset="-127"/>
                  <a:ea typeface="나눔고딕" pitchFamily="50" charset="-127"/>
                </a:rPr>
                <a:t>mm</a:t>
              </a:r>
              <a:endParaRPr lang="en-US" altLang="ko-KR" b="1" dirty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endParaRPr>
            </a:p>
            <a:p>
              <a:pPr algn="ctr"/>
              <a:r>
                <a:rPr lang="en-US" altLang="ko-KR" b="1" dirty="0">
                  <a:solidFill>
                    <a:prstClr val="black"/>
                  </a:solidFill>
                  <a:latin typeface="나눔고딕" pitchFamily="50" charset="-127"/>
                  <a:ea typeface="나눔고딕" pitchFamily="50" charset="-127"/>
                </a:rPr>
                <a:t> </a:t>
              </a:r>
            </a:p>
            <a:p>
              <a:pPr algn="ctr"/>
              <a:r>
                <a:rPr lang="en-US" altLang="ko-KR" sz="2200" b="1" dirty="0" smtClean="0">
                  <a:solidFill>
                    <a:prstClr val="black"/>
                  </a:solidFill>
                  <a:latin typeface="나눔고딕" pitchFamily="50" charset="-127"/>
                  <a:ea typeface="나눔고딕" pitchFamily="50" charset="-127"/>
                </a:rPr>
                <a:t>40</a:t>
              </a:r>
              <a:r>
                <a:rPr lang="en-US" altLang="ko-KR" sz="2200" b="1" spc="-300" dirty="0" smtClean="0">
                  <a:solidFill>
                    <a:prstClr val="black"/>
                  </a:solidFill>
                  <a:latin typeface="나눔고딕" pitchFamily="50" charset="-127"/>
                  <a:ea typeface="나눔고딕" pitchFamily="50" charset="-127"/>
                </a:rPr>
                <a:t> </a:t>
              </a:r>
              <a:r>
                <a:rPr lang="en-US" altLang="ko-KR" sz="2200" b="1" dirty="0" smtClean="0">
                  <a:solidFill>
                    <a:prstClr val="black"/>
                  </a:solidFill>
                  <a:latin typeface="나눔고딕" pitchFamily="50" charset="-127"/>
                  <a:ea typeface="나눔고딕" pitchFamily="50" charset="-127"/>
                </a:rPr>
                <a:t>cm 7</a:t>
              </a:r>
              <a:r>
                <a:rPr lang="en-US" altLang="ko-KR" sz="2200" b="1" spc="-300" dirty="0" smtClean="0">
                  <a:solidFill>
                    <a:prstClr val="black"/>
                  </a:solidFill>
                  <a:latin typeface="나눔고딕" pitchFamily="50" charset="-127"/>
                  <a:ea typeface="나눔고딕" pitchFamily="50" charset="-127"/>
                </a:rPr>
                <a:t> </a:t>
              </a:r>
              <a:r>
                <a:rPr lang="en-US" altLang="ko-KR" sz="2200" b="1" dirty="0" smtClean="0">
                  <a:solidFill>
                    <a:prstClr val="black"/>
                  </a:solidFill>
                  <a:latin typeface="나눔고딕" pitchFamily="50" charset="-127"/>
                  <a:ea typeface="나눔고딕" pitchFamily="50" charset="-127"/>
                </a:rPr>
                <a:t>mm</a:t>
              </a:r>
              <a:endParaRPr lang="ko-KR" altLang="en-US" sz="2200" b="1" dirty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5" name="직사각형 24"/>
            <p:cNvSpPr/>
            <p:nvPr/>
          </p:nvSpPr>
          <p:spPr>
            <a:xfrm>
              <a:off x="5833608" y="2060707"/>
              <a:ext cx="1836984" cy="166199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2200" b="1" dirty="0" smtClean="0">
                  <a:solidFill>
                    <a:prstClr val="black"/>
                  </a:solidFill>
                  <a:latin typeface="나눔고딕" pitchFamily="50" charset="-127"/>
                  <a:ea typeface="나눔고딕" pitchFamily="50" charset="-127"/>
                </a:rPr>
                <a:t>407</a:t>
              </a:r>
              <a:r>
                <a:rPr lang="en-US" altLang="ko-KR" sz="2200" b="1" spc="-300" dirty="0" smtClean="0">
                  <a:solidFill>
                    <a:prstClr val="black"/>
                  </a:solidFill>
                  <a:latin typeface="나눔고딕" pitchFamily="50" charset="-127"/>
                  <a:ea typeface="나눔고딕" pitchFamily="50" charset="-127"/>
                </a:rPr>
                <a:t> </a:t>
              </a:r>
              <a:r>
                <a:rPr lang="en-US" altLang="ko-KR" sz="2200" b="1" dirty="0" smtClean="0">
                  <a:solidFill>
                    <a:prstClr val="black"/>
                  </a:solidFill>
                  <a:latin typeface="나눔고딕" pitchFamily="50" charset="-127"/>
                  <a:ea typeface="나눔고딕" pitchFamily="50" charset="-127"/>
                </a:rPr>
                <a:t>mm</a:t>
              </a:r>
              <a:endParaRPr lang="en-US" altLang="ko-KR" sz="2200" b="1" dirty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endParaRPr>
            </a:p>
            <a:p>
              <a:pPr algn="ctr"/>
              <a:r>
                <a:rPr lang="en-US" altLang="ko-KR" b="1" dirty="0" smtClean="0">
                  <a:solidFill>
                    <a:prstClr val="black"/>
                  </a:solidFill>
                  <a:latin typeface="나눔고딕" pitchFamily="50" charset="-127"/>
                  <a:ea typeface="나눔고딕" pitchFamily="50" charset="-127"/>
                </a:rPr>
                <a:t> </a:t>
              </a:r>
              <a:endParaRPr lang="en-US" altLang="ko-KR" b="1" dirty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endParaRPr>
            </a:p>
            <a:p>
              <a:pPr algn="ctr"/>
              <a:r>
                <a:rPr lang="en-US" altLang="ko-KR" sz="2200" b="1" dirty="0" smtClean="0">
                  <a:solidFill>
                    <a:prstClr val="black"/>
                  </a:solidFill>
                  <a:latin typeface="나눔고딕" pitchFamily="50" charset="-127"/>
                  <a:ea typeface="나눔고딕" pitchFamily="50" charset="-127"/>
                </a:rPr>
                <a:t>47</a:t>
              </a:r>
              <a:r>
                <a:rPr lang="en-US" altLang="ko-KR" sz="2200" b="1" spc="-300" dirty="0" smtClean="0">
                  <a:solidFill>
                    <a:prstClr val="black"/>
                  </a:solidFill>
                  <a:latin typeface="나눔고딕" pitchFamily="50" charset="-127"/>
                  <a:ea typeface="나눔고딕" pitchFamily="50" charset="-127"/>
                </a:rPr>
                <a:t> </a:t>
              </a:r>
              <a:r>
                <a:rPr lang="en-US" altLang="ko-KR" sz="2200" b="1" dirty="0" smtClean="0">
                  <a:solidFill>
                    <a:prstClr val="black"/>
                  </a:solidFill>
                  <a:latin typeface="나눔고딕" pitchFamily="50" charset="-127"/>
                  <a:ea typeface="나눔고딕" pitchFamily="50" charset="-127"/>
                </a:rPr>
                <a:t>mm</a:t>
              </a:r>
              <a:endParaRPr lang="en-US" altLang="ko-KR" b="1" dirty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endParaRPr>
            </a:p>
            <a:p>
              <a:pPr algn="ctr"/>
              <a:r>
                <a:rPr lang="en-US" altLang="ko-KR" b="1" dirty="0">
                  <a:solidFill>
                    <a:prstClr val="black"/>
                  </a:solidFill>
                  <a:latin typeface="나눔고딕" pitchFamily="50" charset="-127"/>
                  <a:ea typeface="나눔고딕" pitchFamily="50" charset="-127"/>
                </a:rPr>
                <a:t> </a:t>
              </a:r>
            </a:p>
            <a:p>
              <a:pPr algn="ctr"/>
              <a:r>
                <a:rPr lang="en-US" altLang="ko-KR" sz="2200" b="1" dirty="0" smtClean="0">
                  <a:solidFill>
                    <a:prstClr val="black"/>
                  </a:solidFill>
                  <a:latin typeface="나눔고딕" pitchFamily="50" charset="-127"/>
                  <a:ea typeface="나눔고딕" pitchFamily="50" charset="-127"/>
                </a:rPr>
                <a:t>74</a:t>
              </a:r>
              <a:r>
                <a:rPr lang="en-US" altLang="ko-KR" sz="2200" b="1" spc="-300" dirty="0" smtClean="0">
                  <a:solidFill>
                    <a:prstClr val="black"/>
                  </a:solidFill>
                  <a:latin typeface="나눔고딕" pitchFamily="50" charset="-127"/>
                  <a:ea typeface="나눔고딕" pitchFamily="50" charset="-127"/>
                </a:rPr>
                <a:t> </a:t>
              </a:r>
              <a:r>
                <a:rPr lang="en-US" altLang="ko-KR" sz="2200" b="1" dirty="0" smtClean="0">
                  <a:solidFill>
                    <a:prstClr val="black"/>
                  </a:solidFill>
                  <a:latin typeface="나눔고딕" pitchFamily="50" charset="-127"/>
                  <a:ea typeface="나눔고딕" pitchFamily="50" charset="-127"/>
                </a:rPr>
                <a:t>mm</a:t>
              </a:r>
              <a:endParaRPr lang="ko-KR" altLang="en-US" sz="2200" b="1" dirty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7" name="직사각형 26"/>
            <p:cNvSpPr/>
            <p:nvPr/>
          </p:nvSpPr>
          <p:spPr>
            <a:xfrm>
              <a:off x="3683132" y="2724514"/>
              <a:ext cx="28245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b="1" dirty="0">
                  <a:solidFill>
                    <a:prstClr val="black"/>
                  </a:solidFill>
                  <a:latin typeface="나눔고딕" pitchFamily="50" charset="-127"/>
                  <a:ea typeface="나눔고딕" pitchFamily="50" charset="-127"/>
                </a:rPr>
                <a:t>⦁</a:t>
              </a:r>
              <a:endParaRPr lang="ko-KR" altLang="en-US" dirty="0"/>
            </a:p>
          </p:txBody>
        </p:sp>
        <p:sp>
          <p:nvSpPr>
            <p:cNvPr id="28" name="직사각형 27"/>
            <p:cNvSpPr/>
            <p:nvPr/>
          </p:nvSpPr>
          <p:spPr>
            <a:xfrm>
              <a:off x="5581580" y="2724514"/>
              <a:ext cx="28245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b="1" dirty="0">
                  <a:solidFill>
                    <a:prstClr val="black"/>
                  </a:solidFill>
                  <a:latin typeface="나눔고딕" pitchFamily="50" charset="-127"/>
                  <a:ea typeface="나눔고딕" pitchFamily="50" charset="-127"/>
                </a:rPr>
                <a:t>⦁</a:t>
              </a:r>
              <a:endParaRPr lang="ko-KR" altLang="en-US" dirty="0"/>
            </a:p>
          </p:txBody>
        </p:sp>
        <p:sp>
          <p:nvSpPr>
            <p:cNvPr id="29" name="직사각형 28"/>
            <p:cNvSpPr/>
            <p:nvPr/>
          </p:nvSpPr>
          <p:spPr>
            <a:xfrm>
              <a:off x="3683132" y="3329213"/>
              <a:ext cx="28245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b="1" dirty="0">
                  <a:solidFill>
                    <a:prstClr val="black"/>
                  </a:solidFill>
                  <a:latin typeface="나눔고딕" pitchFamily="50" charset="-127"/>
                  <a:ea typeface="나눔고딕" pitchFamily="50" charset="-127"/>
                </a:rPr>
                <a:t>⦁</a:t>
              </a:r>
              <a:endParaRPr lang="ko-KR" altLang="en-US" dirty="0"/>
            </a:p>
          </p:txBody>
        </p:sp>
        <p:sp>
          <p:nvSpPr>
            <p:cNvPr id="30" name="직사각형 29"/>
            <p:cNvSpPr/>
            <p:nvPr/>
          </p:nvSpPr>
          <p:spPr>
            <a:xfrm>
              <a:off x="5581580" y="3329213"/>
              <a:ext cx="28245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b="1" dirty="0">
                  <a:solidFill>
                    <a:prstClr val="black"/>
                  </a:solidFill>
                  <a:latin typeface="나눔고딕" pitchFamily="50" charset="-127"/>
                  <a:ea typeface="나눔고딕" pitchFamily="50" charset="-127"/>
                </a:rPr>
                <a:t>⦁</a:t>
              </a:r>
              <a:endParaRPr lang="ko-KR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657824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5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51"/>
          <p:cNvGrpSpPr>
            <a:grpSpLocks noChangeAspect="1"/>
          </p:cNvGrpSpPr>
          <p:nvPr/>
        </p:nvGrpSpPr>
        <p:grpSpPr bwMode="auto">
          <a:xfrm>
            <a:off x="1285852" y="2428868"/>
            <a:ext cx="2071688" cy="2076450"/>
            <a:chOff x="810" y="1572"/>
            <a:chExt cx="1305" cy="1308"/>
          </a:xfrm>
        </p:grpSpPr>
        <p:sp>
          <p:nvSpPr>
            <p:cNvPr id="3" name="AutoShape 850"/>
            <p:cNvSpPr>
              <a:spLocks noChangeAspect="1" noChangeArrowheads="1" noTextEdit="1"/>
            </p:cNvSpPr>
            <p:nvPr/>
          </p:nvSpPr>
          <p:spPr bwMode="auto">
            <a:xfrm>
              <a:off x="810" y="1572"/>
              <a:ext cx="1305" cy="1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4" name="Freeform 853"/>
            <p:cNvSpPr>
              <a:spLocks/>
            </p:cNvSpPr>
            <p:nvPr/>
          </p:nvSpPr>
          <p:spPr bwMode="auto">
            <a:xfrm>
              <a:off x="990" y="1576"/>
              <a:ext cx="1121" cy="1124"/>
            </a:xfrm>
            <a:custGeom>
              <a:avLst/>
              <a:gdLst/>
              <a:ahLst/>
              <a:cxnLst>
                <a:cxn ang="0">
                  <a:pos x="470" y="0"/>
                </a:cxn>
                <a:cxn ang="0">
                  <a:pos x="510" y="2"/>
                </a:cxn>
                <a:cxn ang="0">
                  <a:pos x="549" y="5"/>
                </a:cxn>
                <a:cxn ang="0">
                  <a:pos x="587" y="11"/>
                </a:cxn>
                <a:cxn ang="0">
                  <a:pos x="625" y="19"/>
                </a:cxn>
                <a:cxn ang="0">
                  <a:pos x="661" y="29"/>
                </a:cxn>
                <a:cxn ang="0">
                  <a:pos x="697" y="41"/>
                </a:cxn>
                <a:cxn ang="0">
                  <a:pos x="732" y="55"/>
                </a:cxn>
                <a:cxn ang="0">
                  <a:pos x="766" y="72"/>
                </a:cxn>
                <a:cxn ang="0">
                  <a:pos x="799" y="90"/>
                </a:cxn>
                <a:cxn ang="0">
                  <a:pos x="830" y="109"/>
                </a:cxn>
                <a:cxn ang="0">
                  <a:pos x="860" y="131"/>
                </a:cxn>
                <a:cxn ang="0">
                  <a:pos x="889" y="154"/>
                </a:cxn>
                <a:cxn ang="0">
                  <a:pos x="917" y="178"/>
                </a:cxn>
                <a:cxn ang="0">
                  <a:pos x="943" y="205"/>
                </a:cxn>
                <a:cxn ang="0">
                  <a:pos x="968" y="232"/>
                </a:cxn>
                <a:cxn ang="0">
                  <a:pos x="991" y="261"/>
                </a:cxn>
                <a:cxn ang="0">
                  <a:pos x="1012" y="292"/>
                </a:cxn>
                <a:cxn ang="0">
                  <a:pos x="1032" y="324"/>
                </a:cxn>
                <a:cxn ang="0">
                  <a:pos x="1050" y="356"/>
                </a:cxn>
                <a:cxn ang="0">
                  <a:pos x="1066" y="390"/>
                </a:cxn>
                <a:cxn ang="0">
                  <a:pos x="1080" y="425"/>
                </a:cxn>
                <a:cxn ang="0">
                  <a:pos x="1092" y="461"/>
                </a:cxn>
                <a:cxn ang="0">
                  <a:pos x="1102" y="498"/>
                </a:cxn>
                <a:cxn ang="0">
                  <a:pos x="1110" y="535"/>
                </a:cxn>
                <a:cxn ang="0">
                  <a:pos x="1116" y="574"/>
                </a:cxn>
                <a:cxn ang="0">
                  <a:pos x="1120" y="613"/>
                </a:cxn>
                <a:cxn ang="0">
                  <a:pos x="1121" y="652"/>
                </a:cxn>
                <a:cxn ang="0">
                  <a:pos x="1120" y="692"/>
                </a:cxn>
                <a:cxn ang="0">
                  <a:pos x="1116" y="731"/>
                </a:cxn>
                <a:cxn ang="0">
                  <a:pos x="1110" y="769"/>
                </a:cxn>
                <a:cxn ang="0">
                  <a:pos x="1103" y="806"/>
                </a:cxn>
                <a:cxn ang="0">
                  <a:pos x="1093" y="843"/>
                </a:cxn>
                <a:cxn ang="0">
                  <a:pos x="1081" y="878"/>
                </a:cxn>
                <a:cxn ang="0">
                  <a:pos x="1067" y="913"/>
                </a:cxn>
                <a:cxn ang="0">
                  <a:pos x="1051" y="947"/>
                </a:cxn>
                <a:cxn ang="0">
                  <a:pos x="1033" y="979"/>
                </a:cxn>
                <a:cxn ang="0">
                  <a:pos x="1014" y="1011"/>
                </a:cxn>
                <a:cxn ang="0">
                  <a:pos x="993" y="1041"/>
                </a:cxn>
                <a:cxn ang="0">
                  <a:pos x="970" y="1070"/>
                </a:cxn>
                <a:cxn ang="0">
                  <a:pos x="945" y="1098"/>
                </a:cxn>
                <a:cxn ang="0">
                  <a:pos x="919" y="1124"/>
                </a:cxn>
                <a:cxn ang="0">
                  <a:pos x="0" y="202"/>
                </a:cxn>
                <a:cxn ang="0">
                  <a:pos x="26" y="176"/>
                </a:cxn>
                <a:cxn ang="0">
                  <a:pos x="54" y="152"/>
                </a:cxn>
                <a:cxn ang="0">
                  <a:pos x="83" y="129"/>
                </a:cxn>
                <a:cxn ang="0">
                  <a:pos x="113" y="108"/>
                </a:cxn>
                <a:cxn ang="0">
                  <a:pos x="144" y="88"/>
                </a:cxn>
                <a:cxn ang="0">
                  <a:pos x="177" y="71"/>
                </a:cxn>
                <a:cxn ang="0">
                  <a:pos x="210" y="55"/>
                </a:cxn>
                <a:cxn ang="0">
                  <a:pos x="245" y="41"/>
                </a:cxn>
                <a:cxn ang="0">
                  <a:pos x="280" y="29"/>
                </a:cxn>
                <a:cxn ang="0">
                  <a:pos x="317" y="19"/>
                </a:cxn>
                <a:cxn ang="0">
                  <a:pos x="354" y="11"/>
                </a:cxn>
                <a:cxn ang="0">
                  <a:pos x="392" y="5"/>
                </a:cxn>
                <a:cxn ang="0">
                  <a:pos x="431" y="2"/>
                </a:cxn>
                <a:cxn ang="0">
                  <a:pos x="470" y="0"/>
                </a:cxn>
              </a:cxnLst>
              <a:rect l="0" t="0" r="r" b="b"/>
              <a:pathLst>
                <a:path w="1121" h="1124">
                  <a:moveTo>
                    <a:pt x="470" y="0"/>
                  </a:moveTo>
                  <a:lnTo>
                    <a:pt x="510" y="2"/>
                  </a:lnTo>
                  <a:lnTo>
                    <a:pt x="549" y="5"/>
                  </a:lnTo>
                  <a:lnTo>
                    <a:pt x="587" y="11"/>
                  </a:lnTo>
                  <a:lnTo>
                    <a:pt x="625" y="19"/>
                  </a:lnTo>
                  <a:lnTo>
                    <a:pt x="661" y="29"/>
                  </a:lnTo>
                  <a:lnTo>
                    <a:pt x="697" y="41"/>
                  </a:lnTo>
                  <a:lnTo>
                    <a:pt x="732" y="55"/>
                  </a:lnTo>
                  <a:lnTo>
                    <a:pt x="766" y="72"/>
                  </a:lnTo>
                  <a:lnTo>
                    <a:pt x="799" y="90"/>
                  </a:lnTo>
                  <a:lnTo>
                    <a:pt x="830" y="109"/>
                  </a:lnTo>
                  <a:lnTo>
                    <a:pt x="860" y="131"/>
                  </a:lnTo>
                  <a:lnTo>
                    <a:pt x="889" y="154"/>
                  </a:lnTo>
                  <a:lnTo>
                    <a:pt x="917" y="178"/>
                  </a:lnTo>
                  <a:lnTo>
                    <a:pt x="943" y="205"/>
                  </a:lnTo>
                  <a:lnTo>
                    <a:pt x="968" y="232"/>
                  </a:lnTo>
                  <a:lnTo>
                    <a:pt x="991" y="261"/>
                  </a:lnTo>
                  <a:lnTo>
                    <a:pt x="1012" y="292"/>
                  </a:lnTo>
                  <a:lnTo>
                    <a:pt x="1032" y="324"/>
                  </a:lnTo>
                  <a:lnTo>
                    <a:pt x="1050" y="356"/>
                  </a:lnTo>
                  <a:lnTo>
                    <a:pt x="1066" y="390"/>
                  </a:lnTo>
                  <a:lnTo>
                    <a:pt x="1080" y="425"/>
                  </a:lnTo>
                  <a:lnTo>
                    <a:pt x="1092" y="461"/>
                  </a:lnTo>
                  <a:lnTo>
                    <a:pt x="1102" y="498"/>
                  </a:lnTo>
                  <a:lnTo>
                    <a:pt x="1110" y="535"/>
                  </a:lnTo>
                  <a:lnTo>
                    <a:pt x="1116" y="574"/>
                  </a:lnTo>
                  <a:lnTo>
                    <a:pt x="1120" y="613"/>
                  </a:lnTo>
                  <a:lnTo>
                    <a:pt x="1121" y="652"/>
                  </a:lnTo>
                  <a:lnTo>
                    <a:pt x="1120" y="692"/>
                  </a:lnTo>
                  <a:lnTo>
                    <a:pt x="1116" y="731"/>
                  </a:lnTo>
                  <a:lnTo>
                    <a:pt x="1110" y="769"/>
                  </a:lnTo>
                  <a:lnTo>
                    <a:pt x="1103" y="806"/>
                  </a:lnTo>
                  <a:lnTo>
                    <a:pt x="1093" y="843"/>
                  </a:lnTo>
                  <a:lnTo>
                    <a:pt x="1081" y="878"/>
                  </a:lnTo>
                  <a:lnTo>
                    <a:pt x="1067" y="913"/>
                  </a:lnTo>
                  <a:lnTo>
                    <a:pt x="1051" y="947"/>
                  </a:lnTo>
                  <a:lnTo>
                    <a:pt x="1033" y="979"/>
                  </a:lnTo>
                  <a:lnTo>
                    <a:pt x="1014" y="1011"/>
                  </a:lnTo>
                  <a:lnTo>
                    <a:pt x="993" y="1041"/>
                  </a:lnTo>
                  <a:lnTo>
                    <a:pt x="970" y="1070"/>
                  </a:lnTo>
                  <a:lnTo>
                    <a:pt x="945" y="1098"/>
                  </a:lnTo>
                  <a:lnTo>
                    <a:pt x="919" y="1124"/>
                  </a:lnTo>
                  <a:lnTo>
                    <a:pt x="0" y="202"/>
                  </a:lnTo>
                  <a:lnTo>
                    <a:pt x="26" y="176"/>
                  </a:lnTo>
                  <a:lnTo>
                    <a:pt x="54" y="152"/>
                  </a:lnTo>
                  <a:lnTo>
                    <a:pt x="83" y="129"/>
                  </a:lnTo>
                  <a:lnTo>
                    <a:pt x="113" y="108"/>
                  </a:lnTo>
                  <a:lnTo>
                    <a:pt x="144" y="88"/>
                  </a:lnTo>
                  <a:lnTo>
                    <a:pt x="177" y="71"/>
                  </a:lnTo>
                  <a:lnTo>
                    <a:pt x="210" y="55"/>
                  </a:lnTo>
                  <a:lnTo>
                    <a:pt x="245" y="41"/>
                  </a:lnTo>
                  <a:lnTo>
                    <a:pt x="280" y="29"/>
                  </a:lnTo>
                  <a:lnTo>
                    <a:pt x="317" y="19"/>
                  </a:lnTo>
                  <a:lnTo>
                    <a:pt x="354" y="11"/>
                  </a:lnTo>
                  <a:lnTo>
                    <a:pt x="392" y="5"/>
                  </a:lnTo>
                  <a:lnTo>
                    <a:pt x="431" y="2"/>
                  </a:lnTo>
                  <a:lnTo>
                    <a:pt x="470" y="0"/>
                  </a:lnTo>
                  <a:close/>
                </a:path>
              </a:pathLst>
            </a:custGeom>
            <a:solidFill>
              <a:srgbClr val="EFEFE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5" name="Freeform 854"/>
            <p:cNvSpPr>
              <a:spLocks/>
            </p:cNvSpPr>
            <p:nvPr/>
          </p:nvSpPr>
          <p:spPr bwMode="auto">
            <a:xfrm>
              <a:off x="810" y="1778"/>
              <a:ext cx="1099" cy="1102"/>
            </a:xfrm>
            <a:custGeom>
              <a:avLst/>
              <a:gdLst/>
              <a:ahLst/>
              <a:cxnLst>
                <a:cxn ang="0">
                  <a:pos x="180" y="0"/>
                </a:cxn>
                <a:cxn ang="0">
                  <a:pos x="1099" y="922"/>
                </a:cxn>
                <a:cxn ang="0">
                  <a:pos x="1072" y="947"/>
                </a:cxn>
                <a:cxn ang="0">
                  <a:pos x="1043" y="970"/>
                </a:cxn>
                <a:cxn ang="0">
                  <a:pos x="1012" y="992"/>
                </a:cxn>
                <a:cxn ang="0">
                  <a:pos x="981" y="1012"/>
                </a:cxn>
                <a:cxn ang="0">
                  <a:pos x="948" y="1030"/>
                </a:cxn>
                <a:cxn ang="0">
                  <a:pos x="914" y="1046"/>
                </a:cxn>
                <a:cxn ang="0">
                  <a:pos x="879" y="1061"/>
                </a:cxn>
                <a:cxn ang="0">
                  <a:pos x="843" y="1073"/>
                </a:cxn>
                <a:cxn ang="0">
                  <a:pos x="806" y="1083"/>
                </a:cxn>
                <a:cxn ang="0">
                  <a:pos x="768" y="1091"/>
                </a:cxn>
                <a:cxn ang="0">
                  <a:pos x="729" y="1097"/>
                </a:cxn>
                <a:cxn ang="0">
                  <a:pos x="690" y="1101"/>
                </a:cxn>
                <a:cxn ang="0">
                  <a:pos x="650" y="1102"/>
                </a:cxn>
                <a:cxn ang="0">
                  <a:pos x="611" y="1101"/>
                </a:cxn>
                <a:cxn ang="0">
                  <a:pos x="572" y="1097"/>
                </a:cxn>
                <a:cxn ang="0">
                  <a:pos x="533" y="1092"/>
                </a:cxn>
                <a:cxn ang="0">
                  <a:pos x="496" y="1083"/>
                </a:cxn>
                <a:cxn ang="0">
                  <a:pos x="459" y="1074"/>
                </a:cxn>
                <a:cxn ang="0">
                  <a:pos x="423" y="1061"/>
                </a:cxn>
                <a:cxn ang="0">
                  <a:pos x="388" y="1047"/>
                </a:cxn>
                <a:cxn ang="0">
                  <a:pos x="355" y="1031"/>
                </a:cxn>
                <a:cxn ang="0">
                  <a:pos x="322" y="1013"/>
                </a:cxn>
                <a:cxn ang="0">
                  <a:pos x="291" y="993"/>
                </a:cxn>
                <a:cxn ang="0">
                  <a:pos x="260" y="972"/>
                </a:cxn>
                <a:cxn ang="0">
                  <a:pos x="231" y="949"/>
                </a:cxn>
                <a:cxn ang="0">
                  <a:pos x="204" y="924"/>
                </a:cxn>
                <a:cxn ang="0">
                  <a:pos x="178" y="898"/>
                </a:cxn>
                <a:cxn ang="0">
                  <a:pos x="153" y="870"/>
                </a:cxn>
                <a:cxn ang="0">
                  <a:pos x="130" y="841"/>
                </a:cxn>
                <a:cxn ang="0">
                  <a:pos x="108" y="811"/>
                </a:cxn>
                <a:cxn ang="0">
                  <a:pos x="89" y="779"/>
                </a:cxn>
                <a:cxn ang="0">
                  <a:pos x="71" y="746"/>
                </a:cxn>
                <a:cxn ang="0">
                  <a:pos x="55" y="713"/>
                </a:cxn>
                <a:cxn ang="0">
                  <a:pos x="41" y="678"/>
                </a:cxn>
                <a:cxn ang="0">
                  <a:pos x="28" y="642"/>
                </a:cxn>
                <a:cxn ang="0">
                  <a:pos x="19" y="605"/>
                </a:cxn>
                <a:cxn ang="0">
                  <a:pos x="10" y="568"/>
                </a:cxn>
                <a:cxn ang="0">
                  <a:pos x="5" y="529"/>
                </a:cxn>
                <a:cxn ang="0">
                  <a:pos x="1" y="490"/>
                </a:cxn>
                <a:cxn ang="0">
                  <a:pos x="0" y="450"/>
                </a:cxn>
                <a:cxn ang="0">
                  <a:pos x="1" y="410"/>
                </a:cxn>
                <a:cxn ang="0">
                  <a:pos x="5" y="371"/>
                </a:cxn>
                <a:cxn ang="0">
                  <a:pos x="11" y="332"/>
                </a:cxn>
                <a:cxn ang="0">
                  <a:pos x="19" y="294"/>
                </a:cxn>
                <a:cxn ang="0">
                  <a:pos x="29" y="258"/>
                </a:cxn>
                <a:cxn ang="0">
                  <a:pos x="41" y="221"/>
                </a:cxn>
                <a:cxn ang="0">
                  <a:pos x="56" y="186"/>
                </a:cxn>
                <a:cxn ang="0">
                  <a:pos x="72" y="152"/>
                </a:cxn>
                <a:cxn ang="0">
                  <a:pos x="90" y="119"/>
                </a:cxn>
                <a:cxn ang="0">
                  <a:pos x="110" y="87"/>
                </a:cxn>
                <a:cxn ang="0">
                  <a:pos x="132" y="57"/>
                </a:cxn>
                <a:cxn ang="0">
                  <a:pos x="155" y="28"/>
                </a:cxn>
                <a:cxn ang="0">
                  <a:pos x="180" y="0"/>
                </a:cxn>
              </a:cxnLst>
              <a:rect l="0" t="0" r="r" b="b"/>
              <a:pathLst>
                <a:path w="1099" h="1102">
                  <a:moveTo>
                    <a:pt x="180" y="0"/>
                  </a:moveTo>
                  <a:lnTo>
                    <a:pt x="1099" y="922"/>
                  </a:lnTo>
                  <a:lnTo>
                    <a:pt x="1072" y="947"/>
                  </a:lnTo>
                  <a:lnTo>
                    <a:pt x="1043" y="970"/>
                  </a:lnTo>
                  <a:lnTo>
                    <a:pt x="1012" y="992"/>
                  </a:lnTo>
                  <a:lnTo>
                    <a:pt x="981" y="1012"/>
                  </a:lnTo>
                  <a:lnTo>
                    <a:pt x="948" y="1030"/>
                  </a:lnTo>
                  <a:lnTo>
                    <a:pt x="914" y="1046"/>
                  </a:lnTo>
                  <a:lnTo>
                    <a:pt x="879" y="1061"/>
                  </a:lnTo>
                  <a:lnTo>
                    <a:pt x="843" y="1073"/>
                  </a:lnTo>
                  <a:lnTo>
                    <a:pt x="806" y="1083"/>
                  </a:lnTo>
                  <a:lnTo>
                    <a:pt x="768" y="1091"/>
                  </a:lnTo>
                  <a:lnTo>
                    <a:pt x="729" y="1097"/>
                  </a:lnTo>
                  <a:lnTo>
                    <a:pt x="690" y="1101"/>
                  </a:lnTo>
                  <a:lnTo>
                    <a:pt x="650" y="1102"/>
                  </a:lnTo>
                  <a:lnTo>
                    <a:pt x="611" y="1101"/>
                  </a:lnTo>
                  <a:lnTo>
                    <a:pt x="572" y="1097"/>
                  </a:lnTo>
                  <a:lnTo>
                    <a:pt x="533" y="1092"/>
                  </a:lnTo>
                  <a:lnTo>
                    <a:pt x="496" y="1083"/>
                  </a:lnTo>
                  <a:lnTo>
                    <a:pt x="459" y="1074"/>
                  </a:lnTo>
                  <a:lnTo>
                    <a:pt x="423" y="1061"/>
                  </a:lnTo>
                  <a:lnTo>
                    <a:pt x="388" y="1047"/>
                  </a:lnTo>
                  <a:lnTo>
                    <a:pt x="355" y="1031"/>
                  </a:lnTo>
                  <a:lnTo>
                    <a:pt x="322" y="1013"/>
                  </a:lnTo>
                  <a:lnTo>
                    <a:pt x="291" y="993"/>
                  </a:lnTo>
                  <a:lnTo>
                    <a:pt x="260" y="972"/>
                  </a:lnTo>
                  <a:lnTo>
                    <a:pt x="231" y="949"/>
                  </a:lnTo>
                  <a:lnTo>
                    <a:pt x="204" y="924"/>
                  </a:lnTo>
                  <a:lnTo>
                    <a:pt x="178" y="898"/>
                  </a:lnTo>
                  <a:lnTo>
                    <a:pt x="153" y="870"/>
                  </a:lnTo>
                  <a:lnTo>
                    <a:pt x="130" y="841"/>
                  </a:lnTo>
                  <a:lnTo>
                    <a:pt x="108" y="811"/>
                  </a:lnTo>
                  <a:lnTo>
                    <a:pt x="89" y="779"/>
                  </a:lnTo>
                  <a:lnTo>
                    <a:pt x="71" y="746"/>
                  </a:lnTo>
                  <a:lnTo>
                    <a:pt x="55" y="713"/>
                  </a:lnTo>
                  <a:lnTo>
                    <a:pt x="41" y="678"/>
                  </a:lnTo>
                  <a:lnTo>
                    <a:pt x="28" y="642"/>
                  </a:lnTo>
                  <a:lnTo>
                    <a:pt x="19" y="605"/>
                  </a:lnTo>
                  <a:lnTo>
                    <a:pt x="10" y="568"/>
                  </a:lnTo>
                  <a:lnTo>
                    <a:pt x="5" y="529"/>
                  </a:lnTo>
                  <a:lnTo>
                    <a:pt x="1" y="490"/>
                  </a:lnTo>
                  <a:lnTo>
                    <a:pt x="0" y="450"/>
                  </a:lnTo>
                  <a:lnTo>
                    <a:pt x="1" y="410"/>
                  </a:lnTo>
                  <a:lnTo>
                    <a:pt x="5" y="371"/>
                  </a:lnTo>
                  <a:lnTo>
                    <a:pt x="11" y="332"/>
                  </a:lnTo>
                  <a:lnTo>
                    <a:pt x="19" y="294"/>
                  </a:lnTo>
                  <a:lnTo>
                    <a:pt x="29" y="258"/>
                  </a:lnTo>
                  <a:lnTo>
                    <a:pt x="41" y="221"/>
                  </a:lnTo>
                  <a:lnTo>
                    <a:pt x="56" y="186"/>
                  </a:lnTo>
                  <a:lnTo>
                    <a:pt x="72" y="152"/>
                  </a:lnTo>
                  <a:lnTo>
                    <a:pt x="90" y="119"/>
                  </a:lnTo>
                  <a:lnTo>
                    <a:pt x="110" y="87"/>
                  </a:lnTo>
                  <a:lnTo>
                    <a:pt x="132" y="57"/>
                  </a:lnTo>
                  <a:lnTo>
                    <a:pt x="155" y="28"/>
                  </a:lnTo>
                  <a:lnTo>
                    <a:pt x="180" y="0"/>
                  </a:lnTo>
                  <a:close/>
                </a:path>
              </a:pathLst>
            </a:custGeom>
            <a:solidFill>
              <a:srgbClr val="C0DD9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6" name="Freeform 855"/>
            <p:cNvSpPr>
              <a:spLocks/>
            </p:cNvSpPr>
            <p:nvPr/>
          </p:nvSpPr>
          <p:spPr bwMode="auto">
            <a:xfrm>
              <a:off x="971" y="1764"/>
              <a:ext cx="118" cy="117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70" y="1"/>
                </a:cxn>
                <a:cxn ang="0">
                  <a:pos x="82" y="4"/>
                </a:cxn>
                <a:cxn ang="0">
                  <a:pos x="91" y="9"/>
                </a:cxn>
                <a:cxn ang="0">
                  <a:pos x="100" y="17"/>
                </a:cxn>
                <a:cxn ang="0">
                  <a:pos x="108" y="26"/>
                </a:cxn>
                <a:cxn ang="0">
                  <a:pos x="113" y="36"/>
                </a:cxn>
                <a:cxn ang="0">
                  <a:pos x="116" y="47"/>
                </a:cxn>
                <a:cxn ang="0">
                  <a:pos x="118" y="58"/>
                </a:cxn>
                <a:cxn ang="0">
                  <a:pos x="116" y="70"/>
                </a:cxn>
                <a:cxn ang="0">
                  <a:pos x="113" y="81"/>
                </a:cxn>
                <a:cxn ang="0">
                  <a:pos x="108" y="91"/>
                </a:cxn>
                <a:cxn ang="0">
                  <a:pos x="100" y="100"/>
                </a:cxn>
                <a:cxn ang="0">
                  <a:pos x="91" y="107"/>
                </a:cxn>
                <a:cxn ang="0">
                  <a:pos x="82" y="113"/>
                </a:cxn>
                <a:cxn ang="0">
                  <a:pos x="70" y="116"/>
                </a:cxn>
                <a:cxn ang="0">
                  <a:pos x="59" y="117"/>
                </a:cxn>
                <a:cxn ang="0">
                  <a:pos x="47" y="116"/>
                </a:cxn>
                <a:cxn ang="0">
                  <a:pos x="36" y="113"/>
                </a:cxn>
                <a:cxn ang="0">
                  <a:pos x="26" y="107"/>
                </a:cxn>
                <a:cxn ang="0">
                  <a:pos x="17" y="100"/>
                </a:cxn>
                <a:cxn ang="0">
                  <a:pos x="10" y="91"/>
                </a:cxn>
                <a:cxn ang="0">
                  <a:pos x="5" y="81"/>
                </a:cxn>
                <a:cxn ang="0">
                  <a:pos x="1" y="70"/>
                </a:cxn>
                <a:cxn ang="0">
                  <a:pos x="0" y="58"/>
                </a:cxn>
                <a:cxn ang="0">
                  <a:pos x="1" y="47"/>
                </a:cxn>
                <a:cxn ang="0">
                  <a:pos x="5" y="36"/>
                </a:cxn>
                <a:cxn ang="0">
                  <a:pos x="10" y="26"/>
                </a:cxn>
                <a:cxn ang="0">
                  <a:pos x="17" y="17"/>
                </a:cxn>
                <a:cxn ang="0">
                  <a:pos x="26" y="9"/>
                </a:cxn>
                <a:cxn ang="0">
                  <a:pos x="36" y="4"/>
                </a:cxn>
                <a:cxn ang="0">
                  <a:pos x="47" y="1"/>
                </a:cxn>
                <a:cxn ang="0">
                  <a:pos x="59" y="0"/>
                </a:cxn>
              </a:cxnLst>
              <a:rect l="0" t="0" r="r" b="b"/>
              <a:pathLst>
                <a:path w="118" h="117">
                  <a:moveTo>
                    <a:pt x="59" y="0"/>
                  </a:moveTo>
                  <a:lnTo>
                    <a:pt x="70" y="1"/>
                  </a:lnTo>
                  <a:lnTo>
                    <a:pt x="82" y="4"/>
                  </a:lnTo>
                  <a:lnTo>
                    <a:pt x="91" y="9"/>
                  </a:lnTo>
                  <a:lnTo>
                    <a:pt x="100" y="17"/>
                  </a:lnTo>
                  <a:lnTo>
                    <a:pt x="108" y="26"/>
                  </a:lnTo>
                  <a:lnTo>
                    <a:pt x="113" y="36"/>
                  </a:lnTo>
                  <a:lnTo>
                    <a:pt x="116" y="47"/>
                  </a:lnTo>
                  <a:lnTo>
                    <a:pt x="118" y="58"/>
                  </a:lnTo>
                  <a:lnTo>
                    <a:pt x="116" y="70"/>
                  </a:lnTo>
                  <a:lnTo>
                    <a:pt x="113" y="81"/>
                  </a:lnTo>
                  <a:lnTo>
                    <a:pt x="108" y="91"/>
                  </a:lnTo>
                  <a:lnTo>
                    <a:pt x="100" y="100"/>
                  </a:lnTo>
                  <a:lnTo>
                    <a:pt x="91" y="107"/>
                  </a:lnTo>
                  <a:lnTo>
                    <a:pt x="82" y="113"/>
                  </a:lnTo>
                  <a:lnTo>
                    <a:pt x="70" y="116"/>
                  </a:lnTo>
                  <a:lnTo>
                    <a:pt x="59" y="117"/>
                  </a:lnTo>
                  <a:lnTo>
                    <a:pt x="47" y="116"/>
                  </a:lnTo>
                  <a:lnTo>
                    <a:pt x="36" y="113"/>
                  </a:lnTo>
                  <a:lnTo>
                    <a:pt x="26" y="107"/>
                  </a:lnTo>
                  <a:lnTo>
                    <a:pt x="17" y="100"/>
                  </a:lnTo>
                  <a:lnTo>
                    <a:pt x="10" y="91"/>
                  </a:lnTo>
                  <a:lnTo>
                    <a:pt x="5" y="81"/>
                  </a:lnTo>
                  <a:lnTo>
                    <a:pt x="1" y="70"/>
                  </a:lnTo>
                  <a:lnTo>
                    <a:pt x="0" y="58"/>
                  </a:lnTo>
                  <a:lnTo>
                    <a:pt x="1" y="47"/>
                  </a:lnTo>
                  <a:lnTo>
                    <a:pt x="5" y="36"/>
                  </a:lnTo>
                  <a:lnTo>
                    <a:pt x="10" y="26"/>
                  </a:lnTo>
                  <a:lnTo>
                    <a:pt x="17" y="17"/>
                  </a:lnTo>
                  <a:lnTo>
                    <a:pt x="26" y="9"/>
                  </a:lnTo>
                  <a:lnTo>
                    <a:pt x="36" y="4"/>
                  </a:lnTo>
                  <a:lnTo>
                    <a:pt x="47" y="1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C0DD9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7" name="Freeform 856"/>
            <p:cNvSpPr>
              <a:spLocks/>
            </p:cNvSpPr>
            <p:nvPr/>
          </p:nvSpPr>
          <p:spPr bwMode="auto">
            <a:xfrm>
              <a:off x="1813" y="2596"/>
              <a:ext cx="118" cy="118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71" y="1"/>
                </a:cxn>
                <a:cxn ang="0">
                  <a:pos x="82" y="5"/>
                </a:cxn>
                <a:cxn ang="0">
                  <a:pos x="92" y="11"/>
                </a:cxn>
                <a:cxn ang="0">
                  <a:pos x="101" y="18"/>
                </a:cxn>
                <a:cxn ang="0">
                  <a:pos x="108" y="26"/>
                </a:cxn>
                <a:cxn ang="0">
                  <a:pos x="113" y="36"/>
                </a:cxn>
                <a:cxn ang="0">
                  <a:pos x="117" y="47"/>
                </a:cxn>
                <a:cxn ang="0">
                  <a:pos x="118" y="59"/>
                </a:cxn>
                <a:cxn ang="0">
                  <a:pos x="117" y="71"/>
                </a:cxn>
                <a:cxn ang="0">
                  <a:pos x="113" y="82"/>
                </a:cxn>
                <a:cxn ang="0">
                  <a:pos x="108" y="92"/>
                </a:cxn>
                <a:cxn ang="0">
                  <a:pos x="101" y="101"/>
                </a:cxn>
                <a:cxn ang="0">
                  <a:pos x="92" y="108"/>
                </a:cxn>
                <a:cxn ang="0">
                  <a:pos x="82" y="114"/>
                </a:cxn>
                <a:cxn ang="0">
                  <a:pos x="71" y="117"/>
                </a:cxn>
                <a:cxn ang="0">
                  <a:pos x="59" y="118"/>
                </a:cxn>
                <a:cxn ang="0">
                  <a:pos x="47" y="117"/>
                </a:cxn>
                <a:cxn ang="0">
                  <a:pos x="36" y="114"/>
                </a:cxn>
                <a:cxn ang="0">
                  <a:pos x="26" y="108"/>
                </a:cxn>
                <a:cxn ang="0">
                  <a:pos x="18" y="101"/>
                </a:cxn>
                <a:cxn ang="0">
                  <a:pos x="11" y="92"/>
                </a:cxn>
                <a:cxn ang="0">
                  <a:pos x="5" y="82"/>
                </a:cxn>
                <a:cxn ang="0">
                  <a:pos x="1" y="71"/>
                </a:cxn>
                <a:cxn ang="0">
                  <a:pos x="0" y="59"/>
                </a:cxn>
                <a:cxn ang="0">
                  <a:pos x="1" y="47"/>
                </a:cxn>
                <a:cxn ang="0">
                  <a:pos x="5" y="36"/>
                </a:cxn>
                <a:cxn ang="0">
                  <a:pos x="11" y="26"/>
                </a:cxn>
                <a:cxn ang="0">
                  <a:pos x="18" y="18"/>
                </a:cxn>
                <a:cxn ang="0">
                  <a:pos x="26" y="11"/>
                </a:cxn>
                <a:cxn ang="0">
                  <a:pos x="36" y="5"/>
                </a:cxn>
                <a:cxn ang="0">
                  <a:pos x="47" y="1"/>
                </a:cxn>
                <a:cxn ang="0">
                  <a:pos x="59" y="0"/>
                </a:cxn>
              </a:cxnLst>
              <a:rect l="0" t="0" r="r" b="b"/>
              <a:pathLst>
                <a:path w="118" h="118">
                  <a:moveTo>
                    <a:pt x="59" y="0"/>
                  </a:moveTo>
                  <a:lnTo>
                    <a:pt x="71" y="1"/>
                  </a:lnTo>
                  <a:lnTo>
                    <a:pt x="82" y="5"/>
                  </a:lnTo>
                  <a:lnTo>
                    <a:pt x="92" y="11"/>
                  </a:lnTo>
                  <a:lnTo>
                    <a:pt x="101" y="18"/>
                  </a:lnTo>
                  <a:lnTo>
                    <a:pt x="108" y="26"/>
                  </a:lnTo>
                  <a:lnTo>
                    <a:pt x="113" y="36"/>
                  </a:lnTo>
                  <a:lnTo>
                    <a:pt x="117" y="47"/>
                  </a:lnTo>
                  <a:lnTo>
                    <a:pt x="118" y="59"/>
                  </a:lnTo>
                  <a:lnTo>
                    <a:pt x="117" y="71"/>
                  </a:lnTo>
                  <a:lnTo>
                    <a:pt x="113" y="82"/>
                  </a:lnTo>
                  <a:lnTo>
                    <a:pt x="108" y="92"/>
                  </a:lnTo>
                  <a:lnTo>
                    <a:pt x="101" y="101"/>
                  </a:lnTo>
                  <a:lnTo>
                    <a:pt x="92" y="108"/>
                  </a:lnTo>
                  <a:lnTo>
                    <a:pt x="82" y="114"/>
                  </a:lnTo>
                  <a:lnTo>
                    <a:pt x="71" y="117"/>
                  </a:lnTo>
                  <a:lnTo>
                    <a:pt x="59" y="118"/>
                  </a:lnTo>
                  <a:lnTo>
                    <a:pt x="47" y="117"/>
                  </a:lnTo>
                  <a:lnTo>
                    <a:pt x="36" y="114"/>
                  </a:lnTo>
                  <a:lnTo>
                    <a:pt x="26" y="108"/>
                  </a:lnTo>
                  <a:lnTo>
                    <a:pt x="18" y="101"/>
                  </a:lnTo>
                  <a:lnTo>
                    <a:pt x="11" y="92"/>
                  </a:lnTo>
                  <a:lnTo>
                    <a:pt x="5" y="82"/>
                  </a:lnTo>
                  <a:lnTo>
                    <a:pt x="1" y="71"/>
                  </a:lnTo>
                  <a:lnTo>
                    <a:pt x="0" y="59"/>
                  </a:lnTo>
                  <a:lnTo>
                    <a:pt x="1" y="47"/>
                  </a:lnTo>
                  <a:lnTo>
                    <a:pt x="5" y="36"/>
                  </a:lnTo>
                  <a:lnTo>
                    <a:pt x="11" y="26"/>
                  </a:lnTo>
                  <a:lnTo>
                    <a:pt x="18" y="18"/>
                  </a:lnTo>
                  <a:lnTo>
                    <a:pt x="26" y="11"/>
                  </a:lnTo>
                  <a:lnTo>
                    <a:pt x="36" y="5"/>
                  </a:lnTo>
                  <a:lnTo>
                    <a:pt x="47" y="1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C0DD9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8" name="Freeform 857"/>
            <p:cNvSpPr>
              <a:spLocks/>
            </p:cNvSpPr>
            <p:nvPr/>
          </p:nvSpPr>
          <p:spPr bwMode="auto">
            <a:xfrm>
              <a:off x="920" y="1687"/>
              <a:ext cx="1080" cy="1082"/>
            </a:xfrm>
            <a:custGeom>
              <a:avLst/>
              <a:gdLst/>
              <a:ahLst/>
              <a:cxnLst>
                <a:cxn ang="0">
                  <a:pos x="577" y="2"/>
                </a:cxn>
                <a:cxn ang="0">
                  <a:pos x="649" y="11"/>
                </a:cxn>
                <a:cxn ang="0">
                  <a:pos x="718" y="30"/>
                </a:cxn>
                <a:cxn ang="0">
                  <a:pos x="782" y="58"/>
                </a:cxn>
                <a:cxn ang="0">
                  <a:pos x="842" y="93"/>
                </a:cxn>
                <a:cxn ang="0">
                  <a:pos x="897" y="135"/>
                </a:cxn>
                <a:cxn ang="0">
                  <a:pos x="946" y="184"/>
                </a:cxn>
                <a:cxn ang="0">
                  <a:pos x="988" y="239"/>
                </a:cxn>
                <a:cxn ang="0">
                  <a:pos x="1023" y="299"/>
                </a:cxn>
                <a:cxn ang="0">
                  <a:pos x="1050" y="364"/>
                </a:cxn>
                <a:cxn ang="0">
                  <a:pos x="1069" y="432"/>
                </a:cxn>
                <a:cxn ang="0">
                  <a:pos x="1079" y="504"/>
                </a:cxn>
                <a:cxn ang="0">
                  <a:pos x="1079" y="579"/>
                </a:cxn>
                <a:cxn ang="0">
                  <a:pos x="1069" y="650"/>
                </a:cxn>
                <a:cxn ang="0">
                  <a:pos x="1050" y="719"/>
                </a:cxn>
                <a:cxn ang="0">
                  <a:pos x="1023" y="784"/>
                </a:cxn>
                <a:cxn ang="0">
                  <a:pos x="988" y="844"/>
                </a:cxn>
                <a:cxn ang="0">
                  <a:pos x="946" y="899"/>
                </a:cxn>
                <a:cxn ang="0">
                  <a:pos x="897" y="948"/>
                </a:cxn>
                <a:cxn ang="0">
                  <a:pos x="842" y="990"/>
                </a:cxn>
                <a:cxn ang="0">
                  <a:pos x="782" y="1025"/>
                </a:cxn>
                <a:cxn ang="0">
                  <a:pos x="718" y="1052"/>
                </a:cxn>
                <a:cxn ang="0">
                  <a:pos x="649" y="1071"/>
                </a:cxn>
                <a:cxn ang="0">
                  <a:pos x="577" y="1081"/>
                </a:cxn>
                <a:cxn ang="0">
                  <a:pos x="504" y="1081"/>
                </a:cxn>
                <a:cxn ang="0">
                  <a:pos x="432" y="1071"/>
                </a:cxn>
                <a:cxn ang="0">
                  <a:pos x="363" y="1052"/>
                </a:cxn>
                <a:cxn ang="0">
                  <a:pos x="299" y="1025"/>
                </a:cxn>
                <a:cxn ang="0">
                  <a:pos x="239" y="990"/>
                </a:cxn>
                <a:cxn ang="0">
                  <a:pos x="184" y="948"/>
                </a:cxn>
                <a:cxn ang="0">
                  <a:pos x="135" y="899"/>
                </a:cxn>
                <a:cxn ang="0">
                  <a:pos x="93" y="844"/>
                </a:cxn>
                <a:cxn ang="0">
                  <a:pos x="58" y="784"/>
                </a:cxn>
                <a:cxn ang="0">
                  <a:pos x="30" y="719"/>
                </a:cxn>
                <a:cxn ang="0">
                  <a:pos x="11" y="650"/>
                </a:cxn>
                <a:cxn ang="0">
                  <a:pos x="2" y="579"/>
                </a:cxn>
                <a:cxn ang="0">
                  <a:pos x="2" y="504"/>
                </a:cxn>
                <a:cxn ang="0">
                  <a:pos x="11" y="432"/>
                </a:cxn>
                <a:cxn ang="0">
                  <a:pos x="30" y="364"/>
                </a:cxn>
                <a:cxn ang="0">
                  <a:pos x="58" y="299"/>
                </a:cxn>
                <a:cxn ang="0">
                  <a:pos x="93" y="239"/>
                </a:cxn>
                <a:cxn ang="0">
                  <a:pos x="135" y="184"/>
                </a:cxn>
                <a:cxn ang="0">
                  <a:pos x="184" y="135"/>
                </a:cxn>
                <a:cxn ang="0">
                  <a:pos x="239" y="93"/>
                </a:cxn>
                <a:cxn ang="0">
                  <a:pos x="299" y="58"/>
                </a:cxn>
                <a:cxn ang="0">
                  <a:pos x="363" y="30"/>
                </a:cxn>
                <a:cxn ang="0">
                  <a:pos x="432" y="11"/>
                </a:cxn>
                <a:cxn ang="0">
                  <a:pos x="504" y="2"/>
                </a:cxn>
              </a:cxnLst>
              <a:rect l="0" t="0" r="r" b="b"/>
              <a:pathLst>
                <a:path w="1080" h="1082">
                  <a:moveTo>
                    <a:pt x="540" y="0"/>
                  </a:moveTo>
                  <a:lnTo>
                    <a:pt x="577" y="2"/>
                  </a:lnTo>
                  <a:lnTo>
                    <a:pt x="614" y="5"/>
                  </a:lnTo>
                  <a:lnTo>
                    <a:pt x="649" y="11"/>
                  </a:lnTo>
                  <a:lnTo>
                    <a:pt x="684" y="19"/>
                  </a:lnTo>
                  <a:lnTo>
                    <a:pt x="718" y="30"/>
                  </a:lnTo>
                  <a:lnTo>
                    <a:pt x="750" y="43"/>
                  </a:lnTo>
                  <a:lnTo>
                    <a:pt x="782" y="58"/>
                  </a:lnTo>
                  <a:lnTo>
                    <a:pt x="813" y="74"/>
                  </a:lnTo>
                  <a:lnTo>
                    <a:pt x="842" y="93"/>
                  </a:lnTo>
                  <a:lnTo>
                    <a:pt x="870" y="113"/>
                  </a:lnTo>
                  <a:lnTo>
                    <a:pt x="897" y="135"/>
                  </a:lnTo>
                  <a:lnTo>
                    <a:pt x="922" y="159"/>
                  </a:lnTo>
                  <a:lnTo>
                    <a:pt x="946" y="184"/>
                  </a:lnTo>
                  <a:lnTo>
                    <a:pt x="968" y="211"/>
                  </a:lnTo>
                  <a:lnTo>
                    <a:pt x="988" y="239"/>
                  </a:lnTo>
                  <a:lnTo>
                    <a:pt x="1006" y="268"/>
                  </a:lnTo>
                  <a:lnTo>
                    <a:pt x="1023" y="299"/>
                  </a:lnTo>
                  <a:lnTo>
                    <a:pt x="1038" y="331"/>
                  </a:lnTo>
                  <a:lnTo>
                    <a:pt x="1050" y="364"/>
                  </a:lnTo>
                  <a:lnTo>
                    <a:pt x="1061" y="397"/>
                  </a:lnTo>
                  <a:lnTo>
                    <a:pt x="1069" y="432"/>
                  </a:lnTo>
                  <a:lnTo>
                    <a:pt x="1075" y="468"/>
                  </a:lnTo>
                  <a:lnTo>
                    <a:pt x="1079" y="504"/>
                  </a:lnTo>
                  <a:lnTo>
                    <a:pt x="1080" y="541"/>
                  </a:lnTo>
                  <a:lnTo>
                    <a:pt x="1079" y="579"/>
                  </a:lnTo>
                  <a:lnTo>
                    <a:pt x="1075" y="615"/>
                  </a:lnTo>
                  <a:lnTo>
                    <a:pt x="1069" y="650"/>
                  </a:lnTo>
                  <a:lnTo>
                    <a:pt x="1061" y="685"/>
                  </a:lnTo>
                  <a:lnTo>
                    <a:pt x="1050" y="719"/>
                  </a:lnTo>
                  <a:lnTo>
                    <a:pt x="1038" y="752"/>
                  </a:lnTo>
                  <a:lnTo>
                    <a:pt x="1023" y="784"/>
                  </a:lnTo>
                  <a:lnTo>
                    <a:pt x="1006" y="814"/>
                  </a:lnTo>
                  <a:lnTo>
                    <a:pt x="988" y="844"/>
                  </a:lnTo>
                  <a:lnTo>
                    <a:pt x="968" y="872"/>
                  </a:lnTo>
                  <a:lnTo>
                    <a:pt x="946" y="899"/>
                  </a:lnTo>
                  <a:lnTo>
                    <a:pt x="922" y="924"/>
                  </a:lnTo>
                  <a:lnTo>
                    <a:pt x="897" y="948"/>
                  </a:lnTo>
                  <a:lnTo>
                    <a:pt x="870" y="969"/>
                  </a:lnTo>
                  <a:lnTo>
                    <a:pt x="842" y="990"/>
                  </a:lnTo>
                  <a:lnTo>
                    <a:pt x="813" y="1008"/>
                  </a:lnTo>
                  <a:lnTo>
                    <a:pt x="782" y="1025"/>
                  </a:lnTo>
                  <a:lnTo>
                    <a:pt x="750" y="1040"/>
                  </a:lnTo>
                  <a:lnTo>
                    <a:pt x="718" y="1052"/>
                  </a:lnTo>
                  <a:lnTo>
                    <a:pt x="684" y="1063"/>
                  </a:lnTo>
                  <a:lnTo>
                    <a:pt x="649" y="1071"/>
                  </a:lnTo>
                  <a:lnTo>
                    <a:pt x="614" y="1077"/>
                  </a:lnTo>
                  <a:lnTo>
                    <a:pt x="577" y="1081"/>
                  </a:lnTo>
                  <a:lnTo>
                    <a:pt x="540" y="1082"/>
                  </a:lnTo>
                  <a:lnTo>
                    <a:pt x="504" y="1081"/>
                  </a:lnTo>
                  <a:lnTo>
                    <a:pt x="467" y="1077"/>
                  </a:lnTo>
                  <a:lnTo>
                    <a:pt x="432" y="1071"/>
                  </a:lnTo>
                  <a:lnTo>
                    <a:pt x="397" y="1063"/>
                  </a:lnTo>
                  <a:lnTo>
                    <a:pt x="363" y="1052"/>
                  </a:lnTo>
                  <a:lnTo>
                    <a:pt x="330" y="1040"/>
                  </a:lnTo>
                  <a:lnTo>
                    <a:pt x="299" y="1025"/>
                  </a:lnTo>
                  <a:lnTo>
                    <a:pt x="268" y="1008"/>
                  </a:lnTo>
                  <a:lnTo>
                    <a:pt x="239" y="990"/>
                  </a:lnTo>
                  <a:lnTo>
                    <a:pt x="210" y="969"/>
                  </a:lnTo>
                  <a:lnTo>
                    <a:pt x="184" y="948"/>
                  </a:lnTo>
                  <a:lnTo>
                    <a:pt x="159" y="924"/>
                  </a:lnTo>
                  <a:lnTo>
                    <a:pt x="135" y="899"/>
                  </a:lnTo>
                  <a:lnTo>
                    <a:pt x="113" y="872"/>
                  </a:lnTo>
                  <a:lnTo>
                    <a:pt x="93" y="844"/>
                  </a:lnTo>
                  <a:lnTo>
                    <a:pt x="74" y="814"/>
                  </a:lnTo>
                  <a:lnTo>
                    <a:pt x="58" y="784"/>
                  </a:lnTo>
                  <a:lnTo>
                    <a:pt x="43" y="752"/>
                  </a:lnTo>
                  <a:lnTo>
                    <a:pt x="30" y="719"/>
                  </a:lnTo>
                  <a:lnTo>
                    <a:pt x="20" y="685"/>
                  </a:lnTo>
                  <a:lnTo>
                    <a:pt x="11" y="650"/>
                  </a:lnTo>
                  <a:lnTo>
                    <a:pt x="6" y="615"/>
                  </a:lnTo>
                  <a:lnTo>
                    <a:pt x="2" y="579"/>
                  </a:lnTo>
                  <a:lnTo>
                    <a:pt x="0" y="541"/>
                  </a:lnTo>
                  <a:lnTo>
                    <a:pt x="2" y="504"/>
                  </a:lnTo>
                  <a:lnTo>
                    <a:pt x="6" y="468"/>
                  </a:lnTo>
                  <a:lnTo>
                    <a:pt x="11" y="432"/>
                  </a:lnTo>
                  <a:lnTo>
                    <a:pt x="20" y="397"/>
                  </a:lnTo>
                  <a:lnTo>
                    <a:pt x="30" y="364"/>
                  </a:lnTo>
                  <a:lnTo>
                    <a:pt x="43" y="331"/>
                  </a:lnTo>
                  <a:lnTo>
                    <a:pt x="58" y="299"/>
                  </a:lnTo>
                  <a:lnTo>
                    <a:pt x="74" y="268"/>
                  </a:lnTo>
                  <a:lnTo>
                    <a:pt x="93" y="239"/>
                  </a:lnTo>
                  <a:lnTo>
                    <a:pt x="113" y="211"/>
                  </a:lnTo>
                  <a:lnTo>
                    <a:pt x="135" y="184"/>
                  </a:lnTo>
                  <a:lnTo>
                    <a:pt x="159" y="159"/>
                  </a:lnTo>
                  <a:lnTo>
                    <a:pt x="184" y="135"/>
                  </a:lnTo>
                  <a:lnTo>
                    <a:pt x="210" y="113"/>
                  </a:lnTo>
                  <a:lnTo>
                    <a:pt x="239" y="93"/>
                  </a:lnTo>
                  <a:lnTo>
                    <a:pt x="268" y="74"/>
                  </a:lnTo>
                  <a:lnTo>
                    <a:pt x="299" y="58"/>
                  </a:lnTo>
                  <a:lnTo>
                    <a:pt x="330" y="43"/>
                  </a:lnTo>
                  <a:lnTo>
                    <a:pt x="363" y="30"/>
                  </a:lnTo>
                  <a:lnTo>
                    <a:pt x="397" y="19"/>
                  </a:lnTo>
                  <a:lnTo>
                    <a:pt x="432" y="11"/>
                  </a:lnTo>
                  <a:lnTo>
                    <a:pt x="467" y="5"/>
                  </a:lnTo>
                  <a:lnTo>
                    <a:pt x="504" y="2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rgbClr val="6FBA2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pic>
        <p:nvPicPr>
          <p:cNvPr id="9" name="그림 8" descr="원  외부 점선 .ep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26000" y="2178000"/>
            <a:ext cx="2572441" cy="2584603"/>
          </a:xfrm>
          <a:prstGeom prst="rect">
            <a:avLst/>
          </a:prstGeom>
        </p:spPr>
      </p:pic>
      <p:sp>
        <p:nvSpPr>
          <p:cNvPr id="10" name="제목 1"/>
          <p:cNvSpPr txBox="1">
            <a:spLocks/>
          </p:cNvSpPr>
          <p:nvPr/>
        </p:nvSpPr>
        <p:spPr>
          <a:xfrm>
            <a:off x="3589829" y="2809238"/>
            <a:ext cx="5072098" cy="136435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나눔고딕 ExtraBold" pitchFamily="50" charset="-127"/>
                <a:ea typeface="나눔고딕 ExtraBold" pitchFamily="50" charset="-127"/>
                <a:cs typeface="+mj-cs"/>
              </a:rPr>
              <a:t>1m</a:t>
            </a:r>
            <a:r>
              <a:rPr kumimoji="0" lang="ko-KR" alt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나눔고딕 ExtraBold" pitchFamily="50" charset="-127"/>
                <a:ea typeface="나눔고딕 ExtraBold" pitchFamily="50" charset="-127"/>
                <a:cs typeface="+mj-cs"/>
              </a:rPr>
              <a:t>보다 큰 단위는</a:t>
            </a:r>
            <a:endParaRPr kumimoji="0" lang="en-US" altLang="ko-KR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나눔고딕 ExtraBold" pitchFamily="50" charset="-127"/>
              <a:ea typeface="나눔고딕 ExtraBold" pitchFamily="50" charset="-127"/>
              <a:cs typeface="+mj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3600" dirty="0" smtClean="0">
                <a:latin typeface="나눔고딕 ExtraBold" pitchFamily="50" charset="-127"/>
                <a:ea typeface="나눔고딕 ExtraBold" pitchFamily="50" charset="-127"/>
                <a:cs typeface="+mj-cs"/>
              </a:rPr>
              <a:t>무엇일까</a:t>
            </a:r>
            <a:r>
              <a:rPr lang="ko-KR" altLang="en-US" sz="3600" dirty="0">
                <a:latin typeface="나눔고딕 ExtraBold" pitchFamily="50" charset="-127"/>
                <a:ea typeface="나눔고딕 ExtraBold" pitchFamily="50" charset="-127"/>
                <a:cs typeface="+mj-cs"/>
              </a:rPr>
              <a:t>요</a:t>
            </a:r>
            <a:endParaRPr kumimoji="0" lang="en-US" altLang="ko-KR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나눔고딕 ExtraBold" pitchFamily="50" charset="-127"/>
              <a:ea typeface="나눔고딕 ExtraBold" pitchFamily="50" charset="-127"/>
              <a:cs typeface="+mj-cs"/>
            </a:endParaRPr>
          </a:p>
        </p:txBody>
      </p:sp>
      <p:sp>
        <p:nvSpPr>
          <p:cNvPr id="11" name="타원 10"/>
          <p:cNvSpPr/>
          <p:nvPr/>
        </p:nvSpPr>
        <p:spPr>
          <a:xfrm>
            <a:off x="1494000" y="2646000"/>
            <a:ext cx="1663892" cy="1663892"/>
          </a:xfrm>
          <a:prstGeom prst="ellipse">
            <a:avLst/>
          </a:prstGeom>
          <a:solidFill>
            <a:srgbClr val="6FBA2C"/>
          </a:solidFill>
          <a:ln>
            <a:solidFill>
              <a:srgbClr val="6FBA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latin typeface="나눔고딕" pitchFamily="50" charset="-127"/>
                <a:ea typeface="나눔고딕" pitchFamily="50" charset="-127"/>
              </a:rPr>
              <a:t> </a:t>
            </a: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643042" y="3143248"/>
            <a:ext cx="1357322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ko-KR" sz="36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3</a:t>
            </a:r>
            <a:r>
              <a:rPr lang="ko-KR" altLang="en-US" sz="3600" dirty="0" err="1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endParaRPr lang="ko-KR" altLang="en-US" sz="3600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259632" y="1700808"/>
            <a:ext cx="360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 smtClean="0">
                <a:solidFill>
                  <a:srgbClr val="6FBA2C"/>
                </a:solidFill>
                <a:latin typeface="나눔고딕 ExtraBold" pitchFamily="50" charset="-127"/>
                <a:ea typeface="나눔고딕 ExtraBold" pitchFamily="50" charset="-127"/>
              </a:rPr>
              <a:t>다음 시간에 배울 내용 알아보기</a:t>
            </a:r>
            <a:endParaRPr lang="ko-KR" altLang="en-US" sz="2000" dirty="0">
              <a:solidFill>
                <a:srgbClr val="6FBA2C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69" name="그룹 68"/>
          <p:cNvGrpSpPr/>
          <p:nvPr/>
        </p:nvGrpSpPr>
        <p:grpSpPr>
          <a:xfrm>
            <a:off x="8382024" y="6192000"/>
            <a:ext cx="428628" cy="428628"/>
            <a:chOff x="6701949" y="6250801"/>
            <a:chExt cx="428628" cy="428628"/>
          </a:xfrm>
        </p:grpSpPr>
        <p:sp>
          <p:nvSpPr>
            <p:cNvPr id="70" name="타원 69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71" name="이등변 삼각형 70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pic>
        <p:nvPicPr>
          <p:cNvPr id="26" name="그림 25" descr="7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912000" y="32400"/>
            <a:ext cx="2789873" cy="911543"/>
          </a:xfrm>
          <a:prstGeom prst="rect">
            <a:avLst/>
          </a:prstGeom>
        </p:spPr>
      </p:pic>
      <p:sp>
        <p:nvSpPr>
          <p:cNvPr id="27" name="모서리가 둥근 직사각형 26"/>
          <p:cNvSpPr/>
          <p:nvPr/>
        </p:nvSpPr>
        <p:spPr>
          <a:xfrm>
            <a:off x="395536" y="476672"/>
            <a:ext cx="3837384" cy="4320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E1DD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8" name="모서리가 둥근 직사각형 27"/>
          <p:cNvSpPr/>
          <p:nvPr/>
        </p:nvSpPr>
        <p:spPr>
          <a:xfrm>
            <a:off x="395536" y="476672"/>
            <a:ext cx="1008112" cy="4320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E1DD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                  </a:t>
            </a:r>
            <a:endParaRPr lang="ko-KR" altLang="en-US" dirty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9" name="직사각형 28"/>
          <p:cNvSpPr/>
          <p:nvPr/>
        </p:nvSpPr>
        <p:spPr>
          <a:xfrm>
            <a:off x="467544" y="466039"/>
            <a:ext cx="3706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400" dirty="0" smtClean="0">
                <a:solidFill>
                  <a:srgbClr val="E94829"/>
                </a:solidFill>
                <a:latin typeface="나눔고딕 ExtraBold" pitchFamily="50" charset="-127"/>
                <a:ea typeface="나눔고딕 ExtraBold" pitchFamily="50" charset="-127"/>
              </a:rPr>
              <a:t>2</a:t>
            </a:r>
            <a:endParaRPr lang="ko-KR" altLang="en-US" sz="2400" dirty="0">
              <a:solidFill>
                <a:srgbClr val="E94829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83568" y="518122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 smtClean="0">
                <a:latin typeface="나눔고딕 ExtraBold" pitchFamily="50" charset="-127"/>
                <a:ea typeface="나눔고딕 ExtraBold" pitchFamily="50" charset="-127"/>
              </a:rPr>
              <a:t>차시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403648" y="548680"/>
            <a:ext cx="29732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latin typeface="나눔고딕 ExtraBold" pitchFamily="50" charset="-127"/>
                <a:ea typeface="나눔고딕 ExtraBold" pitchFamily="50" charset="-127"/>
              </a:rPr>
              <a:t>1</a:t>
            </a:r>
            <a:r>
              <a:rPr lang="en-US" altLang="ko-KR" sz="1400" spc="-300" dirty="0">
                <a:latin typeface="나눔고딕 ExtraBold" pitchFamily="50" charset="-127"/>
                <a:ea typeface="나눔고딕 ExtraBold" pitchFamily="50" charset="-127"/>
              </a:rPr>
              <a:t> </a:t>
            </a:r>
            <a:r>
              <a:rPr lang="en-US" altLang="ko-KR" sz="1400" dirty="0">
                <a:latin typeface="나눔고딕 ExtraBold" pitchFamily="50" charset="-127"/>
                <a:ea typeface="나눔고딕 ExtraBold" pitchFamily="50" charset="-127"/>
              </a:rPr>
              <a:t>cm</a:t>
            </a:r>
            <a:r>
              <a:rPr lang="ko-KR" altLang="en-US" sz="1400" dirty="0">
                <a:latin typeface="나눔고딕 ExtraBold" pitchFamily="50" charset="-127"/>
                <a:ea typeface="나눔고딕 ExtraBold" pitchFamily="50" charset="-127"/>
              </a:rPr>
              <a:t>보다 작은 단위는 무엇일까요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그룹 74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76" name="타원 75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77" name="이등변 삼각형 76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47" name="TextBox 46"/>
          <p:cNvSpPr txBox="1"/>
          <p:nvPr/>
        </p:nvSpPr>
        <p:spPr>
          <a:xfrm>
            <a:off x="666720" y="410956"/>
            <a:ext cx="4337825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1</a:t>
            </a:r>
            <a:r>
              <a:rPr lang="en-US" altLang="ko-KR" sz="2300" spc="-6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 </a:t>
            </a:r>
            <a:r>
              <a:rPr lang="en-US" altLang="ko-KR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mm</a:t>
            </a:r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의 필요성 인식하고 익히기</a:t>
            </a:r>
            <a:endParaRPr lang="ko-KR" altLang="en-US" sz="2300" dirty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59" name="그룹 58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60" name="타원 59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61" name="이등변 삼각형 60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37" name="모서리가 둥근 직사각형 36"/>
          <p:cNvSpPr/>
          <p:nvPr/>
        </p:nvSpPr>
        <p:spPr>
          <a:xfrm>
            <a:off x="912864" y="4333861"/>
            <a:ext cx="8072386" cy="476519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2200" dirty="0">
              <a:latin typeface="나눔고딕" charset="-127"/>
              <a:ea typeface="나눔고딕" charset="-127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985433" y="4356676"/>
            <a:ext cx="7643765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-18000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 lang="ko-KR" altLang="en-US"/>
            </a:pP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charset="-127"/>
                <a:ea typeface="나눔고딕" charset="-127"/>
                <a:sym typeface="Wingdings"/>
              </a:rPr>
              <a:t>신발을 사야 하는 데 신발 치수를 모르기 때문입니다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charset="-127"/>
                <a:ea typeface="나눔고딕" charset="-127"/>
                <a:sym typeface="Wingdings"/>
              </a:rPr>
              <a:t>.</a:t>
            </a:r>
            <a:endParaRPr lang="ko-KR" altLang="en-US" sz="2200" b="1" dirty="0">
              <a:solidFill>
                <a:schemeClr val="accent2">
                  <a:lumMod val="75000"/>
                </a:schemeClr>
              </a:solidFill>
              <a:latin typeface="나눔고딕" charset="-127"/>
              <a:ea typeface="나눔고딕" charset="-127"/>
              <a:sym typeface="Wingdings"/>
            </a:endParaRPr>
          </a:p>
        </p:txBody>
      </p:sp>
      <p:pic>
        <p:nvPicPr>
          <p:cNvPr id="57" name="그림 56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0939" y="4363364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" name="모서리가 둥근 직사각형 64"/>
          <p:cNvSpPr/>
          <p:nvPr/>
        </p:nvSpPr>
        <p:spPr>
          <a:xfrm>
            <a:off x="912864" y="5385256"/>
            <a:ext cx="8072386" cy="476519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2200" dirty="0">
              <a:latin typeface="나눔고딕" charset="-127"/>
              <a:ea typeface="나눔고딕" charset="-127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999948" y="5410968"/>
            <a:ext cx="4236712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180000">
              <a:buClr>
                <a:schemeClr val="accent2">
                  <a:lumMod val="75000"/>
                </a:schemeClr>
              </a:buClr>
              <a:buFont typeface="Arial" pitchFamily="34" charset="0"/>
              <a:buChar char="•"/>
              <a:defRPr lang="ko-KR" altLang="en-US"/>
            </a:pP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charset="-127"/>
                <a:ea typeface="나눔고딕" charset="-127"/>
                <a:sym typeface="Wingdings"/>
              </a:rPr>
              <a:t>자신의 발 길이를 알아야 합니다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charset="-127"/>
                <a:ea typeface="나눔고딕" charset="-127"/>
                <a:sym typeface="Wingdings"/>
              </a:rPr>
              <a:t>.</a:t>
            </a:r>
            <a:endParaRPr lang="ko-KR" altLang="en-US" sz="2200" dirty="0">
              <a:solidFill>
                <a:schemeClr val="accent2">
                  <a:lumMod val="75000"/>
                </a:schemeClr>
              </a:solidFill>
              <a:latin typeface="나눔고딕" charset="-127"/>
              <a:ea typeface="나눔고딕" charset="-127"/>
            </a:endParaRPr>
          </a:p>
        </p:txBody>
      </p:sp>
      <p:pic>
        <p:nvPicPr>
          <p:cNvPr id="67" name="그림 66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0939" y="5414759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" name="그림 47" descr="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12000" y="32400"/>
            <a:ext cx="2789873" cy="911543"/>
          </a:xfrm>
          <a:prstGeom prst="rect">
            <a:avLst/>
          </a:prstGeom>
        </p:spPr>
      </p:pic>
      <p:grpSp>
        <p:nvGrpSpPr>
          <p:cNvPr id="44" name="그룹 43"/>
          <p:cNvGrpSpPr/>
          <p:nvPr/>
        </p:nvGrpSpPr>
        <p:grpSpPr>
          <a:xfrm>
            <a:off x="1036102" y="3848228"/>
            <a:ext cx="7958168" cy="430887"/>
            <a:chOff x="1004250" y="3712295"/>
            <a:chExt cx="7958168" cy="430887"/>
          </a:xfrm>
        </p:grpSpPr>
        <p:sp>
          <p:nvSpPr>
            <p:cNvPr id="45" name="TextBox 44"/>
            <p:cNvSpPr txBox="1"/>
            <p:nvPr/>
          </p:nvSpPr>
          <p:spPr>
            <a:xfrm>
              <a:off x="1146514" y="3712295"/>
              <a:ext cx="781590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defTabSz="857513" latinLnBrk="0">
                <a:spcBef>
                  <a:spcPct val="0"/>
                </a:spcBef>
                <a:spcAft>
                  <a:spcPct val="0"/>
                </a:spcAft>
                <a:defRPr lang="ko-KR" altLang="en-US"/>
              </a:pPr>
              <a:r>
                <a:rPr lang="ko-KR" altLang="en-US" sz="2200" b="1" dirty="0">
                  <a:latin typeface="나눔고딕" charset="-127"/>
                  <a:ea typeface="나눔고딕" charset="-127"/>
                  <a:sym typeface="Wingdings"/>
                </a:rPr>
                <a:t>지혜는 왜 난처해 했나요</a:t>
              </a:r>
              <a:r>
                <a:rPr lang="en-US" altLang="ko-KR" sz="2200" b="1" dirty="0">
                  <a:latin typeface="나눔고딕" charset="-127"/>
                  <a:ea typeface="나눔고딕" charset="-127"/>
                  <a:sym typeface="Wingdings"/>
                </a:rPr>
                <a:t>?</a:t>
              </a:r>
              <a:endParaRPr lang="ko-KR" altLang="en-US" sz="2200" b="1" dirty="0">
                <a:latin typeface="나눔고딕" charset="-127"/>
                <a:ea typeface="나눔고딕" charset="-127"/>
                <a:sym typeface="Wingdings"/>
              </a:endParaRPr>
            </a:p>
          </p:txBody>
        </p:sp>
        <p:sp>
          <p:nvSpPr>
            <p:cNvPr id="46" name="Freeform 14"/>
            <p:cNvSpPr>
              <a:spLocks/>
            </p:cNvSpPr>
            <p:nvPr/>
          </p:nvSpPr>
          <p:spPr bwMode="auto">
            <a:xfrm>
              <a:off x="1004250" y="3863672"/>
              <a:ext cx="126000" cy="126000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1"/>
                </a:cxn>
                <a:cxn ang="0">
                  <a:pos x="115" y="3"/>
                </a:cxn>
                <a:cxn ang="0">
                  <a:pos x="122" y="6"/>
                </a:cxn>
                <a:cxn ang="0">
                  <a:pos x="129" y="11"/>
                </a:cxn>
                <a:cxn ang="0">
                  <a:pos x="134" y="16"/>
                </a:cxn>
                <a:cxn ang="0">
                  <a:pos x="139" y="21"/>
                </a:cxn>
                <a:cxn ang="0">
                  <a:pos x="142" y="27"/>
                </a:cxn>
                <a:cxn ang="0">
                  <a:pos x="145" y="33"/>
                </a:cxn>
                <a:cxn ang="0">
                  <a:pos x="146" y="38"/>
                </a:cxn>
                <a:cxn ang="0">
                  <a:pos x="148" y="44"/>
                </a:cxn>
                <a:cxn ang="0">
                  <a:pos x="148" y="48"/>
                </a:cxn>
                <a:cxn ang="0">
                  <a:pos x="149" y="51"/>
                </a:cxn>
                <a:cxn ang="0">
                  <a:pos x="149" y="54"/>
                </a:cxn>
                <a:cxn ang="0">
                  <a:pos x="149" y="54"/>
                </a:cxn>
                <a:cxn ang="0">
                  <a:pos x="149" y="100"/>
                </a:cxn>
                <a:cxn ang="0">
                  <a:pos x="147" y="110"/>
                </a:cxn>
                <a:cxn ang="0">
                  <a:pos x="144" y="118"/>
                </a:cxn>
                <a:cxn ang="0">
                  <a:pos x="140" y="126"/>
                </a:cxn>
                <a:cxn ang="0">
                  <a:pos x="136" y="132"/>
                </a:cxn>
                <a:cxn ang="0">
                  <a:pos x="130" y="136"/>
                </a:cxn>
                <a:cxn ang="0">
                  <a:pos x="124" y="140"/>
                </a:cxn>
                <a:cxn ang="0">
                  <a:pos x="119" y="143"/>
                </a:cxn>
                <a:cxn ang="0">
                  <a:pos x="113" y="145"/>
                </a:cxn>
                <a:cxn ang="0">
                  <a:pos x="108" y="147"/>
                </a:cxn>
                <a:cxn ang="0">
                  <a:pos x="103" y="148"/>
                </a:cxn>
                <a:cxn ang="0">
                  <a:pos x="99" y="148"/>
                </a:cxn>
                <a:cxn ang="0">
                  <a:pos x="96" y="148"/>
                </a:cxn>
                <a:cxn ang="0">
                  <a:pos x="94" y="148"/>
                </a:cxn>
                <a:cxn ang="0">
                  <a:pos x="54" y="148"/>
                </a:cxn>
                <a:cxn ang="0">
                  <a:pos x="43" y="148"/>
                </a:cxn>
                <a:cxn ang="0">
                  <a:pos x="34" y="145"/>
                </a:cxn>
                <a:cxn ang="0">
                  <a:pos x="26" y="142"/>
                </a:cxn>
                <a:cxn ang="0">
                  <a:pos x="20" y="138"/>
                </a:cxn>
                <a:cxn ang="0">
                  <a:pos x="14" y="133"/>
                </a:cxn>
                <a:cxn ang="0">
                  <a:pos x="10" y="127"/>
                </a:cxn>
                <a:cxn ang="0">
                  <a:pos x="7" y="121"/>
                </a:cxn>
                <a:cxn ang="0">
                  <a:pos x="4" y="116"/>
                </a:cxn>
                <a:cxn ang="0">
                  <a:pos x="2" y="110"/>
                </a:cxn>
                <a:cxn ang="0">
                  <a:pos x="1" y="105"/>
                </a:cxn>
                <a:cxn ang="0">
                  <a:pos x="0" y="101"/>
                </a:cxn>
                <a:cxn ang="0">
                  <a:pos x="0" y="97"/>
                </a:cxn>
                <a:cxn ang="0">
                  <a:pos x="0" y="95"/>
                </a:cxn>
                <a:cxn ang="0">
                  <a:pos x="0" y="94"/>
                </a:cxn>
                <a:cxn ang="0">
                  <a:pos x="0" y="49"/>
                </a:cxn>
                <a:cxn ang="0">
                  <a:pos x="2" y="39"/>
                </a:cxn>
                <a:cxn ang="0">
                  <a:pos x="4" y="30"/>
                </a:cxn>
                <a:cxn ang="0">
                  <a:pos x="8" y="23"/>
                </a:cxn>
                <a:cxn ang="0">
                  <a:pos x="13" y="17"/>
                </a:cxn>
                <a:cxn ang="0">
                  <a:pos x="18" y="12"/>
                </a:cxn>
                <a:cxn ang="0">
                  <a:pos x="24" y="8"/>
                </a:cxn>
                <a:cxn ang="0">
                  <a:pos x="30" y="5"/>
                </a:cxn>
                <a:cxn ang="0">
                  <a:pos x="36" y="3"/>
                </a:cxn>
                <a:cxn ang="0">
                  <a:pos x="41" y="2"/>
                </a:cxn>
                <a:cxn ang="0">
                  <a:pos x="46" y="1"/>
                </a:cxn>
                <a:cxn ang="0">
                  <a:pos x="50" y="0"/>
                </a:cxn>
                <a:cxn ang="0">
                  <a:pos x="53" y="0"/>
                </a:cxn>
                <a:cxn ang="0">
                  <a:pos x="54" y="0"/>
                </a:cxn>
              </a:cxnLst>
              <a:rect l="0" t="0" r="r" b="b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200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82" name="그룹 81"/>
          <p:cNvGrpSpPr/>
          <p:nvPr/>
        </p:nvGrpSpPr>
        <p:grpSpPr>
          <a:xfrm>
            <a:off x="1036102" y="4898726"/>
            <a:ext cx="7958168" cy="430887"/>
            <a:chOff x="1004250" y="3712295"/>
            <a:chExt cx="7958168" cy="430887"/>
          </a:xfrm>
        </p:grpSpPr>
        <p:sp>
          <p:nvSpPr>
            <p:cNvPr id="83" name="TextBox 82"/>
            <p:cNvSpPr txBox="1"/>
            <p:nvPr/>
          </p:nvSpPr>
          <p:spPr>
            <a:xfrm>
              <a:off x="1146514" y="3712295"/>
              <a:ext cx="781590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spcBef>
                  <a:spcPct val="0"/>
                </a:spcBef>
                <a:spcAft>
                  <a:spcPct val="0"/>
                </a:spcAft>
                <a:defRPr lang="ko-KR" altLang="en-US"/>
              </a:pPr>
              <a:r>
                <a:rPr lang="ko-KR" altLang="en-US" sz="2200" b="1" dirty="0" smtClean="0">
                  <a:latin typeface="나눔고딕" charset="-127"/>
                  <a:ea typeface="나눔고딕" charset="-127"/>
                  <a:sym typeface="Wingdings"/>
                </a:rPr>
                <a:t>신발 치수를 알기 </a:t>
              </a:r>
              <a:r>
                <a:rPr lang="ko-KR" altLang="en-US" sz="2200" b="1" dirty="0">
                  <a:latin typeface="나눔고딕" charset="-127"/>
                  <a:ea typeface="나눔고딕" charset="-127"/>
                  <a:sym typeface="Wingdings"/>
                </a:rPr>
                <a:t>위해 지혜는 무엇을 알아야 하나요</a:t>
              </a:r>
              <a:r>
                <a:rPr lang="en-US" altLang="ko-KR" sz="2200" b="1" dirty="0">
                  <a:latin typeface="나눔고딕" charset="-127"/>
                  <a:ea typeface="나눔고딕" charset="-127"/>
                  <a:sym typeface="Wingdings"/>
                </a:rPr>
                <a:t>?</a:t>
              </a:r>
              <a:endParaRPr lang="ko-KR" altLang="en-US" sz="2200" b="1" dirty="0">
                <a:latin typeface="나눔고딕" charset="-127"/>
                <a:ea typeface="나눔고딕" charset="-127"/>
                <a:sym typeface="Wingdings"/>
              </a:endParaRPr>
            </a:p>
          </p:txBody>
        </p:sp>
        <p:sp>
          <p:nvSpPr>
            <p:cNvPr id="84" name="Freeform 14"/>
            <p:cNvSpPr>
              <a:spLocks/>
            </p:cNvSpPr>
            <p:nvPr/>
          </p:nvSpPr>
          <p:spPr bwMode="auto">
            <a:xfrm>
              <a:off x="1004250" y="3863672"/>
              <a:ext cx="126000" cy="126000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1"/>
                </a:cxn>
                <a:cxn ang="0">
                  <a:pos x="115" y="3"/>
                </a:cxn>
                <a:cxn ang="0">
                  <a:pos x="122" y="6"/>
                </a:cxn>
                <a:cxn ang="0">
                  <a:pos x="129" y="11"/>
                </a:cxn>
                <a:cxn ang="0">
                  <a:pos x="134" y="16"/>
                </a:cxn>
                <a:cxn ang="0">
                  <a:pos x="139" y="21"/>
                </a:cxn>
                <a:cxn ang="0">
                  <a:pos x="142" y="27"/>
                </a:cxn>
                <a:cxn ang="0">
                  <a:pos x="145" y="33"/>
                </a:cxn>
                <a:cxn ang="0">
                  <a:pos x="146" y="38"/>
                </a:cxn>
                <a:cxn ang="0">
                  <a:pos x="148" y="44"/>
                </a:cxn>
                <a:cxn ang="0">
                  <a:pos x="148" y="48"/>
                </a:cxn>
                <a:cxn ang="0">
                  <a:pos x="149" y="51"/>
                </a:cxn>
                <a:cxn ang="0">
                  <a:pos x="149" y="54"/>
                </a:cxn>
                <a:cxn ang="0">
                  <a:pos x="149" y="54"/>
                </a:cxn>
                <a:cxn ang="0">
                  <a:pos x="149" y="100"/>
                </a:cxn>
                <a:cxn ang="0">
                  <a:pos x="147" y="110"/>
                </a:cxn>
                <a:cxn ang="0">
                  <a:pos x="144" y="118"/>
                </a:cxn>
                <a:cxn ang="0">
                  <a:pos x="140" y="126"/>
                </a:cxn>
                <a:cxn ang="0">
                  <a:pos x="136" y="132"/>
                </a:cxn>
                <a:cxn ang="0">
                  <a:pos x="130" y="136"/>
                </a:cxn>
                <a:cxn ang="0">
                  <a:pos x="124" y="140"/>
                </a:cxn>
                <a:cxn ang="0">
                  <a:pos x="119" y="143"/>
                </a:cxn>
                <a:cxn ang="0">
                  <a:pos x="113" y="145"/>
                </a:cxn>
                <a:cxn ang="0">
                  <a:pos x="108" y="147"/>
                </a:cxn>
                <a:cxn ang="0">
                  <a:pos x="103" y="148"/>
                </a:cxn>
                <a:cxn ang="0">
                  <a:pos x="99" y="148"/>
                </a:cxn>
                <a:cxn ang="0">
                  <a:pos x="96" y="148"/>
                </a:cxn>
                <a:cxn ang="0">
                  <a:pos x="94" y="148"/>
                </a:cxn>
                <a:cxn ang="0">
                  <a:pos x="54" y="148"/>
                </a:cxn>
                <a:cxn ang="0">
                  <a:pos x="43" y="148"/>
                </a:cxn>
                <a:cxn ang="0">
                  <a:pos x="34" y="145"/>
                </a:cxn>
                <a:cxn ang="0">
                  <a:pos x="26" y="142"/>
                </a:cxn>
                <a:cxn ang="0">
                  <a:pos x="20" y="138"/>
                </a:cxn>
                <a:cxn ang="0">
                  <a:pos x="14" y="133"/>
                </a:cxn>
                <a:cxn ang="0">
                  <a:pos x="10" y="127"/>
                </a:cxn>
                <a:cxn ang="0">
                  <a:pos x="7" y="121"/>
                </a:cxn>
                <a:cxn ang="0">
                  <a:pos x="4" y="116"/>
                </a:cxn>
                <a:cxn ang="0">
                  <a:pos x="2" y="110"/>
                </a:cxn>
                <a:cxn ang="0">
                  <a:pos x="1" y="105"/>
                </a:cxn>
                <a:cxn ang="0">
                  <a:pos x="0" y="101"/>
                </a:cxn>
                <a:cxn ang="0">
                  <a:pos x="0" y="97"/>
                </a:cxn>
                <a:cxn ang="0">
                  <a:pos x="0" y="95"/>
                </a:cxn>
                <a:cxn ang="0">
                  <a:pos x="0" y="94"/>
                </a:cxn>
                <a:cxn ang="0">
                  <a:pos x="0" y="49"/>
                </a:cxn>
                <a:cxn ang="0">
                  <a:pos x="2" y="39"/>
                </a:cxn>
                <a:cxn ang="0">
                  <a:pos x="4" y="30"/>
                </a:cxn>
                <a:cxn ang="0">
                  <a:pos x="8" y="23"/>
                </a:cxn>
                <a:cxn ang="0">
                  <a:pos x="13" y="17"/>
                </a:cxn>
                <a:cxn ang="0">
                  <a:pos x="18" y="12"/>
                </a:cxn>
                <a:cxn ang="0">
                  <a:pos x="24" y="8"/>
                </a:cxn>
                <a:cxn ang="0">
                  <a:pos x="30" y="5"/>
                </a:cxn>
                <a:cxn ang="0">
                  <a:pos x="36" y="3"/>
                </a:cxn>
                <a:cxn ang="0">
                  <a:pos x="41" y="2"/>
                </a:cxn>
                <a:cxn ang="0">
                  <a:pos x="46" y="1"/>
                </a:cxn>
                <a:cxn ang="0">
                  <a:pos x="50" y="0"/>
                </a:cxn>
                <a:cxn ang="0">
                  <a:pos x="53" y="0"/>
                </a:cxn>
                <a:cxn ang="0">
                  <a:pos x="54" y="0"/>
                </a:cxn>
              </a:cxnLst>
              <a:rect l="0" t="0" r="r" b="b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200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88" name="그룹 87"/>
          <p:cNvGrpSpPr/>
          <p:nvPr/>
        </p:nvGrpSpPr>
        <p:grpSpPr>
          <a:xfrm>
            <a:off x="919459" y="1386291"/>
            <a:ext cx="8237614" cy="430887"/>
            <a:chOff x="993918" y="3079124"/>
            <a:chExt cx="8237614" cy="430887"/>
          </a:xfrm>
        </p:grpSpPr>
        <p:sp>
          <p:nvSpPr>
            <p:cNvPr id="89" name="TextBox 20"/>
            <p:cNvSpPr txBox="1">
              <a:spLocks noChangeArrowheads="1"/>
            </p:cNvSpPr>
            <p:nvPr/>
          </p:nvSpPr>
          <p:spPr bwMode="auto">
            <a:xfrm>
              <a:off x="1251774" y="3079124"/>
              <a:ext cx="7979758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defTabSz="839788"/>
              <a:r>
                <a:rPr kumimoji="0"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발 길이를 재어 봅시다</a:t>
              </a:r>
              <a:r>
                <a:rPr kumimoji="0"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.</a:t>
              </a:r>
              <a:endParaRPr kumimoji="0" lang="ko-KR" altLang="en-US" sz="2200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grpSp>
          <p:nvGrpSpPr>
            <p:cNvPr id="90" name="그룹 89"/>
            <p:cNvGrpSpPr/>
            <p:nvPr/>
          </p:nvGrpSpPr>
          <p:grpSpPr>
            <a:xfrm>
              <a:off x="993918" y="3190481"/>
              <a:ext cx="219265" cy="218283"/>
              <a:chOff x="-572047" y="4429132"/>
              <a:chExt cx="291025" cy="289721"/>
            </a:xfrm>
          </p:grpSpPr>
          <p:sp>
            <p:nvSpPr>
              <p:cNvPr id="91" name="Freeform 14"/>
              <p:cNvSpPr>
                <a:spLocks/>
              </p:cNvSpPr>
              <p:nvPr/>
            </p:nvSpPr>
            <p:spPr bwMode="auto">
              <a:xfrm>
                <a:off x="-504842" y="4496337"/>
                <a:ext cx="194452" cy="193147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05" y="1"/>
                  </a:cxn>
                  <a:cxn ang="0">
                    <a:pos x="115" y="3"/>
                  </a:cxn>
                  <a:cxn ang="0">
                    <a:pos x="122" y="6"/>
                  </a:cxn>
                  <a:cxn ang="0">
                    <a:pos x="129" y="11"/>
                  </a:cxn>
                  <a:cxn ang="0">
                    <a:pos x="134" y="16"/>
                  </a:cxn>
                  <a:cxn ang="0">
                    <a:pos x="139" y="21"/>
                  </a:cxn>
                  <a:cxn ang="0">
                    <a:pos x="142" y="27"/>
                  </a:cxn>
                  <a:cxn ang="0">
                    <a:pos x="145" y="33"/>
                  </a:cxn>
                  <a:cxn ang="0">
                    <a:pos x="146" y="38"/>
                  </a:cxn>
                  <a:cxn ang="0">
                    <a:pos x="148" y="44"/>
                  </a:cxn>
                  <a:cxn ang="0">
                    <a:pos x="148" y="48"/>
                  </a:cxn>
                  <a:cxn ang="0">
                    <a:pos x="149" y="51"/>
                  </a:cxn>
                  <a:cxn ang="0">
                    <a:pos x="149" y="54"/>
                  </a:cxn>
                  <a:cxn ang="0">
                    <a:pos x="149" y="54"/>
                  </a:cxn>
                  <a:cxn ang="0">
                    <a:pos x="149" y="100"/>
                  </a:cxn>
                  <a:cxn ang="0">
                    <a:pos x="147" y="110"/>
                  </a:cxn>
                  <a:cxn ang="0">
                    <a:pos x="144" y="118"/>
                  </a:cxn>
                  <a:cxn ang="0">
                    <a:pos x="140" y="126"/>
                  </a:cxn>
                  <a:cxn ang="0">
                    <a:pos x="136" y="132"/>
                  </a:cxn>
                  <a:cxn ang="0">
                    <a:pos x="130" y="136"/>
                  </a:cxn>
                  <a:cxn ang="0">
                    <a:pos x="124" y="140"/>
                  </a:cxn>
                  <a:cxn ang="0">
                    <a:pos x="119" y="143"/>
                  </a:cxn>
                  <a:cxn ang="0">
                    <a:pos x="113" y="145"/>
                  </a:cxn>
                  <a:cxn ang="0">
                    <a:pos x="108" y="147"/>
                  </a:cxn>
                  <a:cxn ang="0">
                    <a:pos x="103" y="148"/>
                  </a:cxn>
                  <a:cxn ang="0">
                    <a:pos x="99" y="148"/>
                  </a:cxn>
                  <a:cxn ang="0">
                    <a:pos x="96" y="148"/>
                  </a:cxn>
                  <a:cxn ang="0">
                    <a:pos x="94" y="148"/>
                  </a:cxn>
                  <a:cxn ang="0">
                    <a:pos x="54" y="148"/>
                  </a:cxn>
                  <a:cxn ang="0">
                    <a:pos x="43" y="148"/>
                  </a:cxn>
                  <a:cxn ang="0">
                    <a:pos x="34" y="145"/>
                  </a:cxn>
                  <a:cxn ang="0">
                    <a:pos x="26" y="142"/>
                  </a:cxn>
                  <a:cxn ang="0">
                    <a:pos x="20" y="138"/>
                  </a:cxn>
                  <a:cxn ang="0">
                    <a:pos x="14" y="133"/>
                  </a:cxn>
                  <a:cxn ang="0">
                    <a:pos x="10" y="127"/>
                  </a:cxn>
                  <a:cxn ang="0">
                    <a:pos x="7" y="121"/>
                  </a:cxn>
                  <a:cxn ang="0">
                    <a:pos x="4" y="116"/>
                  </a:cxn>
                  <a:cxn ang="0">
                    <a:pos x="2" y="110"/>
                  </a:cxn>
                  <a:cxn ang="0">
                    <a:pos x="1" y="105"/>
                  </a:cxn>
                  <a:cxn ang="0">
                    <a:pos x="0" y="101"/>
                  </a:cxn>
                  <a:cxn ang="0">
                    <a:pos x="0" y="97"/>
                  </a:cxn>
                  <a:cxn ang="0">
                    <a:pos x="0" y="95"/>
                  </a:cxn>
                  <a:cxn ang="0">
                    <a:pos x="0" y="94"/>
                  </a:cxn>
                  <a:cxn ang="0">
                    <a:pos x="0" y="49"/>
                  </a:cxn>
                  <a:cxn ang="0">
                    <a:pos x="2" y="39"/>
                  </a:cxn>
                  <a:cxn ang="0">
                    <a:pos x="4" y="30"/>
                  </a:cxn>
                  <a:cxn ang="0">
                    <a:pos x="8" y="23"/>
                  </a:cxn>
                  <a:cxn ang="0">
                    <a:pos x="13" y="17"/>
                  </a:cxn>
                  <a:cxn ang="0">
                    <a:pos x="18" y="12"/>
                  </a:cxn>
                  <a:cxn ang="0">
                    <a:pos x="24" y="8"/>
                  </a:cxn>
                  <a:cxn ang="0">
                    <a:pos x="30" y="5"/>
                  </a:cxn>
                  <a:cxn ang="0">
                    <a:pos x="36" y="3"/>
                  </a:cxn>
                  <a:cxn ang="0">
                    <a:pos x="41" y="2"/>
                  </a:cxn>
                  <a:cxn ang="0">
                    <a:pos x="46" y="1"/>
                  </a:cxn>
                  <a:cxn ang="0">
                    <a:pos x="50" y="0"/>
                  </a:cxn>
                  <a:cxn ang="0">
                    <a:pos x="53" y="0"/>
                  </a:cxn>
                  <a:cxn ang="0">
                    <a:pos x="54" y="0"/>
                  </a:cxn>
                </a:cxnLst>
                <a:rect l="0" t="0" r="r" b="b"/>
                <a:pathLst>
                  <a:path w="149" h="148">
                    <a:moveTo>
                      <a:pt x="54" y="0"/>
                    </a:moveTo>
                    <a:lnTo>
                      <a:pt x="94" y="0"/>
                    </a:lnTo>
                    <a:lnTo>
                      <a:pt x="100" y="0"/>
                    </a:lnTo>
                    <a:lnTo>
                      <a:pt x="105" y="1"/>
                    </a:lnTo>
                    <a:lnTo>
                      <a:pt x="110" y="2"/>
                    </a:lnTo>
                    <a:lnTo>
                      <a:pt x="115" y="3"/>
                    </a:lnTo>
                    <a:lnTo>
                      <a:pt x="119" y="4"/>
                    </a:lnTo>
                    <a:lnTo>
                      <a:pt x="122" y="6"/>
                    </a:lnTo>
                    <a:lnTo>
                      <a:pt x="126" y="8"/>
                    </a:lnTo>
                    <a:lnTo>
                      <a:pt x="129" y="11"/>
                    </a:lnTo>
                    <a:lnTo>
                      <a:pt x="132" y="13"/>
                    </a:lnTo>
                    <a:lnTo>
                      <a:pt x="134" y="16"/>
                    </a:lnTo>
                    <a:lnTo>
                      <a:pt x="137" y="19"/>
                    </a:lnTo>
                    <a:lnTo>
                      <a:pt x="139" y="21"/>
                    </a:lnTo>
                    <a:lnTo>
                      <a:pt x="141" y="24"/>
                    </a:lnTo>
                    <a:lnTo>
                      <a:pt x="142" y="27"/>
                    </a:lnTo>
                    <a:lnTo>
                      <a:pt x="143" y="30"/>
                    </a:lnTo>
                    <a:lnTo>
                      <a:pt x="145" y="33"/>
                    </a:lnTo>
                    <a:lnTo>
                      <a:pt x="146" y="36"/>
                    </a:lnTo>
                    <a:lnTo>
                      <a:pt x="146" y="38"/>
                    </a:lnTo>
                    <a:lnTo>
                      <a:pt x="147" y="41"/>
                    </a:lnTo>
                    <a:lnTo>
                      <a:pt x="148" y="44"/>
                    </a:lnTo>
                    <a:lnTo>
                      <a:pt x="148" y="46"/>
                    </a:lnTo>
                    <a:lnTo>
                      <a:pt x="148" y="48"/>
                    </a:lnTo>
                    <a:lnTo>
                      <a:pt x="149" y="50"/>
                    </a:lnTo>
                    <a:lnTo>
                      <a:pt x="149" y="51"/>
                    </a:lnTo>
                    <a:lnTo>
                      <a:pt x="149" y="53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94"/>
                    </a:lnTo>
                    <a:lnTo>
                      <a:pt x="149" y="100"/>
                    </a:lnTo>
                    <a:lnTo>
                      <a:pt x="148" y="105"/>
                    </a:lnTo>
                    <a:lnTo>
                      <a:pt x="147" y="110"/>
                    </a:lnTo>
                    <a:lnTo>
                      <a:pt x="146" y="114"/>
                    </a:lnTo>
                    <a:lnTo>
                      <a:pt x="144" y="118"/>
                    </a:lnTo>
                    <a:lnTo>
                      <a:pt x="142" y="122"/>
                    </a:lnTo>
                    <a:lnTo>
                      <a:pt x="140" y="126"/>
                    </a:lnTo>
                    <a:lnTo>
                      <a:pt x="138" y="129"/>
                    </a:lnTo>
                    <a:lnTo>
                      <a:pt x="136" y="132"/>
                    </a:lnTo>
                    <a:lnTo>
                      <a:pt x="133" y="134"/>
                    </a:lnTo>
                    <a:lnTo>
                      <a:pt x="130" y="136"/>
                    </a:lnTo>
                    <a:lnTo>
                      <a:pt x="127" y="138"/>
                    </a:lnTo>
                    <a:lnTo>
                      <a:pt x="124" y="140"/>
                    </a:lnTo>
                    <a:lnTo>
                      <a:pt x="122" y="142"/>
                    </a:lnTo>
                    <a:lnTo>
                      <a:pt x="119" y="143"/>
                    </a:lnTo>
                    <a:lnTo>
                      <a:pt x="116" y="144"/>
                    </a:lnTo>
                    <a:lnTo>
                      <a:pt x="113" y="145"/>
                    </a:lnTo>
                    <a:lnTo>
                      <a:pt x="110" y="146"/>
                    </a:lnTo>
                    <a:lnTo>
                      <a:pt x="108" y="147"/>
                    </a:lnTo>
                    <a:lnTo>
                      <a:pt x="105" y="147"/>
                    </a:lnTo>
                    <a:lnTo>
                      <a:pt x="103" y="148"/>
                    </a:lnTo>
                    <a:lnTo>
                      <a:pt x="101" y="148"/>
                    </a:lnTo>
                    <a:lnTo>
                      <a:pt x="99" y="148"/>
                    </a:lnTo>
                    <a:lnTo>
                      <a:pt x="97" y="148"/>
                    </a:lnTo>
                    <a:lnTo>
                      <a:pt x="96" y="148"/>
                    </a:lnTo>
                    <a:lnTo>
                      <a:pt x="95" y="148"/>
                    </a:lnTo>
                    <a:lnTo>
                      <a:pt x="94" y="148"/>
                    </a:lnTo>
                    <a:lnTo>
                      <a:pt x="94" y="148"/>
                    </a:lnTo>
                    <a:lnTo>
                      <a:pt x="54" y="148"/>
                    </a:lnTo>
                    <a:lnTo>
                      <a:pt x="49" y="148"/>
                    </a:lnTo>
                    <a:lnTo>
                      <a:pt x="43" y="148"/>
                    </a:lnTo>
                    <a:lnTo>
                      <a:pt x="39" y="147"/>
                    </a:lnTo>
                    <a:lnTo>
                      <a:pt x="34" y="145"/>
                    </a:lnTo>
                    <a:lnTo>
                      <a:pt x="30" y="144"/>
                    </a:lnTo>
                    <a:lnTo>
                      <a:pt x="26" y="142"/>
                    </a:lnTo>
                    <a:lnTo>
                      <a:pt x="23" y="140"/>
                    </a:lnTo>
                    <a:lnTo>
                      <a:pt x="20" y="138"/>
                    </a:lnTo>
                    <a:lnTo>
                      <a:pt x="17" y="135"/>
                    </a:lnTo>
                    <a:lnTo>
                      <a:pt x="14" y="133"/>
                    </a:lnTo>
                    <a:lnTo>
                      <a:pt x="12" y="130"/>
                    </a:lnTo>
                    <a:lnTo>
                      <a:pt x="10" y="127"/>
                    </a:lnTo>
                    <a:lnTo>
                      <a:pt x="8" y="124"/>
                    </a:lnTo>
                    <a:lnTo>
                      <a:pt x="7" y="121"/>
                    </a:lnTo>
                    <a:lnTo>
                      <a:pt x="5" y="118"/>
                    </a:lnTo>
                    <a:lnTo>
                      <a:pt x="4" y="116"/>
                    </a:lnTo>
                    <a:lnTo>
                      <a:pt x="3" y="113"/>
                    </a:lnTo>
                    <a:lnTo>
                      <a:pt x="2" y="110"/>
                    </a:lnTo>
                    <a:lnTo>
                      <a:pt x="2" y="107"/>
                    </a:lnTo>
                    <a:lnTo>
                      <a:pt x="1" y="105"/>
                    </a:lnTo>
                    <a:lnTo>
                      <a:pt x="1" y="103"/>
                    </a:lnTo>
                    <a:lnTo>
                      <a:pt x="0" y="101"/>
                    </a:lnTo>
                    <a:lnTo>
                      <a:pt x="0" y="99"/>
                    </a:lnTo>
                    <a:lnTo>
                      <a:pt x="0" y="97"/>
                    </a:lnTo>
                    <a:lnTo>
                      <a:pt x="0" y="96"/>
                    </a:lnTo>
                    <a:lnTo>
                      <a:pt x="0" y="95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54"/>
                    </a:lnTo>
                    <a:lnTo>
                      <a:pt x="0" y="49"/>
                    </a:lnTo>
                    <a:lnTo>
                      <a:pt x="1" y="44"/>
                    </a:lnTo>
                    <a:lnTo>
                      <a:pt x="2" y="39"/>
                    </a:lnTo>
                    <a:lnTo>
                      <a:pt x="3" y="34"/>
                    </a:lnTo>
                    <a:lnTo>
                      <a:pt x="4" y="30"/>
                    </a:lnTo>
                    <a:lnTo>
                      <a:pt x="6" y="26"/>
                    </a:lnTo>
                    <a:lnTo>
                      <a:pt x="8" y="23"/>
                    </a:lnTo>
                    <a:lnTo>
                      <a:pt x="11" y="20"/>
                    </a:lnTo>
                    <a:lnTo>
                      <a:pt x="13" y="17"/>
                    </a:lnTo>
                    <a:lnTo>
                      <a:pt x="16" y="14"/>
                    </a:lnTo>
                    <a:lnTo>
                      <a:pt x="18" y="12"/>
                    </a:lnTo>
                    <a:lnTo>
                      <a:pt x="21" y="10"/>
                    </a:lnTo>
                    <a:lnTo>
                      <a:pt x="24" y="8"/>
                    </a:lnTo>
                    <a:lnTo>
                      <a:pt x="27" y="7"/>
                    </a:lnTo>
                    <a:lnTo>
                      <a:pt x="30" y="5"/>
                    </a:lnTo>
                    <a:lnTo>
                      <a:pt x="33" y="4"/>
                    </a:lnTo>
                    <a:lnTo>
                      <a:pt x="36" y="3"/>
                    </a:lnTo>
                    <a:lnTo>
                      <a:pt x="38" y="2"/>
                    </a:lnTo>
                    <a:lnTo>
                      <a:pt x="41" y="2"/>
                    </a:lnTo>
                    <a:lnTo>
                      <a:pt x="44" y="1"/>
                    </a:lnTo>
                    <a:lnTo>
                      <a:pt x="46" y="1"/>
                    </a:lnTo>
                    <a:lnTo>
                      <a:pt x="48" y="0"/>
                    </a:lnTo>
                    <a:lnTo>
                      <a:pt x="50" y="0"/>
                    </a:lnTo>
                    <a:lnTo>
                      <a:pt x="51" y="0"/>
                    </a:lnTo>
                    <a:lnTo>
                      <a:pt x="53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ABCD03"/>
              </a:solidFill>
              <a:ln w="0">
                <a:solidFill>
                  <a:srgbClr val="99F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92" name="Freeform 15"/>
              <p:cNvSpPr>
                <a:spLocks noEditPoints="1"/>
              </p:cNvSpPr>
              <p:nvPr/>
            </p:nvSpPr>
            <p:spPr bwMode="auto">
              <a:xfrm>
                <a:off x="-572047" y="4429132"/>
                <a:ext cx="291025" cy="289721"/>
              </a:xfrm>
              <a:custGeom>
                <a:avLst/>
                <a:gdLst/>
                <a:ahLst/>
                <a:cxnLst>
                  <a:cxn ang="0">
                    <a:pos x="86" y="74"/>
                  </a:cxn>
                  <a:cxn ang="0">
                    <a:pos x="80" y="77"/>
                  </a:cxn>
                  <a:cxn ang="0">
                    <a:pos x="76" y="80"/>
                  </a:cxn>
                  <a:cxn ang="0">
                    <a:pos x="74" y="85"/>
                  </a:cxn>
                  <a:cxn ang="0">
                    <a:pos x="74" y="131"/>
                  </a:cxn>
                  <a:cxn ang="0">
                    <a:pos x="75" y="137"/>
                  </a:cxn>
                  <a:cxn ang="0">
                    <a:pos x="77" y="143"/>
                  </a:cxn>
                  <a:cxn ang="0">
                    <a:pos x="82" y="147"/>
                  </a:cxn>
                  <a:cxn ang="0">
                    <a:pos x="86" y="148"/>
                  </a:cxn>
                  <a:cxn ang="0">
                    <a:pos x="134" y="148"/>
                  </a:cxn>
                  <a:cxn ang="0">
                    <a:pos x="142" y="146"/>
                  </a:cxn>
                  <a:cxn ang="0">
                    <a:pos x="147" y="142"/>
                  </a:cxn>
                  <a:cxn ang="0">
                    <a:pos x="149" y="137"/>
                  </a:cxn>
                  <a:cxn ang="0">
                    <a:pos x="149" y="88"/>
                  </a:cxn>
                  <a:cxn ang="0">
                    <a:pos x="147" y="82"/>
                  </a:cxn>
                  <a:cxn ang="0">
                    <a:pos x="142" y="76"/>
                  </a:cxn>
                  <a:cxn ang="0">
                    <a:pos x="137" y="74"/>
                  </a:cxn>
                  <a:cxn ang="0">
                    <a:pos x="131" y="0"/>
                  </a:cxn>
                  <a:cxn ang="0">
                    <a:pos x="153" y="2"/>
                  </a:cxn>
                  <a:cxn ang="0">
                    <a:pos x="171" y="8"/>
                  </a:cxn>
                  <a:cxn ang="0">
                    <a:pos x="189" y="19"/>
                  </a:cxn>
                  <a:cxn ang="0">
                    <a:pos x="201" y="31"/>
                  </a:cxn>
                  <a:cxn ang="0">
                    <a:pos x="210" y="44"/>
                  </a:cxn>
                  <a:cxn ang="0">
                    <a:pos x="216" y="58"/>
                  </a:cxn>
                  <a:cxn ang="0">
                    <a:pos x="220" y="71"/>
                  </a:cxn>
                  <a:cxn ang="0">
                    <a:pos x="222" y="82"/>
                  </a:cxn>
                  <a:cxn ang="0">
                    <a:pos x="223" y="131"/>
                  </a:cxn>
                  <a:cxn ang="0">
                    <a:pos x="221" y="152"/>
                  </a:cxn>
                  <a:cxn ang="0">
                    <a:pos x="215" y="171"/>
                  </a:cxn>
                  <a:cxn ang="0">
                    <a:pos x="204" y="189"/>
                  </a:cxn>
                  <a:cxn ang="0">
                    <a:pos x="192" y="200"/>
                  </a:cxn>
                  <a:cxn ang="0">
                    <a:pos x="179" y="210"/>
                  </a:cxn>
                  <a:cxn ang="0">
                    <a:pos x="164" y="216"/>
                  </a:cxn>
                  <a:cxn ang="0">
                    <a:pos x="151" y="220"/>
                  </a:cxn>
                  <a:cxn ang="0">
                    <a:pos x="140" y="222"/>
                  </a:cxn>
                  <a:cxn ang="0">
                    <a:pos x="91" y="222"/>
                  </a:cxn>
                  <a:cxn ang="0">
                    <a:pos x="70" y="220"/>
                  </a:cxn>
                  <a:cxn ang="0">
                    <a:pos x="52" y="214"/>
                  </a:cxn>
                  <a:cxn ang="0">
                    <a:pos x="34" y="203"/>
                  </a:cxn>
                  <a:cxn ang="0">
                    <a:pos x="22" y="192"/>
                  </a:cxn>
                  <a:cxn ang="0">
                    <a:pos x="13" y="178"/>
                  </a:cxn>
                  <a:cxn ang="0">
                    <a:pos x="6" y="164"/>
                  </a:cxn>
                  <a:cxn ang="0">
                    <a:pos x="2" y="151"/>
                  </a:cxn>
                  <a:cxn ang="0">
                    <a:pos x="1" y="140"/>
                  </a:cxn>
                  <a:cxn ang="0">
                    <a:pos x="0" y="91"/>
                  </a:cxn>
                  <a:cxn ang="0">
                    <a:pos x="2" y="70"/>
                  </a:cxn>
                  <a:cxn ang="0">
                    <a:pos x="8" y="52"/>
                  </a:cxn>
                  <a:cxn ang="0">
                    <a:pos x="19" y="34"/>
                  </a:cxn>
                  <a:cxn ang="0">
                    <a:pos x="31" y="22"/>
                  </a:cxn>
                  <a:cxn ang="0">
                    <a:pos x="44" y="13"/>
                  </a:cxn>
                  <a:cxn ang="0">
                    <a:pos x="58" y="6"/>
                  </a:cxn>
                  <a:cxn ang="0">
                    <a:pos x="71" y="3"/>
                  </a:cxn>
                  <a:cxn ang="0">
                    <a:pos x="83" y="1"/>
                  </a:cxn>
                </a:cxnLst>
                <a:rect l="0" t="0" r="r" b="b"/>
                <a:pathLst>
                  <a:path w="223" h="222">
                    <a:moveTo>
                      <a:pt x="92" y="74"/>
                    </a:moveTo>
                    <a:lnTo>
                      <a:pt x="90" y="74"/>
                    </a:lnTo>
                    <a:lnTo>
                      <a:pt x="88" y="74"/>
                    </a:lnTo>
                    <a:lnTo>
                      <a:pt x="88" y="74"/>
                    </a:lnTo>
                    <a:lnTo>
                      <a:pt x="86" y="74"/>
                    </a:lnTo>
                    <a:lnTo>
                      <a:pt x="85" y="75"/>
                    </a:lnTo>
                    <a:lnTo>
                      <a:pt x="83" y="76"/>
                    </a:lnTo>
                    <a:lnTo>
                      <a:pt x="82" y="76"/>
                    </a:lnTo>
                    <a:lnTo>
                      <a:pt x="82" y="76"/>
                    </a:lnTo>
                    <a:lnTo>
                      <a:pt x="80" y="77"/>
                    </a:lnTo>
                    <a:lnTo>
                      <a:pt x="80" y="77"/>
                    </a:lnTo>
                    <a:lnTo>
                      <a:pt x="78" y="78"/>
                    </a:lnTo>
                    <a:lnTo>
                      <a:pt x="78" y="78"/>
                    </a:lnTo>
                    <a:lnTo>
                      <a:pt x="78" y="78"/>
                    </a:lnTo>
                    <a:lnTo>
                      <a:pt x="76" y="80"/>
                    </a:lnTo>
                    <a:lnTo>
                      <a:pt x="76" y="80"/>
                    </a:lnTo>
                    <a:lnTo>
                      <a:pt x="75" y="82"/>
                    </a:lnTo>
                    <a:lnTo>
                      <a:pt x="74" y="84"/>
                    </a:lnTo>
                    <a:lnTo>
                      <a:pt x="74" y="84"/>
                    </a:lnTo>
                    <a:lnTo>
                      <a:pt x="74" y="85"/>
                    </a:lnTo>
                    <a:lnTo>
                      <a:pt x="74" y="86"/>
                    </a:lnTo>
                    <a:lnTo>
                      <a:pt x="74" y="86"/>
                    </a:lnTo>
                    <a:lnTo>
                      <a:pt x="74" y="90"/>
                    </a:lnTo>
                    <a:lnTo>
                      <a:pt x="74" y="91"/>
                    </a:lnTo>
                    <a:lnTo>
                      <a:pt x="74" y="131"/>
                    </a:lnTo>
                    <a:lnTo>
                      <a:pt x="74" y="132"/>
                    </a:lnTo>
                    <a:lnTo>
                      <a:pt x="74" y="134"/>
                    </a:lnTo>
                    <a:lnTo>
                      <a:pt x="74" y="134"/>
                    </a:lnTo>
                    <a:lnTo>
                      <a:pt x="74" y="136"/>
                    </a:lnTo>
                    <a:lnTo>
                      <a:pt x="75" y="137"/>
                    </a:lnTo>
                    <a:lnTo>
                      <a:pt x="76" y="140"/>
                    </a:lnTo>
                    <a:lnTo>
                      <a:pt x="76" y="140"/>
                    </a:lnTo>
                    <a:lnTo>
                      <a:pt x="76" y="141"/>
                    </a:lnTo>
                    <a:lnTo>
                      <a:pt x="77" y="143"/>
                    </a:lnTo>
                    <a:lnTo>
                      <a:pt x="77" y="143"/>
                    </a:lnTo>
                    <a:lnTo>
                      <a:pt x="78" y="144"/>
                    </a:lnTo>
                    <a:lnTo>
                      <a:pt x="79" y="145"/>
                    </a:lnTo>
                    <a:lnTo>
                      <a:pt x="80" y="146"/>
                    </a:lnTo>
                    <a:lnTo>
                      <a:pt x="80" y="147"/>
                    </a:lnTo>
                    <a:lnTo>
                      <a:pt x="82" y="147"/>
                    </a:lnTo>
                    <a:lnTo>
                      <a:pt x="82" y="148"/>
                    </a:lnTo>
                    <a:lnTo>
                      <a:pt x="84" y="148"/>
                    </a:lnTo>
                    <a:lnTo>
                      <a:pt x="85" y="148"/>
                    </a:lnTo>
                    <a:lnTo>
                      <a:pt x="86" y="148"/>
                    </a:lnTo>
                    <a:lnTo>
                      <a:pt x="86" y="148"/>
                    </a:lnTo>
                    <a:lnTo>
                      <a:pt x="90" y="149"/>
                    </a:lnTo>
                    <a:lnTo>
                      <a:pt x="91" y="149"/>
                    </a:lnTo>
                    <a:lnTo>
                      <a:pt x="131" y="149"/>
                    </a:lnTo>
                    <a:lnTo>
                      <a:pt x="133" y="149"/>
                    </a:lnTo>
                    <a:lnTo>
                      <a:pt x="134" y="148"/>
                    </a:lnTo>
                    <a:lnTo>
                      <a:pt x="134" y="148"/>
                    </a:lnTo>
                    <a:lnTo>
                      <a:pt x="136" y="148"/>
                    </a:lnTo>
                    <a:lnTo>
                      <a:pt x="138" y="148"/>
                    </a:lnTo>
                    <a:lnTo>
                      <a:pt x="139" y="147"/>
                    </a:lnTo>
                    <a:lnTo>
                      <a:pt x="142" y="146"/>
                    </a:lnTo>
                    <a:lnTo>
                      <a:pt x="143" y="145"/>
                    </a:lnTo>
                    <a:lnTo>
                      <a:pt x="144" y="145"/>
                    </a:lnTo>
                    <a:lnTo>
                      <a:pt x="145" y="144"/>
                    </a:lnTo>
                    <a:lnTo>
                      <a:pt x="146" y="143"/>
                    </a:lnTo>
                    <a:lnTo>
                      <a:pt x="147" y="142"/>
                    </a:lnTo>
                    <a:lnTo>
                      <a:pt x="148" y="140"/>
                    </a:lnTo>
                    <a:lnTo>
                      <a:pt x="148" y="140"/>
                    </a:lnTo>
                    <a:lnTo>
                      <a:pt x="148" y="138"/>
                    </a:lnTo>
                    <a:lnTo>
                      <a:pt x="148" y="138"/>
                    </a:lnTo>
                    <a:lnTo>
                      <a:pt x="149" y="137"/>
                    </a:lnTo>
                    <a:lnTo>
                      <a:pt x="149" y="133"/>
                    </a:lnTo>
                    <a:lnTo>
                      <a:pt x="149" y="131"/>
                    </a:lnTo>
                    <a:lnTo>
                      <a:pt x="149" y="92"/>
                    </a:lnTo>
                    <a:lnTo>
                      <a:pt x="149" y="90"/>
                    </a:lnTo>
                    <a:lnTo>
                      <a:pt x="149" y="88"/>
                    </a:lnTo>
                    <a:lnTo>
                      <a:pt x="149" y="88"/>
                    </a:lnTo>
                    <a:lnTo>
                      <a:pt x="148" y="86"/>
                    </a:lnTo>
                    <a:lnTo>
                      <a:pt x="148" y="85"/>
                    </a:lnTo>
                    <a:lnTo>
                      <a:pt x="147" y="83"/>
                    </a:lnTo>
                    <a:lnTo>
                      <a:pt x="147" y="82"/>
                    </a:lnTo>
                    <a:lnTo>
                      <a:pt x="145" y="79"/>
                    </a:lnTo>
                    <a:lnTo>
                      <a:pt x="145" y="79"/>
                    </a:lnTo>
                    <a:lnTo>
                      <a:pt x="144" y="77"/>
                    </a:lnTo>
                    <a:lnTo>
                      <a:pt x="143" y="76"/>
                    </a:lnTo>
                    <a:lnTo>
                      <a:pt x="142" y="76"/>
                    </a:lnTo>
                    <a:lnTo>
                      <a:pt x="141" y="75"/>
                    </a:lnTo>
                    <a:lnTo>
                      <a:pt x="138" y="74"/>
                    </a:lnTo>
                    <a:lnTo>
                      <a:pt x="138" y="74"/>
                    </a:lnTo>
                    <a:lnTo>
                      <a:pt x="138" y="74"/>
                    </a:lnTo>
                    <a:lnTo>
                      <a:pt x="137" y="74"/>
                    </a:lnTo>
                    <a:lnTo>
                      <a:pt x="133" y="74"/>
                    </a:lnTo>
                    <a:lnTo>
                      <a:pt x="131" y="74"/>
                    </a:lnTo>
                    <a:lnTo>
                      <a:pt x="92" y="74"/>
                    </a:lnTo>
                    <a:close/>
                    <a:moveTo>
                      <a:pt x="90" y="0"/>
                    </a:moveTo>
                    <a:lnTo>
                      <a:pt x="131" y="0"/>
                    </a:lnTo>
                    <a:lnTo>
                      <a:pt x="136" y="0"/>
                    </a:lnTo>
                    <a:lnTo>
                      <a:pt x="140" y="1"/>
                    </a:lnTo>
                    <a:lnTo>
                      <a:pt x="145" y="1"/>
                    </a:lnTo>
                    <a:lnTo>
                      <a:pt x="148" y="2"/>
                    </a:lnTo>
                    <a:lnTo>
                      <a:pt x="153" y="2"/>
                    </a:lnTo>
                    <a:lnTo>
                      <a:pt x="157" y="3"/>
                    </a:lnTo>
                    <a:lnTo>
                      <a:pt x="160" y="4"/>
                    </a:lnTo>
                    <a:lnTo>
                      <a:pt x="164" y="5"/>
                    </a:lnTo>
                    <a:lnTo>
                      <a:pt x="167" y="7"/>
                    </a:lnTo>
                    <a:lnTo>
                      <a:pt x="171" y="8"/>
                    </a:lnTo>
                    <a:lnTo>
                      <a:pt x="174" y="10"/>
                    </a:lnTo>
                    <a:lnTo>
                      <a:pt x="177" y="11"/>
                    </a:lnTo>
                    <a:lnTo>
                      <a:pt x="183" y="15"/>
                    </a:lnTo>
                    <a:lnTo>
                      <a:pt x="186" y="17"/>
                    </a:lnTo>
                    <a:lnTo>
                      <a:pt x="189" y="19"/>
                    </a:lnTo>
                    <a:lnTo>
                      <a:pt x="192" y="21"/>
                    </a:lnTo>
                    <a:lnTo>
                      <a:pt x="194" y="24"/>
                    </a:lnTo>
                    <a:lnTo>
                      <a:pt x="196" y="26"/>
                    </a:lnTo>
                    <a:lnTo>
                      <a:pt x="199" y="28"/>
                    </a:lnTo>
                    <a:lnTo>
                      <a:pt x="201" y="31"/>
                    </a:lnTo>
                    <a:lnTo>
                      <a:pt x="203" y="33"/>
                    </a:lnTo>
                    <a:lnTo>
                      <a:pt x="205" y="36"/>
                    </a:lnTo>
                    <a:lnTo>
                      <a:pt x="207" y="39"/>
                    </a:lnTo>
                    <a:lnTo>
                      <a:pt x="209" y="42"/>
                    </a:lnTo>
                    <a:lnTo>
                      <a:pt x="210" y="44"/>
                    </a:lnTo>
                    <a:lnTo>
                      <a:pt x="211" y="47"/>
                    </a:lnTo>
                    <a:lnTo>
                      <a:pt x="213" y="50"/>
                    </a:lnTo>
                    <a:lnTo>
                      <a:pt x="214" y="52"/>
                    </a:lnTo>
                    <a:lnTo>
                      <a:pt x="215" y="55"/>
                    </a:lnTo>
                    <a:lnTo>
                      <a:pt x="216" y="58"/>
                    </a:lnTo>
                    <a:lnTo>
                      <a:pt x="217" y="61"/>
                    </a:lnTo>
                    <a:lnTo>
                      <a:pt x="218" y="63"/>
                    </a:lnTo>
                    <a:lnTo>
                      <a:pt x="219" y="66"/>
                    </a:lnTo>
                    <a:lnTo>
                      <a:pt x="220" y="69"/>
                    </a:lnTo>
                    <a:lnTo>
                      <a:pt x="220" y="71"/>
                    </a:lnTo>
                    <a:lnTo>
                      <a:pt x="221" y="73"/>
                    </a:lnTo>
                    <a:lnTo>
                      <a:pt x="221" y="75"/>
                    </a:lnTo>
                    <a:lnTo>
                      <a:pt x="222" y="79"/>
                    </a:lnTo>
                    <a:lnTo>
                      <a:pt x="222" y="81"/>
                    </a:lnTo>
                    <a:lnTo>
                      <a:pt x="222" y="82"/>
                    </a:lnTo>
                    <a:lnTo>
                      <a:pt x="222" y="84"/>
                    </a:lnTo>
                    <a:lnTo>
                      <a:pt x="222" y="85"/>
                    </a:lnTo>
                    <a:lnTo>
                      <a:pt x="222" y="86"/>
                    </a:lnTo>
                    <a:lnTo>
                      <a:pt x="223" y="90"/>
                    </a:lnTo>
                    <a:lnTo>
                      <a:pt x="223" y="131"/>
                    </a:lnTo>
                    <a:lnTo>
                      <a:pt x="223" y="136"/>
                    </a:lnTo>
                    <a:lnTo>
                      <a:pt x="222" y="140"/>
                    </a:lnTo>
                    <a:lnTo>
                      <a:pt x="222" y="144"/>
                    </a:lnTo>
                    <a:lnTo>
                      <a:pt x="221" y="148"/>
                    </a:lnTo>
                    <a:lnTo>
                      <a:pt x="221" y="152"/>
                    </a:lnTo>
                    <a:lnTo>
                      <a:pt x="220" y="156"/>
                    </a:lnTo>
                    <a:lnTo>
                      <a:pt x="219" y="160"/>
                    </a:lnTo>
                    <a:lnTo>
                      <a:pt x="217" y="164"/>
                    </a:lnTo>
                    <a:lnTo>
                      <a:pt x="216" y="167"/>
                    </a:lnTo>
                    <a:lnTo>
                      <a:pt x="215" y="171"/>
                    </a:lnTo>
                    <a:lnTo>
                      <a:pt x="213" y="174"/>
                    </a:lnTo>
                    <a:lnTo>
                      <a:pt x="211" y="177"/>
                    </a:lnTo>
                    <a:lnTo>
                      <a:pt x="208" y="183"/>
                    </a:lnTo>
                    <a:lnTo>
                      <a:pt x="206" y="186"/>
                    </a:lnTo>
                    <a:lnTo>
                      <a:pt x="204" y="189"/>
                    </a:lnTo>
                    <a:lnTo>
                      <a:pt x="202" y="191"/>
                    </a:lnTo>
                    <a:lnTo>
                      <a:pt x="199" y="194"/>
                    </a:lnTo>
                    <a:lnTo>
                      <a:pt x="197" y="196"/>
                    </a:lnTo>
                    <a:lnTo>
                      <a:pt x="194" y="198"/>
                    </a:lnTo>
                    <a:lnTo>
                      <a:pt x="192" y="200"/>
                    </a:lnTo>
                    <a:lnTo>
                      <a:pt x="190" y="202"/>
                    </a:lnTo>
                    <a:lnTo>
                      <a:pt x="187" y="205"/>
                    </a:lnTo>
                    <a:lnTo>
                      <a:pt x="184" y="206"/>
                    </a:lnTo>
                    <a:lnTo>
                      <a:pt x="181" y="208"/>
                    </a:lnTo>
                    <a:lnTo>
                      <a:pt x="179" y="210"/>
                    </a:lnTo>
                    <a:lnTo>
                      <a:pt x="176" y="211"/>
                    </a:lnTo>
                    <a:lnTo>
                      <a:pt x="173" y="212"/>
                    </a:lnTo>
                    <a:lnTo>
                      <a:pt x="170" y="214"/>
                    </a:lnTo>
                    <a:lnTo>
                      <a:pt x="168" y="215"/>
                    </a:lnTo>
                    <a:lnTo>
                      <a:pt x="164" y="216"/>
                    </a:lnTo>
                    <a:lnTo>
                      <a:pt x="162" y="217"/>
                    </a:lnTo>
                    <a:lnTo>
                      <a:pt x="159" y="218"/>
                    </a:lnTo>
                    <a:lnTo>
                      <a:pt x="157" y="218"/>
                    </a:lnTo>
                    <a:lnTo>
                      <a:pt x="154" y="219"/>
                    </a:lnTo>
                    <a:lnTo>
                      <a:pt x="151" y="220"/>
                    </a:lnTo>
                    <a:lnTo>
                      <a:pt x="149" y="220"/>
                    </a:lnTo>
                    <a:lnTo>
                      <a:pt x="147" y="221"/>
                    </a:lnTo>
                    <a:lnTo>
                      <a:pt x="144" y="221"/>
                    </a:lnTo>
                    <a:lnTo>
                      <a:pt x="142" y="221"/>
                    </a:lnTo>
                    <a:lnTo>
                      <a:pt x="140" y="222"/>
                    </a:lnTo>
                    <a:lnTo>
                      <a:pt x="139" y="222"/>
                    </a:lnTo>
                    <a:lnTo>
                      <a:pt x="137" y="222"/>
                    </a:lnTo>
                    <a:lnTo>
                      <a:pt x="136" y="222"/>
                    </a:lnTo>
                    <a:lnTo>
                      <a:pt x="133" y="222"/>
                    </a:lnTo>
                    <a:lnTo>
                      <a:pt x="91" y="222"/>
                    </a:lnTo>
                    <a:lnTo>
                      <a:pt x="86" y="222"/>
                    </a:lnTo>
                    <a:lnTo>
                      <a:pt x="83" y="222"/>
                    </a:lnTo>
                    <a:lnTo>
                      <a:pt x="78" y="221"/>
                    </a:lnTo>
                    <a:lnTo>
                      <a:pt x="74" y="221"/>
                    </a:lnTo>
                    <a:lnTo>
                      <a:pt x="70" y="220"/>
                    </a:lnTo>
                    <a:lnTo>
                      <a:pt x="66" y="219"/>
                    </a:lnTo>
                    <a:lnTo>
                      <a:pt x="62" y="218"/>
                    </a:lnTo>
                    <a:lnTo>
                      <a:pt x="59" y="217"/>
                    </a:lnTo>
                    <a:lnTo>
                      <a:pt x="55" y="216"/>
                    </a:lnTo>
                    <a:lnTo>
                      <a:pt x="52" y="214"/>
                    </a:lnTo>
                    <a:lnTo>
                      <a:pt x="49" y="213"/>
                    </a:lnTo>
                    <a:lnTo>
                      <a:pt x="45" y="211"/>
                    </a:lnTo>
                    <a:lnTo>
                      <a:pt x="39" y="207"/>
                    </a:lnTo>
                    <a:lnTo>
                      <a:pt x="36" y="205"/>
                    </a:lnTo>
                    <a:lnTo>
                      <a:pt x="34" y="203"/>
                    </a:lnTo>
                    <a:lnTo>
                      <a:pt x="31" y="201"/>
                    </a:lnTo>
                    <a:lnTo>
                      <a:pt x="29" y="199"/>
                    </a:lnTo>
                    <a:lnTo>
                      <a:pt x="26" y="197"/>
                    </a:lnTo>
                    <a:lnTo>
                      <a:pt x="24" y="194"/>
                    </a:lnTo>
                    <a:lnTo>
                      <a:pt x="22" y="192"/>
                    </a:lnTo>
                    <a:lnTo>
                      <a:pt x="20" y="189"/>
                    </a:lnTo>
                    <a:lnTo>
                      <a:pt x="18" y="186"/>
                    </a:lnTo>
                    <a:lnTo>
                      <a:pt x="16" y="184"/>
                    </a:lnTo>
                    <a:lnTo>
                      <a:pt x="14" y="181"/>
                    </a:lnTo>
                    <a:lnTo>
                      <a:pt x="13" y="178"/>
                    </a:lnTo>
                    <a:lnTo>
                      <a:pt x="11" y="176"/>
                    </a:lnTo>
                    <a:lnTo>
                      <a:pt x="10" y="173"/>
                    </a:lnTo>
                    <a:lnTo>
                      <a:pt x="9" y="170"/>
                    </a:lnTo>
                    <a:lnTo>
                      <a:pt x="7" y="167"/>
                    </a:lnTo>
                    <a:lnTo>
                      <a:pt x="6" y="164"/>
                    </a:lnTo>
                    <a:lnTo>
                      <a:pt x="5" y="162"/>
                    </a:lnTo>
                    <a:lnTo>
                      <a:pt x="5" y="159"/>
                    </a:lnTo>
                    <a:lnTo>
                      <a:pt x="4" y="157"/>
                    </a:lnTo>
                    <a:lnTo>
                      <a:pt x="3" y="153"/>
                    </a:lnTo>
                    <a:lnTo>
                      <a:pt x="2" y="151"/>
                    </a:lnTo>
                    <a:lnTo>
                      <a:pt x="2" y="149"/>
                    </a:lnTo>
                    <a:lnTo>
                      <a:pt x="2" y="147"/>
                    </a:lnTo>
                    <a:lnTo>
                      <a:pt x="1" y="143"/>
                    </a:lnTo>
                    <a:lnTo>
                      <a:pt x="1" y="142"/>
                    </a:lnTo>
                    <a:lnTo>
                      <a:pt x="1" y="140"/>
                    </a:lnTo>
                    <a:lnTo>
                      <a:pt x="0" y="138"/>
                    </a:lnTo>
                    <a:lnTo>
                      <a:pt x="0" y="137"/>
                    </a:lnTo>
                    <a:lnTo>
                      <a:pt x="0" y="136"/>
                    </a:lnTo>
                    <a:lnTo>
                      <a:pt x="0" y="132"/>
                    </a:lnTo>
                    <a:lnTo>
                      <a:pt x="0" y="91"/>
                    </a:lnTo>
                    <a:lnTo>
                      <a:pt x="0" y="86"/>
                    </a:lnTo>
                    <a:lnTo>
                      <a:pt x="0" y="83"/>
                    </a:lnTo>
                    <a:lnTo>
                      <a:pt x="1" y="78"/>
                    </a:lnTo>
                    <a:lnTo>
                      <a:pt x="1" y="74"/>
                    </a:lnTo>
                    <a:lnTo>
                      <a:pt x="2" y="70"/>
                    </a:lnTo>
                    <a:lnTo>
                      <a:pt x="3" y="66"/>
                    </a:lnTo>
                    <a:lnTo>
                      <a:pt x="4" y="62"/>
                    </a:lnTo>
                    <a:lnTo>
                      <a:pt x="5" y="59"/>
                    </a:lnTo>
                    <a:lnTo>
                      <a:pt x="6" y="55"/>
                    </a:lnTo>
                    <a:lnTo>
                      <a:pt x="8" y="52"/>
                    </a:lnTo>
                    <a:lnTo>
                      <a:pt x="10" y="49"/>
                    </a:lnTo>
                    <a:lnTo>
                      <a:pt x="11" y="45"/>
                    </a:lnTo>
                    <a:lnTo>
                      <a:pt x="15" y="39"/>
                    </a:lnTo>
                    <a:lnTo>
                      <a:pt x="17" y="37"/>
                    </a:lnTo>
                    <a:lnTo>
                      <a:pt x="19" y="34"/>
                    </a:lnTo>
                    <a:lnTo>
                      <a:pt x="21" y="31"/>
                    </a:lnTo>
                    <a:lnTo>
                      <a:pt x="23" y="29"/>
                    </a:lnTo>
                    <a:lnTo>
                      <a:pt x="26" y="26"/>
                    </a:lnTo>
                    <a:lnTo>
                      <a:pt x="28" y="24"/>
                    </a:lnTo>
                    <a:lnTo>
                      <a:pt x="31" y="22"/>
                    </a:lnTo>
                    <a:lnTo>
                      <a:pt x="33" y="20"/>
                    </a:lnTo>
                    <a:lnTo>
                      <a:pt x="36" y="18"/>
                    </a:lnTo>
                    <a:lnTo>
                      <a:pt x="38" y="16"/>
                    </a:lnTo>
                    <a:lnTo>
                      <a:pt x="42" y="14"/>
                    </a:lnTo>
                    <a:lnTo>
                      <a:pt x="44" y="13"/>
                    </a:lnTo>
                    <a:lnTo>
                      <a:pt x="47" y="11"/>
                    </a:lnTo>
                    <a:lnTo>
                      <a:pt x="50" y="10"/>
                    </a:lnTo>
                    <a:lnTo>
                      <a:pt x="52" y="9"/>
                    </a:lnTo>
                    <a:lnTo>
                      <a:pt x="55" y="8"/>
                    </a:lnTo>
                    <a:lnTo>
                      <a:pt x="58" y="6"/>
                    </a:lnTo>
                    <a:lnTo>
                      <a:pt x="61" y="6"/>
                    </a:lnTo>
                    <a:lnTo>
                      <a:pt x="63" y="5"/>
                    </a:lnTo>
                    <a:lnTo>
                      <a:pt x="66" y="4"/>
                    </a:lnTo>
                    <a:lnTo>
                      <a:pt x="69" y="3"/>
                    </a:lnTo>
                    <a:lnTo>
                      <a:pt x="71" y="3"/>
                    </a:lnTo>
                    <a:lnTo>
                      <a:pt x="74" y="2"/>
                    </a:lnTo>
                    <a:lnTo>
                      <a:pt x="75" y="2"/>
                    </a:lnTo>
                    <a:lnTo>
                      <a:pt x="79" y="1"/>
                    </a:lnTo>
                    <a:lnTo>
                      <a:pt x="81" y="1"/>
                    </a:lnTo>
                    <a:lnTo>
                      <a:pt x="83" y="1"/>
                    </a:lnTo>
                    <a:lnTo>
                      <a:pt x="84" y="1"/>
                    </a:lnTo>
                    <a:lnTo>
                      <a:pt x="85" y="1"/>
                    </a:lnTo>
                    <a:lnTo>
                      <a:pt x="86" y="0"/>
                    </a:lnTo>
                    <a:lnTo>
                      <a:pt x="90" y="0"/>
                    </a:lnTo>
                    <a:close/>
                  </a:path>
                </a:pathLst>
              </a:custGeom>
              <a:solidFill>
                <a:srgbClr val="6699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</p:grpSp>
      </p:grpSp>
      <p:pic>
        <p:nvPicPr>
          <p:cNvPr id="5" name="그림 4"/>
          <p:cNvPicPr preferRelativeResize="0"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0" t="13868" r="41044" b="66144"/>
          <a:stretch/>
        </p:blipFill>
        <p:spPr>
          <a:xfrm>
            <a:off x="2394907" y="1679935"/>
            <a:ext cx="4905104" cy="2344072"/>
          </a:xfrm>
          <a:prstGeom prst="rect">
            <a:avLst/>
          </a:prstGeom>
        </p:spPr>
      </p:pic>
      <p:pic>
        <p:nvPicPr>
          <p:cNvPr id="93" name="그림 92"/>
          <p:cNvPicPr preferRelativeResize="0"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84" t="3100" r="65232" b="85637"/>
          <a:stretch/>
        </p:blipFill>
        <p:spPr>
          <a:xfrm>
            <a:off x="1447500" y="1715931"/>
            <a:ext cx="2525594" cy="1320800"/>
          </a:xfrm>
          <a:prstGeom prst="rect">
            <a:avLst/>
          </a:prstGeom>
        </p:spPr>
      </p:pic>
      <p:sp>
        <p:nvSpPr>
          <p:cNvPr id="36" name="타원 35">
            <a:hlinkClick r:id="rId5" action="ppaction://hlinksldjump"/>
          </p:cNvPr>
          <p:cNvSpPr/>
          <p:nvPr/>
        </p:nvSpPr>
        <p:spPr>
          <a:xfrm>
            <a:off x="69599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8" name="타원 37">
            <a:hlinkClick r:id="rId6" action="ppaction://hlinksldjump"/>
          </p:cNvPr>
          <p:cNvSpPr/>
          <p:nvPr/>
        </p:nvSpPr>
        <p:spPr>
          <a:xfrm>
            <a:off x="74279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1" name="타원 40">
            <a:hlinkClick r:id="rId7" action="ppaction://hlinksldjump"/>
          </p:cNvPr>
          <p:cNvSpPr/>
          <p:nvPr/>
        </p:nvSpPr>
        <p:spPr>
          <a:xfrm>
            <a:off x="8374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2" name="타원 41">
            <a:hlinkClick r:id="rId8" action="ppaction://hlinksldjump"/>
          </p:cNvPr>
          <p:cNvSpPr/>
          <p:nvPr/>
        </p:nvSpPr>
        <p:spPr>
          <a:xfrm>
            <a:off x="8842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3" name="타원 42">
            <a:hlinkClick r:id="rId9" action="ppaction://hlinksldjump"/>
          </p:cNvPr>
          <p:cNvSpPr/>
          <p:nvPr/>
        </p:nvSpPr>
        <p:spPr>
          <a:xfrm>
            <a:off x="9310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51913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75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25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9" grpId="0"/>
      <p:bldP spid="65" grpId="0" animBg="1"/>
      <p:bldP spid="6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그룹 74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76" name="타원 75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77" name="이등변 삼각형 76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59" name="그룹 58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60" name="타원 59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61" name="이등변 삼각형 60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83" name="모서리가 둥근 직사각형 82"/>
          <p:cNvSpPr/>
          <p:nvPr/>
        </p:nvSpPr>
        <p:spPr>
          <a:xfrm>
            <a:off x="908192" y="5373620"/>
            <a:ext cx="8077057" cy="476519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latin typeface="나눔고딕" pitchFamily="50" charset="-127"/>
              <a:ea typeface="나눔고딕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995199" y="5404738"/>
            <a:ext cx="5288558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-18000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 lang="ko-KR" altLang="en-US"/>
            </a:pP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모눈종이에 발을 본떠 길이를 재어 봅니다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.</a:t>
            </a:r>
            <a:endParaRPr lang="ko-KR" altLang="en-US" sz="2200" b="1" dirty="0">
              <a:solidFill>
                <a:schemeClr val="accent2">
                  <a:lumMod val="75000"/>
                </a:schemeClr>
              </a:solidFill>
              <a:latin typeface="나눔고딕" pitchFamily="50" charset="-127"/>
              <a:ea typeface="나눔고딕" pitchFamily="50" charset="-127"/>
              <a:sym typeface="Wingdings"/>
            </a:endParaRPr>
          </a:p>
        </p:txBody>
      </p:sp>
      <p:pic>
        <p:nvPicPr>
          <p:cNvPr id="85" name="그림 8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58602" y="5403123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그림 27" descr="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12000" y="32400"/>
            <a:ext cx="2789873" cy="911543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666720" y="410956"/>
            <a:ext cx="4337825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300" dirty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1</a:t>
            </a:r>
            <a:r>
              <a:rPr lang="en-US" altLang="ko-KR" sz="2300" spc="-600" dirty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 </a:t>
            </a:r>
            <a:r>
              <a:rPr lang="en-US" altLang="ko-KR" sz="2300" dirty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mm</a:t>
            </a:r>
            <a:r>
              <a:rPr lang="ko-KR" altLang="en-US" sz="2300" dirty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의 필요성 인식하고 익히기</a:t>
            </a:r>
          </a:p>
        </p:txBody>
      </p:sp>
      <p:sp>
        <p:nvSpPr>
          <p:cNvPr id="36" name="모서리가 둥근 직사각형 35"/>
          <p:cNvSpPr/>
          <p:nvPr/>
        </p:nvSpPr>
        <p:spPr>
          <a:xfrm>
            <a:off x="912863" y="4304338"/>
            <a:ext cx="8072387" cy="46800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2200" dirty="0">
              <a:latin typeface="나눔고딕" charset="-127"/>
              <a:ea typeface="나눔고딕" charset="-127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014461" y="4313659"/>
            <a:ext cx="4239709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-18000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 lang="ko-KR" altLang="en-US"/>
            </a:pP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charset="-127"/>
                <a:ea typeface="나눔고딕" charset="-127"/>
                <a:sym typeface="Wingdings"/>
              </a:rPr>
              <a:t>재어 보면 알 수 있습니다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charset="-127"/>
                <a:ea typeface="나눔고딕" charset="-127"/>
                <a:sym typeface="Wingdings"/>
              </a:rPr>
              <a:t>.</a:t>
            </a:r>
            <a:endParaRPr lang="ko-KR" altLang="en-US" sz="2200" b="1" dirty="0">
              <a:solidFill>
                <a:schemeClr val="accent2">
                  <a:lumMod val="75000"/>
                </a:schemeClr>
              </a:solidFill>
              <a:latin typeface="나눔고딕" charset="-127"/>
              <a:ea typeface="나눔고딕" charset="-127"/>
              <a:sym typeface="Wingdings"/>
            </a:endParaRPr>
          </a:p>
        </p:txBody>
      </p:sp>
      <p:pic>
        <p:nvPicPr>
          <p:cNvPr id="38" name="그림 37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0938" y="4329582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9" name="그룹 38"/>
          <p:cNvGrpSpPr/>
          <p:nvPr/>
        </p:nvGrpSpPr>
        <p:grpSpPr>
          <a:xfrm>
            <a:off x="1036102" y="3821336"/>
            <a:ext cx="7958168" cy="430887"/>
            <a:chOff x="1004250" y="3712295"/>
            <a:chExt cx="7958168" cy="430887"/>
          </a:xfrm>
        </p:grpSpPr>
        <p:sp>
          <p:nvSpPr>
            <p:cNvPr id="40" name="TextBox 39"/>
            <p:cNvSpPr txBox="1"/>
            <p:nvPr/>
          </p:nvSpPr>
          <p:spPr>
            <a:xfrm>
              <a:off x="1146514" y="3712295"/>
              <a:ext cx="781590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spcBef>
                  <a:spcPct val="0"/>
                </a:spcBef>
                <a:spcAft>
                  <a:spcPct val="0"/>
                </a:spcAft>
                <a:defRPr lang="ko-KR" altLang="en-US"/>
              </a:pPr>
              <a:r>
                <a:rPr lang="ko-KR" altLang="en-US" sz="2200" b="1" dirty="0">
                  <a:latin typeface="나눔고딕" charset="-127"/>
                  <a:ea typeface="나눔고딕" charset="-127"/>
                  <a:sym typeface="Wingdings"/>
                </a:rPr>
                <a:t>발의 길이는 어떻게 알 수 있나요</a:t>
              </a:r>
              <a:r>
                <a:rPr lang="en-US" altLang="ko-KR" sz="2200" b="1" dirty="0">
                  <a:latin typeface="나눔고딕" charset="-127"/>
                  <a:ea typeface="나눔고딕" charset="-127"/>
                  <a:sym typeface="Wingdings"/>
                </a:rPr>
                <a:t>?</a:t>
              </a:r>
              <a:r>
                <a:rPr lang="ko-KR" altLang="en-US" sz="2200" b="1" dirty="0">
                  <a:latin typeface="나눔고딕" charset="-127"/>
                  <a:ea typeface="나눔고딕" charset="-127"/>
                  <a:sym typeface="Wingdings"/>
                </a:rPr>
                <a:t> </a:t>
              </a:r>
            </a:p>
          </p:txBody>
        </p:sp>
        <p:sp>
          <p:nvSpPr>
            <p:cNvPr id="41" name="Freeform 14"/>
            <p:cNvSpPr>
              <a:spLocks/>
            </p:cNvSpPr>
            <p:nvPr/>
          </p:nvSpPr>
          <p:spPr bwMode="auto">
            <a:xfrm>
              <a:off x="1004250" y="3863672"/>
              <a:ext cx="126000" cy="126000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1"/>
                </a:cxn>
                <a:cxn ang="0">
                  <a:pos x="115" y="3"/>
                </a:cxn>
                <a:cxn ang="0">
                  <a:pos x="122" y="6"/>
                </a:cxn>
                <a:cxn ang="0">
                  <a:pos x="129" y="11"/>
                </a:cxn>
                <a:cxn ang="0">
                  <a:pos x="134" y="16"/>
                </a:cxn>
                <a:cxn ang="0">
                  <a:pos x="139" y="21"/>
                </a:cxn>
                <a:cxn ang="0">
                  <a:pos x="142" y="27"/>
                </a:cxn>
                <a:cxn ang="0">
                  <a:pos x="145" y="33"/>
                </a:cxn>
                <a:cxn ang="0">
                  <a:pos x="146" y="38"/>
                </a:cxn>
                <a:cxn ang="0">
                  <a:pos x="148" y="44"/>
                </a:cxn>
                <a:cxn ang="0">
                  <a:pos x="148" y="48"/>
                </a:cxn>
                <a:cxn ang="0">
                  <a:pos x="149" y="51"/>
                </a:cxn>
                <a:cxn ang="0">
                  <a:pos x="149" y="54"/>
                </a:cxn>
                <a:cxn ang="0">
                  <a:pos x="149" y="54"/>
                </a:cxn>
                <a:cxn ang="0">
                  <a:pos x="149" y="100"/>
                </a:cxn>
                <a:cxn ang="0">
                  <a:pos x="147" y="110"/>
                </a:cxn>
                <a:cxn ang="0">
                  <a:pos x="144" y="118"/>
                </a:cxn>
                <a:cxn ang="0">
                  <a:pos x="140" y="126"/>
                </a:cxn>
                <a:cxn ang="0">
                  <a:pos x="136" y="132"/>
                </a:cxn>
                <a:cxn ang="0">
                  <a:pos x="130" y="136"/>
                </a:cxn>
                <a:cxn ang="0">
                  <a:pos x="124" y="140"/>
                </a:cxn>
                <a:cxn ang="0">
                  <a:pos x="119" y="143"/>
                </a:cxn>
                <a:cxn ang="0">
                  <a:pos x="113" y="145"/>
                </a:cxn>
                <a:cxn ang="0">
                  <a:pos x="108" y="147"/>
                </a:cxn>
                <a:cxn ang="0">
                  <a:pos x="103" y="148"/>
                </a:cxn>
                <a:cxn ang="0">
                  <a:pos x="99" y="148"/>
                </a:cxn>
                <a:cxn ang="0">
                  <a:pos x="96" y="148"/>
                </a:cxn>
                <a:cxn ang="0">
                  <a:pos x="94" y="148"/>
                </a:cxn>
                <a:cxn ang="0">
                  <a:pos x="54" y="148"/>
                </a:cxn>
                <a:cxn ang="0">
                  <a:pos x="43" y="148"/>
                </a:cxn>
                <a:cxn ang="0">
                  <a:pos x="34" y="145"/>
                </a:cxn>
                <a:cxn ang="0">
                  <a:pos x="26" y="142"/>
                </a:cxn>
                <a:cxn ang="0">
                  <a:pos x="20" y="138"/>
                </a:cxn>
                <a:cxn ang="0">
                  <a:pos x="14" y="133"/>
                </a:cxn>
                <a:cxn ang="0">
                  <a:pos x="10" y="127"/>
                </a:cxn>
                <a:cxn ang="0">
                  <a:pos x="7" y="121"/>
                </a:cxn>
                <a:cxn ang="0">
                  <a:pos x="4" y="116"/>
                </a:cxn>
                <a:cxn ang="0">
                  <a:pos x="2" y="110"/>
                </a:cxn>
                <a:cxn ang="0">
                  <a:pos x="1" y="105"/>
                </a:cxn>
                <a:cxn ang="0">
                  <a:pos x="0" y="101"/>
                </a:cxn>
                <a:cxn ang="0">
                  <a:pos x="0" y="97"/>
                </a:cxn>
                <a:cxn ang="0">
                  <a:pos x="0" y="95"/>
                </a:cxn>
                <a:cxn ang="0">
                  <a:pos x="0" y="94"/>
                </a:cxn>
                <a:cxn ang="0">
                  <a:pos x="0" y="49"/>
                </a:cxn>
                <a:cxn ang="0">
                  <a:pos x="2" y="39"/>
                </a:cxn>
                <a:cxn ang="0">
                  <a:pos x="4" y="30"/>
                </a:cxn>
                <a:cxn ang="0">
                  <a:pos x="8" y="23"/>
                </a:cxn>
                <a:cxn ang="0">
                  <a:pos x="13" y="17"/>
                </a:cxn>
                <a:cxn ang="0">
                  <a:pos x="18" y="12"/>
                </a:cxn>
                <a:cxn ang="0">
                  <a:pos x="24" y="8"/>
                </a:cxn>
                <a:cxn ang="0">
                  <a:pos x="30" y="5"/>
                </a:cxn>
                <a:cxn ang="0">
                  <a:pos x="36" y="3"/>
                </a:cxn>
                <a:cxn ang="0">
                  <a:pos x="41" y="2"/>
                </a:cxn>
                <a:cxn ang="0">
                  <a:pos x="46" y="1"/>
                </a:cxn>
                <a:cxn ang="0">
                  <a:pos x="50" y="0"/>
                </a:cxn>
                <a:cxn ang="0">
                  <a:pos x="53" y="0"/>
                </a:cxn>
                <a:cxn ang="0">
                  <a:pos x="54" y="0"/>
                </a:cxn>
              </a:cxnLst>
              <a:rect l="0" t="0" r="r" b="b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200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pic>
        <p:nvPicPr>
          <p:cNvPr id="45" name="그림 44"/>
          <p:cNvPicPr preferRelativeResize="0"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0" t="13868" r="41044" b="66144"/>
          <a:stretch/>
        </p:blipFill>
        <p:spPr>
          <a:xfrm>
            <a:off x="2682287" y="1484313"/>
            <a:ext cx="4905104" cy="2344072"/>
          </a:xfrm>
          <a:prstGeom prst="rect">
            <a:avLst/>
          </a:prstGeom>
        </p:spPr>
      </p:pic>
      <p:pic>
        <p:nvPicPr>
          <p:cNvPr id="46" name="그림 45"/>
          <p:cNvPicPr preferRelativeResize="0"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84" t="3100" r="65232" b="85637"/>
          <a:stretch/>
        </p:blipFill>
        <p:spPr>
          <a:xfrm>
            <a:off x="1734880" y="1520309"/>
            <a:ext cx="2525594" cy="1320800"/>
          </a:xfrm>
          <a:prstGeom prst="rect">
            <a:avLst/>
          </a:prstGeom>
        </p:spPr>
      </p:pic>
      <p:grpSp>
        <p:nvGrpSpPr>
          <p:cNvPr id="47" name="그룹 46"/>
          <p:cNvGrpSpPr/>
          <p:nvPr/>
        </p:nvGrpSpPr>
        <p:grpSpPr>
          <a:xfrm>
            <a:off x="1036102" y="4862246"/>
            <a:ext cx="7958168" cy="430887"/>
            <a:chOff x="1004250" y="3712295"/>
            <a:chExt cx="7958168" cy="430887"/>
          </a:xfrm>
        </p:grpSpPr>
        <p:sp>
          <p:nvSpPr>
            <p:cNvPr id="48" name="TextBox 47"/>
            <p:cNvSpPr txBox="1"/>
            <p:nvPr/>
          </p:nvSpPr>
          <p:spPr>
            <a:xfrm>
              <a:off x="1146514" y="3712295"/>
              <a:ext cx="781590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defTabSz="844008" latinLnBrk="0">
                <a:spcBef>
                  <a:spcPct val="0"/>
                </a:spcBef>
                <a:spcAft>
                  <a:spcPct val="0"/>
                </a:spcAft>
                <a:defRPr lang="ko-KR" altLang="en-US"/>
              </a:pPr>
              <a:r>
                <a:rPr lang="ko-KR" altLang="en-US" sz="2200" b="1" dirty="0">
                  <a:latin typeface="나눔고딕" pitchFamily="50" charset="-127"/>
                  <a:ea typeface="나눔고딕" pitchFamily="50" charset="-127"/>
                </a:rPr>
                <a:t>쉽게 재어 보려면 어떻게 하면 좋을까요</a:t>
              </a:r>
              <a:r>
                <a:rPr lang="en-US" altLang="ko-KR" sz="2200" b="1" dirty="0">
                  <a:latin typeface="나눔고딕" pitchFamily="50" charset="-127"/>
                  <a:ea typeface="나눔고딕" pitchFamily="50" charset="-127"/>
                </a:rPr>
                <a:t>?</a:t>
              </a:r>
              <a:endParaRPr lang="ko-KR" altLang="en-US" sz="2200" b="1" dirty="0">
                <a:latin typeface="나눔고딕" pitchFamily="50" charset="-127"/>
                <a:ea typeface="나눔고딕" pitchFamily="50" charset="-127"/>
                <a:sym typeface="Wingdings"/>
              </a:endParaRPr>
            </a:p>
          </p:txBody>
        </p:sp>
        <p:sp>
          <p:nvSpPr>
            <p:cNvPr id="49" name="Freeform 14"/>
            <p:cNvSpPr>
              <a:spLocks/>
            </p:cNvSpPr>
            <p:nvPr/>
          </p:nvSpPr>
          <p:spPr bwMode="auto">
            <a:xfrm>
              <a:off x="1004250" y="3863672"/>
              <a:ext cx="126000" cy="126000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1"/>
                </a:cxn>
                <a:cxn ang="0">
                  <a:pos x="115" y="3"/>
                </a:cxn>
                <a:cxn ang="0">
                  <a:pos x="122" y="6"/>
                </a:cxn>
                <a:cxn ang="0">
                  <a:pos x="129" y="11"/>
                </a:cxn>
                <a:cxn ang="0">
                  <a:pos x="134" y="16"/>
                </a:cxn>
                <a:cxn ang="0">
                  <a:pos x="139" y="21"/>
                </a:cxn>
                <a:cxn ang="0">
                  <a:pos x="142" y="27"/>
                </a:cxn>
                <a:cxn ang="0">
                  <a:pos x="145" y="33"/>
                </a:cxn>
                <a:cxn ang="0">
                  <a:pos x="146" y="38"/>
                </a:cxn>
                <a:cxn ang="0">
                  <a:pos x="148" y="44"/>
                </a:cxn>
                <a:cxn ang="0">
                  <a:pos x="148" y="48"/>
                </a:cxn>
                <a:cxn ang="0">
                  <a:pos x="149" y="51"/>
                </a:cxn>
                <a:cxn ang="0">
                  <a:pos x="149" y="54"/>
                </a:cxn>
                <a:cxn ang="0">
                  <a:pos x="149" y="54"/>
                </a:cxn>
                <a:cxn ang="0">
                  <a:pos x="149" y="100"/>
                </a:cxn>
                <a:cxn ang="0">
                  <a:pos x="147" y="110"/>
                </a:cxn>
                <a:cxn ang="0">
                  <a:pos x="144" y="118"/>
                </a:cxn>
                <a:cxn ang="0">
                  <a:pos x="140" y="126"/>
                </a:cxn>
                <a:cxn ang="0">
                  <a:pos x="136" y="132"/>
                </a:cxn>
                <a:cxn ang="0">
                  <a:pos x="130" y="136"/>
                </a:cxn>
                <a:cxn ang="0">
                  <a:pos x="124" y="140"/>
                </a:cxn>
                <a:cxn ang="0">
                  <a:pos x="119" y="143"/>
                </a:cxn>
                <a:cxn ang="0">
                  <a:pos x="113" y="145"/>
                </a:cxn>
                <a:cxn ang="0">
                  <a:pos x="108" y="147"/>
                </a:cxn>
                <a:cxn ang="0">
                  <a:pos x="103" y="148"/>
                </a:cxn>
                <a:cxn ang="0">
                  <a:pos x="99" y="148"/>
                </a:cxn>
                <a:cxn ang="0">
                  <a:pos x="96" y="148"/>
                </a:cxn>
                <a:cxn ang="0">
                  <a:pos x="94" y="148"/>
                </a:cxn>
                <a:cxn ang="0">
                  <a:pos x="54" y="148"/>
                </a:cxn>
                <a:cxn ang="0">
                  <a:pos x="43" y="148"/>
                </a:cxn>
                <a:cxn ang="0">
                  <a:pos x="34" y="145"/>
                </a:cxn>
                <a:cxn ang="0">
                  <a:pos x="26" y="142"/>
                </a:cxn>
                <a:cxn ang="0">
                  <a:pos x="20" y="138"/>
                </a:cxn>
                <a:cxn ang="0">
                  <a:pos x="14" y="133"/>
                </a:cxn>
                <a:cxn ang="0">
                  <a:pos x="10" y="127"/>
                </a:cxn>
                <a:cxn ang="0">
                  <a:pos x="7" y="121"/>
                </a:cxn>
                <a:cxn ang="0">
                  <a:pos x="4" y="116"/>
                </a:cxn>
                <a:cxn ang="0">
                  <a:pos x="2" y="110"/>
                </a:cxn>
                <a:cxn ang="0">
                  <a:pos x="1" y="105"/>
                </a:cxn>
                <a:cxn ang="0">
                  <a:pos x="0" y="101"/>
                </a:cxn>
                <a:cxn ang="0">
                  <a:pos x="0" y="97"/>
                </a:cxn>
                <a:cxn ang="0">
                  <a:pos x="0" y="95"/>
                </a:cxn>
                <a:cxn ang="0">
                  <a:pos x="0" y="94"/>
                </a:cxn>
                <a:cxn ang="0">
                  <a:pos x="0" y="49"/>
                </a:cxn>
                <a:cxn ang="0">
                  <a:pos x="2" y="39"/>
                </a:cxn>
                <a:cxn ang="0">
                  <a:pos x="4" y="30"/>
                </a:cxn>
                <a:cxn ang="0">
                  <a:pos x="8" y="23"/>
                </a:cxn>
                <a:cxn ang="0">
                  <a:pos x="13" y="17"/>
                </a:cxn>
                <a:cxn ang="0">
                  <a:pos x="18" y="12"/>
                </a:cxn>
                <a:cxn ang="0">
                  <a:pos x="24" y="8"/>
                </a:cxn>
                <a:cxn ang="0">
                  <a:pos x="30" y="5"/>
                </a:cxn>
                <a:cxn ang="0">
                  <a:pos x="36" y="3"/>
                </a:cxn>
                <a:cxn ang="0">
                  <a:pos x="41" y="2"/>
                </a:cxn>
                <a:cxn ang="0">
                  <a:pos x="46" y="1"/>
                </a:cxn>
                <a:cxn ang="0">
                  <a:pos x="50" y="0"/>
                </a:cxn>
                <a:cxn ang="0">
                  <a:pos x="53" y="0"/>
                </a:cxn>
                <a:cxn ang="0">
                  <a:pos x="54" y="0"/>
                </a:cxn>
              </a:cxnLst>
              <a:rect l="0" t="0" r="r" b="b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200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42" name="타원 41">
            <a:hlinkClick r:id="rId5" action="ppaction://hlinksldjump"/>
          </p:cNvPr>
          <p:cNvSpPr/>
          <p:nvPr/>
        </p:nvSpPr>
        <p:spPr>
          <a:xfrm>
            <a:off x="69599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3" name="타원 42">
            <a:hlinkClick r:id="rId6" action="ppaction://hlinksldjump"/>
          </p:cNvPr>
          <p:cNvSpPr/>
          <p:nvPr/>
        </p:nvSpPr>
        <p:spPr>
          <a:xfrm>
            <a:off x="74279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1" name="타원 50">
            <a:hlinkClick r:id="rId7" action="ppaction://hlinksldjump"/>
          </p:cNvPr>
          <p:cNvSpPr/>
          <p:nvPr/>
        </p:nvSpPr>
        <p:spPr>
          <a:xfrm>
            <a:off x="8374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2" name="타원 51">
            <a:hlinkClick r:id="rId8" action="ppaction://hlinksldjump"/>
          </p:cNvPr>
          <p:cNvSpPr/>
          <p:nvPr/>
        </p:nvSpPr>
        <p:spPr>
          <a:xfrm>
            <a:off x="8842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4" name="타원 53">
            <a:hlinkClick r:id="rId9" action="ppaction://hlinksldjump"/>
          </p:cNvPr>
          <p:cNvSpPr/>
          <p:nvPr/>
        </p:nvSpPr>
        <p:spPr>
          <a:xfrm>
            <a:off x="9310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061951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75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 animBg="1"/>
      <p:bldP spid="84" grpId="0"/>
      <p:bldP spid="36" grpId="0" animBg="1"/>
      <p:bldP spid="3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Box 55"/>
          <p:cNvSpPr txBox="1"/>
          <p:nvPr/>
        </p:nvSpPr>
        <p:spPr>
          <a:xfrm>
            <a:off x="666720" y="410956"/>
            <a:ext cx="4337825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300" dirty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1</a:t>
            </a:r>
            <a:r>
              <a:rPr lang="en-US" altLang="ko-KR" sz="2300" spc="-600" dirty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 </a:t>
            </a:r>
            <a:r>
              <a:rPr lang="en-US" altLang="ko-KR" sz="2300" dirty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mm</a:t>
            </a:r>
            <a:r>
              <a:rPr lang="ko-KR" altLang="en-US" sz="2300" dirty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의 필요성 인식하고 익히기</a:t>
            </a:r>
          </a:p>
        </p:txBody>
      </p:sp>
      <p:pic>
        <p:nvPicPr>
          <p:cNvPr id="33" name="그림 32"/>
          <p:cNvPicPr preferRelativeResize="0"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80" t="38735" r="16957" b="35092"/>
          <a:stretch/>
        </p:blipFill>
        <p:spPr>
          <a:xfrm>
            <a:off x="1778436" y="1125923"/>
            <a:ext cx="6367154" cy="4600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942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그룹 74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76" name="타원 75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77" name="이등변 삼각형 76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59" name="그룹 58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60" name="타원 59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61" name="이등변 삼각형 60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pic>
        <p:nvPicPr>
          <p:cNvPr id="34" name="그림 33" descr="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12000" y="32400"/>
            <a:ext cx="2789873" cy="911543"/>
          </a:xfrm>
          <a:prstGeom prst="rect">
            <a:avLst/>
          </a:prstGeom>
        </p:spPr>
      </p:pic>
      <p:sp>
        <p:nvSpPr>
          <p:cNvPr id="56" name="TextBox 55"/>
          <p:cNvSpPr txBox="1"/>
          <p:nvPr/>
        </p:nvSpPr>
        <p:spPr>
          <a:xfrm>
            <a:off x="666720" y="410956"/>
            <a:ext cx="4337825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300" dirty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1</a:t>
            </a:r>
            <a:r>
              <a:rPr lang="en-US" altLang="ko-KR" sz="2300" spc="-600" dirty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 </a:t>
            </a:r>
            <a:r>
              <a:rPr lang="en-US" altLang="ko-KR" sz="2300" dirty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mm</a:t>
            </a:r>
            <a:r>
              <a:rPr lang="ko-KR" altLang="en-US" sz="2300" dirty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의 필요성 인식하고 익히기</a:t>
            </a:r>
          </a:p>
        </p:txBody>
      </p:sp>
      <p:sp>
        <p:nvSpPr>
          <p:cNvPr id="40" name="모서리가 둥근 직사각형 39"/>
          <p:cNvSpPr/>
          <p:nvPr/>
        </p:nvSpPr>
        <p:spPr>
          <a:xfrm>
            <a:off x="4672082" y="2756696"/>
            <a:ext cx="4320000" cy="476519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2200" dirty="0">
              <a:latin typeface="나눔고딕" charset="-127"/>
              <a:ea typeface="나눔고딕" charset="-127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764446" y="2779511"/>
            <a:ext cx="4106832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-18000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 lang="ko-KR" altLang="en-US"/>
            </a:pP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/>
                <a:ea typeface="나눔고딕"/>
                <a:sym typeface="Wingdings"/>
              </a:rPr>
              <a:t>22칸에서 23칸 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/>
                <a:ea typeface="나눔고딕"/>
                <a:sym typeface="Wingdings"/>
              </a:rPr>
              <a:t>사이입니다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/>
                <a:ea typeface="나눔고딕"/>
                <a:sym typeface="Wingdings"/>
              </a:rPr>
              <a:t>.</a:t>
            </a:r>
          </a:p>
        </p:txBody>
      </p:sp>
      <p:pic>
        <p:nvPicPr>
          <p:cNvPr id="42" name="그림 4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32110" y="2786199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3" name="그룹 42"/>
          <p:cNvGrpSpPr/>
          <p:nvPr/>
        </p:nvGrpSpPr>
        <p:grpSpPr>
          <a:xfrm>
            <a:off x="4772814" y="1484313"/>
            <a:ext cx="4328656" cy="1107996"/>
            <a:chOff x="1004250" y="3712295"/>
            <a:chExt cx="4328656" cy="1107996"/>
          </a:xfrm>
        </p:grpSpPr>
        <p:sp>
          <p:nvSpPr>
            <p:cNvPr id="44" name="TextBox 43"/>
            <p:cNvSpPr txBox="1"/>
            <p:nvPr/>
          </p:nvSpPr>
          <p:spPr>
            <a:xfrm>
              <a:off x="1146514" y="3712295"/>
              <a:ext cx="4186392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just" defTabSz="844008" latinLnBrk="0">
                <a:spcBef>
                  <a:spcPct val="0"/>
                </a:spcBef>
                <a:spcAft>
                  <a:spcPct val="0"/>
                </a:spcAft>
                <a:defRPr lang="ko-KR" altLang="en-US"/>
              </a:pPr>
              <a:r>
                <a:rPr lang="ko-KR" altLang="en-US" sz="2200" b="1" dirty="0" smtClean="0">
                  <a:latin typeface="나눔고딕"/>
                  <a:ea typeface="나눔고딕"/>
                  <a:sym typeface="Wingdings"/>
                </a:rPr>
                <a:t>모눈종이 </a:t>
              </a:r>
              <a:r>
                <a:rPr lang="ko-KR" altLang="en-US" sz="2200" b="1" dirty="0">
                  <a:latin typeface="나눔고딕"/>
                  <a:ea typeface="나눔고딕"/>
                  <a:sym typeface="Wingdings"/>
                </a:rPr>
                <a:t>그림을 살펴 보세요</a:t>
              </a:r>
              <a:r>
                <a:rPr lang="en-US" altLang="ko-KR" sz="2200" b="1" dirty="0" smtClean="0">
                  <a:latin typeface="나눔고딕"/>
                  <a:ea typeface="나눔고딕"/>
                  <a:sym typeface="Wingdings"/>
                </a:rPr>
                <a:t>. </a:t>
              </a:r>
              <a:r>
                <a:rPr lang="ko-KR" altLang="en-US" sz="2200" b="1" dirty="0" smtClean="0">
                  <a:latin typeface="나눔고딕"/>
                  <a:ea typeface="나눔고딕"/>
                  <a:sym typeface="Wingdings"/>
                </a:rPr>
                <a:t>지혜의 발 </a:t>
              </a:r>
              <a:r>
                <a:rPr lang="ko-KR" altLang="en-US" sz="2200" b="1" dirty="0">
                  <a:latin typeface="나눔고딕"/>
                  <a:ea typeface="나눔고딕"/>
                  <a:sym typeface="Wingdings"/>
                </a:rPr>
                <a:t>길이는 몇 칸에서 몇 칸 사이인가요?</a:t>
              </a:r>
            </a:p>
          </p:txBody>
        </p:sp>
        <p:sp>
          <p:nvSpPr>
            <p:cNvPr id="45" name="Freeform 14"/>
            <p:cNvSpPr>
              <a:spLocks/>
            </p:cNvSpPr>
            <p:nvPr/>
          </p:nvSpPr>
          <p:spPr bwMode="auto">
            <a:xfrm>
              <a:off x="1004250" y="3863672"/>
              <a:ext cx="126000" cy="126000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1"/>
                </a:cxn>
                <a:cxn ang="0">
                  <a:pos x="115" y="3"/>
                </a:cxn>
                <a:cxn ang="0">
                  <a:pos x="122" y="6"/>
                </a:cxn>
                <a:cxn ang="0">
                  <a:pos x="129" y="11"/>
                </a:cxn>
                <a:cxn ang="0">
                  <a:pos x="134" y="16"/>
                </a:cxn>
                <a:cxn ang="0">
                  <a:pos x="139" y="21"/>
                </a:cxn>
                <a:cxn ang="0">
                  <a:pos x="142" y="27"/>
                </a:cxn>
                <a:cxn ang="0">
                  <a:pos x="145" y="33"/>
                </a:cxn>
                <a:cxn ang="0">
                  <a:pos x="146" y="38"/>
                </a:cxn>
                <a:cxn ang="0">
                  <a:pos x="148" y="44"/>
                </a:cxn>
                <a:cxn ang="0">
                  <a:pos x="148" y="48"/>
                </a:cxn>
                <a:cxn ang="0">
                  <a:pos x="149" y="51"/>
                </a:cxn>
                <a:cxn ang="0">
                  <a:pos x="149" y="54"/>
                </a:cxn>
                <a:cxn ang="0">
                  <a:pos x="149" y="54"/>
                </a:cxn>
                <a:cxn ang="0">
                  <a:pos x="149" y="100"/>
                </a:cxn>
                <a:cxn ang="0">
                  <a:pos x="147" y="110"/>
                </a:cxn>
                <a:cxn ang="0">
                  <a:pos x="144" y="118"/>
                </a:cxn>
                <a:cxn ang="0">
                  <a:pos x="140" y="126"/>
                </a:cxn>
                <a:cxn ang="0">
                  <a:pos x="136" y="132"/>
                </a:cxn>
                <a:cxn ang="0">
                  <a:pos x="130" y="136"/>
                </a:cxn>
                <a:cxn ang="0">
                  <a:pos x="124" y="140"/>
                </a:cxn>
                <a:cxn ang="0">
                  <a:pos x="119" y="143"/>
                </a:cxn>
                <a:cxn ang="0">
                  <a:pos x="113" y="145"/>
                </a:cxn>
                <a:cxn ang="0">
                  <a:pos x="108" y="147"/>
                </a:cxn>
                <a:cxn ang="0">
                  <a:pos x="103" y="148"/>
                </a:cxn>
                <a:cxn ang="0">
                  <a:pos x="99" y="148"/>
                </a:cxn>
                <a:cxn ang="0">
                  <a:pos x="96" y="148"/>
                </a:cxn>
                <a:cxn ang="0">
                  <a:pos x="94" y="148"/>
                </a:cxn>
                <a:cxn ang="0">
                  <a:pos x="54" y="148"/>
                </a:cxn>
                <a:cxn ang="0">
                  <a:pos x="43" y="148"/>
                </a:cxn>
                <a:cxn ang="0">
                  <a:pos x="34" y="145"/>
                </a:cxn>
                <a:cxn ang="0">
                  <a:pos x="26" y="142"/>
                </a:cxn>
                <a:cxn ang="0">
                  <a:pos x="20" y="138"/>
                </a:cxn>
                <a:cxn ang="0">
                  <a:pos x="14" y="133"/>
                </a:cxn>
                <a:cxn ang="0">
                  <a:pos x="10" y="127"/>
                </a:cxn>
                <a:cxn ang="0">
                  <a:pos x="7" y="121"/>
                </a:cxn>
                <a:cxn ang="0">
                  <a:pos x="4" y="116"/>
                </a:cxn>
                <a:cxn ang="0">
                  <a:pos x="2" y="110"/>
                </a:cxn>
                <a:cxn ang="0">
                  <a:pos x="1" y="105"/>
                </a:cxn>
                <a:cxn ang="0">
                  <a:pos x="0" y="101"/>
                </a:cxn>
                <a:cxn ang="0">
                  <a:pos x="0" y="97"/>
                </a:cxn>
                <a:cxn ang="0">
                  <a:pos x="0" y="95"/>
                </a:cxn>
                <a:cxn ang="0">
                  <a:pos x="0" y="94"/>
                </a:cxn>
                <a:cxn ang="0">
                  <a:pos x="0" y="49"/>
                </a:cxn>
                <a:cxn ang="0">
                  <a:pos x="2" y="39"/>
                </a:cxn>
                <a:cxn ang="0">
                  <a:pos x="4" y="30"/>
                </a:cxn>
                <a:cxn ang="0">
                  <a:pos x="8" y="23"/>
                </a:cxn>
                <a:cxn ang="0">
                  <a:pos x="13" y="17"/>
                </a:cxn>
                <a:cxn ang="0">
                  <a:pos x="18" y="12"/>
                </a:cxn>
                <a:cxn ang="0">
                  <a:pos x="24" y="8"/>
                </a:cxn>
                <a:cxn ang="0">
                  <a:pos x="30" y="5"/>
                </a:cxn>
                <a:cxn ang="0">
                  <a:pos x="36" y="3"/>
                </a:cxn>
                <a:cxn ang="0">
                  <a:pos x="41" y="2"/>
                </a:cxn>
                <a:cxn ang="0">
                  <a:pos x="46" y="1"/>
                </a:cxn>
                <a:cxn ang="0">
                  <a:pos x="50" y="0"/>
                </a:cxn>
                <a:cxn ang="0">
                  <a:pos x="53" y="0"/>
                </a:cxn>
                <a:cxn ang="0">
                  <a:pos x="54" y="0"/>
                </a:cxn>
              </a:cxnLst>
              <a:rect l="0" t="0" r="r" b="b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200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46" name="모서리가 둥근 직사각형 45"/>
          <p:cNvSpPr/>
          <p:nvPr/>
        </p:nvSpPr>
        <p:spPr>
          <a:xfrm>
            <a:off x="4672083" y="3854689"/>
            <a:ext cx="4320000" cy="476519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2200" dirty="0">
              <a:latin typeface="나눔고딕" charset="-127"/>
              <a:ea typeface="나눔고딕" charset="-127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4764446" y="3877504"/>
            <a:ext cx="4106832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180000">
              <a:buClr>
                <a:schemeClr val="accent2">
                  <a:lumMod val="75000"/>
                </a:schemeClr>
              </a:buClr>
              <a:buFont typeface="Arial" pitchFamily="34" charset="0"/>
              <a:buChar char="•"/>
              <a:defRPr lang="ko-KR" altLang="en-US"/>
            </a:pP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/>
                <a:ea typeface="나눔고딕"/>
                <a:sym typeface="Wingdings"/>
              </a:rPr>
              <a:t>22</a:t>
            </a:r>
            <a:r>
              <a:rPr lang="ko-KR" altLang="en-US" sz="2200" b="1" spc="-400" dirty="0" smtClean="0">
                <a:solidFill>
                  <a:schemeClr val="accent2">
                    <a:lumMod val="75000"/>
                  </a:schemeClr>
                </a:solidFill>
                <a:latin typeface="나눔고딕"/>
                <a:ea typeface="나눔고딕"/>
                <a:sym typeface="Wingdings"/>
              </a:rPr>
              <a:t> 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/>
                <a:ea typeface="나눔고딕"/>
                <a:sym typeface="Wingdings"/>
              </a:rPr>
              <a:t>cm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/>
                <a:ea typeface="나눔고딕"/>
                <a:sym typeface="Wingdings"/>
              </a:rPr>
              <a:t>에서 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/>
                <a:ea typeface="나눔고딕"/>
                <a:sym typeface="Wingdings"/>
              </a:rPr>
              <a:t>23</a:t>
            </a:r>
            <a:r>
              <a:rPr lang="ko-KR" altLang="en-US" sz="2200" b="1" spc="-400" dirty="0">
                <a:solidFill>
                  <a:schemeClr val="accent2">
                    <a:lumMod val="75000"/>
                  </a:schemeClr>
                </a:solidFill>
                <a:latin typeface="나눔고딕"/>
                <a:ea typeface="나눔고딕"/>
                <a:sym typeface="Wingdings"/>
              </a:rPr>
              <a:t> 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/>
                <a:ea typeface="나눔고딕"/>
                <a:sym typeface="Wingdings"/>
              </a:rPr>
              <a:t>cm 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/>
                <a:ea typeface="나눔고딕"/>
                <a:sym typeface="Wingdings"/>
              </a:rPr>
              <a:t>사이입니다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/>
                <a:ea typeface="나눔고딕"/>
                <a:sym typeface="Wingdings"/>
              </a:rPr>
              <a:t>.</a:t>
            </a:r>
          </a:p>
        </p:txBody>
      </p:sp>
      <p:pic>
        <p:nvPicPr>
          <p:cNvPr id="68" name="그림 67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35231" y="3884192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9" name="그룹 68"/>
          <p:cNvGrpSpPr/>
          <p:nvPr/>
        </p:nvGrpSpPr>
        <p:grpSpPr>
          <a:xfrm>
            <a:off x="4760939" y="3360844"/>
            <a:ext cx="4218069" cy="430887"/>
            <a:chOff x="1004250" y="3726809"/>
            <a:chExt cx="4218069" cy="430887"/>
          </a:xfrm>
        </p:grpSpPr>
        <p:sp>
          <p:nvSpPr>
            <p:cNvPr id="70" name="TextBox 69"/>
            <p:cNvSpPr txBox="1"/>
            <p:nvPr/>
          </p:nvSpPr>
          <p:spPr>
            <a:xfrm>
              <a:off x="1146514" y="3726809"/>
              <a:ext cx="4075805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ct val="0"/>
                </a:spcBef>
                <a:spcAft>
                  <a:spcPct val="0"/>
                </a:spcAft>
                <a:defRPr lang="ko-KR" altLang="en-US"/>
              </a:pPr>
              <a:r>
                <a:rPr lang="ko-KR" altLang="en-US" sz="2200" b="1" dirty="0">
                  <a:latin typeface="나눔고딕"/>
                  <a:ea typeface="나눔고딕"/>
                  <a:sym typeface="Wingdings"/>
                </a:rPr>
                <a:t>지혜의 </a:t>
              </a:r>
              <a:r>
                <a:rPr lang="ko-KR" altLang="en-US" sz="2200" b="1" dirty="0" smtClean="0">
                  <a:latin typeface="나눔고딕"/>
                  <a:ea typeface="나눔고딕"/>
                  <a:sym typeface="Wingdings"/>
                </a:rPr>
                <a:t>발 </a:t>
              </a:r>
              <a:r>
                <a:rPr lang="ko-KR" altLang="en-US" sz="2200" b="1" dirty="0">
                  <a:latin typeface="나눔고딕"/>
                  <a:ea typeface="나눔고딕"/>
                  <a:sym typeface="Wingdings"/>
                </a:rPr>
                <a:t>길이는 얼마인가요?</a:t>
              </a:r>
            </a:p>
          </p:txBody>
        </p:sp>
        <p:sp>
          <p:nvSpPr>
            <p:cNvPr id="71" name="Freeform 14"/>
            <p:cNvSpPr>
              <a:spLocks/>
            </p:cNvSpPr>
            <p:nvPr/>
          </p:nvSpPr>
          <p:spPr bwMode="auto">
            <a:xfrm>
              <a:off x="1004250" y="3863672"/>
              <a:ext cx="126000" cy="126000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1"/>
                </a:cxn>
                <a:cxn ang="0">
                  <a:pos x="115" y="3"/>
                </a:cxn>
                <a:cxn ang="0">
                  <a:pos x="122" y="6"/>
                </a:cxn>
                <a:cxn ang="0">
                  <a:pos x="129" y="11"/>
                </a:cxn>
                <a:cxn ang="0">
                  <a:pos x="134" y="16"/>
                </a:cxn>
                <a:cxn ang="0">
                  <a:pos x="139" y="21"/>
                </a:cxn>
                <a:cxn ang="0">
                  <a:pos x="142" y="27"/>
                </a:cxn>
                <a:cxn ang="0">
                  <a:pos x="145" y="33"/>
                </a:cxn>
                <a:cxn ang="0">
                  <a:pos x="146" y="38"/>
                </a:cxn>
                <a:cxn ang="0">
                  <a:pos x="148" y="44"/>
                </a:cxn>
                <a:cxn ang="0">
                  <a:pos x="148" y="48"/>
                </a:cxn>
                <a:cxn ang="0">
                  <a:pos x="149" y="51"/>
                </a:cxn>
                <a:cxn ang="0">
                  <a:pos x="149" y="54"/>
                </a:cxn>
                <a:cxn ang="0">
                  <a:pos x="149" y="54"/>
                </a:cxn>
                <a:cxn ang="0">
                  <a:pos x="149" y="100"/>
                </a:cxn>
                <a:cxn ang="0">
                  <a:pos x="147" y="110"/>
                </a:cxn>
                <a:cxn ang="0">
                  <a:pos x="144" y="118"/>
                </a:cxn>
                <a:cxn ang="0">
                  <a:pos x="140" y="126"/>
                </a:cxn>
                <a:cxn ang="0">
                  <a:pos x="136" y="132"/>
                </a:cxn>
                <a:cxn ang="0">
                  <a:pos x="130" y="136"/>
                </a:cxn>
                <a:cxn ang="0">
                  <a:pos x="124" y="140"/>
                </a:cxn>
                <a:cxn ang="0">
                  <a:pos x="119" y="143"/>
                </a:cxn>
                <a:cxn ang="0">
                  <a:pos x="113" y="145"/>
                </a:cxn>
                <a:cxn ang="0">
                  <a:pos x="108" y="147"/>
                </a:cxn>
                <a:cxn ang="0">
                  <a:pos x="103" y="148"/>
                </a:cxn>
                <a:cxn ang="0">
                  <a:pos x="99" y="148"/>
                </a:cxn>
                <a:cxn ang="0">
                  <a:pos x="96" y="148"/>
                </a:cxn>
                <a:cxn ang="0">
                  <a:pos x="94" y="148"/>
                </a:cxn>
                <a:cxn ang="0">
                  <a:pos x="54" y="148"/>
                </a:cxn>
                <a:cxn ang="0">
                  <a:pos x="43" y="148"/>
                </a:cxn>
                <a:cxn ang="0">
                  <a:pos x="34" y="145"/>
                </a:cxn>
                <a:cxn ang="0">
                  <a:pos x="26" y="142"/>
                </a:cxn>
                <a:cxn ang="0">
                  <a:pos x="20" y="138"/>
                </a:cxn>
                <a:cxn ang="0">
                  <a:pos x="14" y="133"/>
                </a:cxn>
                <a:cxn ang="0">
                  <a:pos x="10" y="127"/>
                </a:cxn>
                <a:cxn ang="0">
                  <a:pos x="7" y="121"/>
                </a:cxn>
                <a:cxn ang="0">
                  <a:pos x="4" y="116"/>
                </a:cxn>
                <a:cxn ang="0">
                  <a:pos x="2" y="110"/>
                </a:cxn>
                <a:cxn ang="0">
                  <a:pos x="1" y="105"/>
                </a:cxn>
                <a:cxn ang="0">
                  <a:pos x="0" y="101"/>
                </a:cxn>
                <a:cxn ang="0">
                  <a:pos x="0" y="97"/>
                </a:cxn>
                <a:cxn ang="0">
                  <a:pos x="0" y="95"/>
                </a:cxn>
                <a:cxn ang="0">
                  <a:pos x="0" y="94"/>
                </a:cxn>
                <a:cxn ang="0">
                  <a:pos x="0" y="49"/>
                </a:cxn>
                <a:cxn ang="0">
                  <a:pos x="2" y="39"/>
                </a:cxn>
                <a:cxn ang="0">
                  <a:pos x="4" y="30"/>
                </a:cxn>
                <a:cxn ang="0">
                  <a:pos x="8" y="23"/>
                </a:cxn>
                <a:cxn ang="0">
                  <a:pos x="13" y="17"/>
                </a:cxn>
                <a:cxn ang="0">
                  <a:pos x="18" y="12"/>
                </a:cxn>
                <a:cxn ang="0">
                  <a:pos x="24" y="8"/>
                </a:cxn>
                <a:cxn ang="0">
                  <a:pos x="30" y="5"/>
                </a:cxn>
                <a:cxn ang="0">
                  <a:pos x="36" y="3"/>
                </a:cxn>
                <a:cxn ang="0">
                  <a:pos x="41" y="2"/>
                </a:cxn>
                <a:cxn ang="0">
                  <a:pos x="46" y="1"/>
                </a:cxn>
                <a:cxn ang="0">
                  <a:pos x="50" y="0"/>
                </a:cxn>
                <a:cxn ang="0">
                  <a:pos x="53" y="0"/>
                </a:cxn>
                <a:cxn ang="0">
                  <a:pos x="54" y="0"/>
                </a:cxn>
              </a:cxnLst>
              <a:rect l="0" t="0" r="r" b="b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200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30" name="그룹 29"/>
          <p:cNvGrpSpPr/>
          <p:nvPr/>
        </p:nvGrpSpPr>
        <p:grpSpPr>
          <a:xfrm>
            <a:off x="1036102" y="4654780"/>
            <a:ext cx="7958168" cy="430887"/>
            <a:chOff x="1004250" y="3712295"/>
            <a:chExt cx="7958168" cy="430887"/>
          </a:xfrm>
        </p:grpSpPr>
        <p:sp>
          <p:nvSpPr>
            <p:cNvPr id="31" name="TextBox 30"/>
            <p:cNvSpPr txBox="1"/>
            <p:nvPr/>
          </p:nvSpPr>
          <p:spPr>
            <a:xfrm>
              <a:off x="1146514" y="3712295"/>
              <a:ext cx="781590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spcBef>
                  <a:spcPct val="0"/>
                </a:spcBef>
                <a:spcAft>
                  <a:spcPct val="0"/>
                </a:spcAft>
                <a:defRPr lang="ko-KR" altLang="en-US"/>
              </a:pPr>
              <a:r>
                <a:rPr lang="ko-KR" altLang="en-US" sz="2200" b="1" dirty="0">
                  <a:latin typeface="나눔고딕" charset="-127"/>
                  <a:ea typeface="나눔고딕" charset="-127"/>
                  <a:sym typeface="Wingdings"/>
                </a:rPr>
                <a:t>여러분의 </a:t>
              </a:r>
              <a:r>
                <a:rPr lang="ko-KR" altLang="en-US" sz="2200" b="1" dirty="0" smtClean="0">
                  <a:latin typeface="나눔고딕" charset="-127"/>
                  <a:ea typeface="나눔고딕" charset="-127"/>
                  <a:sym typeface="Wingdings"/>
                </a:rPr>
                <a:t>발도 </a:t>
              </a:r>
              <a:r>
                <a:rPr lang="ko-KR" altLang="en-US" sz="2200" b="1" dirty="0">
                  <a:latin typeface="나눔고딕" charset="-127"/>
                  <a:ea typeface="나눔고딕" charset="-127"/>
                  <a:sym typeface="Wingdings"/>
                </a:rPr>
                <a:t>모눈종이에 본떠서 </a:t>
              </a:r>
              <a:r>
                <a:rPr lang="ko-KR" altLang="en-US" sz="2200" b="1" dirty="0" smtClean="0">
                  <a:latin typeface="나눔고딕" charset="-127"/>
                  <a:ea typeface="나눔고딕" charset="-127"/>
                  <a:sym typeface="Wingdings"/>
                </a:rPr>
                <a:t>길이를 재어 </a:t>
              </a:r>
              <a:r>
                <a:rPr lang="ko-KR" altLang="en-US" sz="2200" b="1" dirty="0">
                  <a:latin typeface="나눔고딕" charset="-127"/>
                  <a:ea typeface="나눔고딕" charset="-127"/>
                  <a:sym typeface="Wingdings"/>
                </a:rPr>
                <a:t>보세요</a:t>
              </a:r>
              <a:r>
                <a:rPr lang="en-US" altLang="ko-KR" sz="2200" b="1" dirty="0">
                  <a:latin typeface="나눔고딕" charset="-127"/>
                  <a:ea typeface="나눔고딕" charset="-127"/>
                  <a:sym typeface="Wingdings"/>
                </a:rPr>
                <a:t>.</a:t>
              </a:r>
            </a:p>
          </p:txBody>
        </p:sp>
        <p:sp>
          <p:nvSpPr>
            <p:cNvPr id="32" name="Freeform 14"/>
            <p:cNvSpPr>
              <a:spLocks/>
            </p:cNvSpPr>
            <p:nvPr/>
          </p:nvSpPr>
          <p:spPr bwMode="auto">
            <a:xfrm>
              <a:off x="1004250" y="3863672"/>
              <a:ext cx="126000" cy="126000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1"/>
                </a:cxn>
                <a:cxn ang="0">
                  <a:pos x="115" y="3"/>
                </a:cxn>
                <a:cxn ang="0">
                  <a:pos x="122" y="6"/>
                </a:cxn>
                <a:cxn ang="0">
                  <a:pos x="129" y="11"/>
                </a:cxn>
                <a:cxn ang="0">
                  <a:pos x="134" y="16"/>
                </a:cxn>
                <a:cxn ang="0">
                  <a:pos x="139" y="21"/>
                </a:cxn>
                <a:cxn ang="0">
                  <a:pos x="142" y="27"/>
                </a:cxn>
                <a:cxn ang="0">
                  <a:pos x="145" y="33"/>
                </a:cxn>
                <a:cxn ang="0">
                  <a:pos x="146" y="38"/>
                </a:cxn>
                <a:cxn ang="0">
                  <a:pos x="148" y="44"/>
                </a:cxn>
                <a:cxn ang="0">
                  <a:pos x="148" y="48"/>
                </a:cxn>
                <a:cxn ang="0">
                  <a:pos x="149" y="51"/>
                </a:cxn>
                <a:cxn ang="0">
                  <a:pos x="149" y="54"/>
                </a:cxn>
                <a:cxn ang="0">
                  <a:pos x="149" y="54"/>
                </a:cxn>
                <a:cxn ang="0">
                  <a:pos x="149" y="100"/>
                </a:cxn>
                <a:cxn ang="0">
                  <a:pos x="147" y="110"/>
                </a:cxn>
                <a:cxn ang="0">
                  <a:pos x="144" y="118"/>
                </a:cxn>
                <a:cxn ang="0">
                  <a:pos x="140" y="126"/>
                </a:cxn>
                <a:cxn ang="0">
                  <a:pos x="136" y="132"/>
                </a:cxn>
                <a:cxn ang="0">
                  <a:pos x="130" y="136"/>
                </a:cxn>
                <a:cxn ang="0">
                  <a:pos x="124" y="140"/>
                </a:cxn>
                <a:cxn ang="0">
                  <a:pos x="119" y="143"/>
                </a:cxn>
                <a:cxn ang="0">
                  <a:pos x="113" y="145"/>
                </a:cxn>
                <a:cxn ang="0">
                  <a:pos x="108" y="147"/>
                </a:cxn>
                <a:cxn ang="0">
                  <a:pos x="103" y="148"/>
                </a:cxn>
                <a:cxn ang="0">
                  <a:pos x="99" y="148"/>
                </a:cxn>
                <a:cxn ang="0">
                  <a:pos x="96" y="148"/>
                </a:cxn>
                <a:cxn ang="0">
                  <a:pos x="94" y="148"/>
                </a:cxn>
                <a:cxn ang="0">
                  <a:pos x="54" y="148"/>
                </a:cxn>
                <a:cxn ang="0">
                  <a:pos x="43" y="148"/>
                </a:cxn>
                <a:cxn ang="0">
                  <a:pos x="34" y="145"/>
                </a:cxn>
                <a:cxn ang="0">
                  <a:pos x="26" y="142"/>
                </a:cxn>
                <a:cxn ang="0">
                  <a:pos x="20" y="138"/>
                </a:cxn>
                <a:cxn ang="0">
                  <a:pos x="14" y="133"/>
                </a:cxn>
                <a:cxn ang="0">
                  <a:pos x="10" y="127"/>
                </a:cxn>
                <a:cxn ang="0">
                  <a:pos x="7" y="121"/>
                </a:cxn>
                <a:cxn ang="0">
                  <a:pos x="4" y="116"/>
                </a:cxn>
                <a:cxn ang="0">
                  <a:pos x="2" y="110"/>
                </a:cxn>
                <a:cxn ang="0">
                  <a:pos x="1" y="105"/>
                </a:cxn>
                <a:cxn ang="0">
                  <a:pos x="0" y="101"/>
                </a:cxn>
                <a:cxn ang="0">
                  <a:pos x="0" y="97"/>
                </a:cxn>
                <a:cxn ang="0">
                  <a:pos x="0" y="95"/>
                </a:cxn>
                <a:cxn ang="0">
                  <a:pos x="0" y="94"/>
                </a:cxn>
                <a:cxn ang="0">
                  <a:pos x="0" y="49"/>
                </a:cxn>
                <a:cxn ang="0">
                  <a:pos x="2" y="39"/>
                </a:cxn>
                <a:cxn ang="0">
                  <a:pos x="4" y="30"/>
                </a:cxn>
                <a:cxn ang="0">
                  <a:pos x="8" y="23"/>
                </a:cxn>
                <a:cxn ang="0">
                  <a:pos x="13" y="17"/>
                </a:cxn>
                <a:cxn ang="0">
                  <a:pos x="18" y="12"/>
                </a:cxn>
                <a:cxn ang="0">
                  <a:pos x="24" y="8"/>
                </a:cxn>
                <a:cxn ang="0">
                  <a:pos x="30" y="5"/>
                </a:cxn>
                <a:cxn ang="0">
                  <a:pos x="36" y="3"/>
                </a:cxn>
                <a:cxn ang="0">
                  <a:pos x="41" y="2"/>
                </a:cxn>
                <a:cxn ang="0">
                  <a:pos x="46" y="1"/>
                </a:cxn>
                <a:cxn ang="0">
                  <a:pos x="50" y="0"/>
                </a:cxn>
                <a:cxn ang="0">
                  <a:pos x="53" y="0"/>
                </a:cxn>
                <a:cxn ang="0">
                  <a:pos x="54" y="0"/>
                </a:cxn>
              </a:cxnLst>
              <a:rect l="0" t="0" r="r" b="b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200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pic>
        <p:nvPicPr>
          <p:cNvPr id="33" name="그림 32"/>
          <p:cNvPicPr preferRelativeResize="0"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80" t="38735" r="16957" b="35092"/>
          <a:stretch/>
        </p:blipFill>
        <p:spPr>
          <a:xfrm>
            <a:off x="914400" y="1698690"/>
            <a:ext cx="3223410" cy="2329014"/>
          </a:xfrm>
          <a:prstGeom prst="rect">
            <a:avLst/>
          </a:prstGeom>
        </p:spPr>
      </p:pic>
      <p:pic>
        <p:nvPicPr>
          <p:cNvPr id="37" name="그림 36">
            <a:hlinkClick r:id="" action="ppaction://customshow?id=0&amp;return=true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0322" y="1843976"/>
            <a:ext cx="277200" cy="280350"/>
          </a:xfrm>
          <a:prstGeom prst="rect">
            <a:avLst/>
          </a:prstGeom>
        </p:spPr>
      </p:pic>
      <p:sp>
        <p:nvSpPr>
          <p:cNvPr id="39" name="타원 38">
            <a:hlinkClick r:id="rId6" action="ppaction://hlinksldjump"/>
          </p:cNvPr>
          <p:cNvSpPr/>
          <p:nvPr/>
        </p:nvSpPr>
        <p:spPr>
          <a:xfrm>
            <a:off x="69599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9" name="타원 48">
            <a:hlinkClick r:id="rId7" action="ppaction://hlinksldjump"/>
          </p:cNvPr>
          <p:cNvSpPr/>
          <p:nvPr/>
        </p:nvSpPr>
        <p:spPr>
          <a:xfrm>
            <a:off x="74279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1" name="타원 50">
            <a:hlinkClick r:id="rId8" action="ppaction://hlinksldjump"/>
          </p:cNvPr>
          <p:cNvSpPr/>
          <p:nvPr/>
        </p:nvSpPr>
        <p:spPr>
          <a:xfrm>
            <a:off x="8374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2" name="타원 51">
            <a:hlinkClick r:id="rId9" action="ppaction://hlinksldjump"/>
          </p:cNvPr>
          <p:cNvSpPr/>
          <p:nvPr/>
        </p:nvSpPr>
        <p:spPr>
          <a:xfrm>
            <a:off x="8842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7" name="타원 56">
            <a:hlinkClick r:id="rId10" action="ppaction://hlinksldjump"/>
          </p:cNvPr>
          <p:cNvSpPr/>
          <p:nvPr/>
        </p:nvSpPr>
        <p:spPr>
          <a:xfrm>
            <a:off x="9310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16470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75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25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/>
      <p:bldP spid="46" grpId="0" animBg="1"/>
      <p:bldP spid="4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모서리가 둥근 직사각형 36"/>
          <p:cNvSpPr/>
          <p:nvPr/>
        </p:nvSpPr>
        <p:spPr>
          <a:xfrm>
            <a:off x="4575083" y="2205689"/>
            <a:ext cx="4430694" cy="856575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2200" dirty="0">
              <a:latin typeface="나눔고딕" charset="-127"/>
              <a:ea typeface="나눔고딕" charset="-127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619690" y="2238622"/>
            <a:ext cx="437376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9388" lvl="0" indent="-179388" algn="just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 lang="ko-KR" altLang="en-US"/>
            </a:pP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/>
                <a:ea typeface="나눔고딕"/>
                <a:sym typeface="Wingdings"/>
              </a:rPr>
              <a:t>1cm 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/>
                <a:ea typeface="나눔고딕"/>
                <a:sym typeface="Wingdings"/>
              </a:rPr>
              <a:t>길이를 더 작은 칸으로 나누어 길이를 잽니다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/>
                <a:ea typeface="나눔고딕"/>
                <a:sym typeface="Wingdings"/>
              </a:rPr>
              <a:t>.</a:t>
            </a:r>
          </a:p>
        </p:txBody>
      </p:sp>
      <p:sp>
        <p:nvSpPr>
          <p:cNvPr id="48" name="모서리가 둥근 직사각형 47"/>
          <p:cNvSpPr/>
          <p:nvPr/>
        </p:nvSpPr>
        <p:spPr>
          <a:xfrm>
            <a:off x="912903" y="5397990"/>
            <a:ext cx="8080548" cy="476519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2200" dirty="0">
              <a:latin typeface="나눔고딕" pitchFamily="50" charset="-127"/>
              <a:ea typeface="나눔고딕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964593" y="5417418"/>
            <a:ext cx="3701517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-18000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 lang="ko-KR" altLang="en-US"/>
            </a:pP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charset="-127"/>
                <a:ea typeface="나눔고딕" charset="-127"/>
                <a:sym typeface="Wingdings"/>
              </a:rPr>
              <a:t>더 자세하게 잴 수 있습니다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charset="-127"/>
                <a:ea typeface="나눔고딕" charset="-127"/>
                <a:sym typeface="Wingdings"/>
              </a:rPr>
              <a:t>.</a:t>
            </a:r>
          </a:p>
        </p:txBody>
      </p:sp>
      <p:grpSp>
        <p:nvGrpSpPr>
          <p:cNvPr id="75" name="그룹 74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76" name="타원 75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77" name="이등변 삼각형 76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59" name="그룹 58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60" name="타원 59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61" name="이등변 삼각형 60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pic>
        <p:nvPicPr>
          <p:cNvPr id="26" name="그림 25" descr="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12000" y="32400"/>
            <a:ext cx="2789873" cy="911543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666720" y="410956"/>
            <a:ext cx="4337825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300" dirty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1</a:t>
            </a:r>
            <a:r>
              <a:rPr lang="en-US" altLang="ko-KR" sz="2300" spc="-600" dirty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 </a:t>
            </a:r>
            <a:r>
              <a:rPr lang="en-US" altLang="ko-KR" sz="2300" dirty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mm</a:t>
            </a:r>
            <a:r>
              <a:rPr lang="ko-KR" altLang="en-US" sz="2300" dirty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의 필요성 인식하고 익히기</a:t>
            </a:r>
          </a:p>
        </p:txBody>
      </p:sp>
      <p:sp>
        <p:nvSpPr>
          <p:cNvPr id="34" name="모서리가 둥근 직사각형 33"/>
          <p:cNvSpPr/>
          <p:nvPr/>
        </p:nvSpPr>
        <p:spPr>
          <a:xfrm>
            <a:off x="4575083" y="3608609"/>
            <a:ext cx="4430694" cy="1189585"/>
          </a:xfrm>
          <a:prstGeom prst="roundRect">
            <a:avLst>
              <a:gd name="adj" fmla="val 12674"/>
            </a:avLst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2200" dirty="0">
              <a:latin typeface="나눔고딕" charset="-127"/>
              <a:ea typeface="나눔고딕" charset="-127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619690" y="3641681"/>
            <a:ext cx="4471939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-18000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 lang="ko-KR" altLang="en-US"/>
            </a:pP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charset="-127"/>
                <a:ea typeface="나눔고딕" charset="-127"/>
                <a:sym typeface="Wingdings"/>
              </a:rPr>
              <a:t>2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charset="-127"/>
                <a:ea typeface="나눔고딕" charset="-127"/>
                <a:sym typeface="Wingdings"/>
              </a:rPr>
              <a:t>칸입니다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charset="-127"/>
                <a:ea typeface="나눔고딕" charset="-127"/>
                <a:sym typeface="Wingdings"/>
              </a:rPr>
              <a:t>.  </a:t>
            </a:r>
          </a:p>
          <a:p>
            <a:pPr lvl="0" indent="-18000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 lang="ko-KR" altLang="en-US"/>
            </a:pP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charset="-127"/>
                <a:ea typeface="나눔고딕" charset="-127"/>
                <a:sym typeface="Wingdings"/>
              </a:rPr>
              <a:t>5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charset="-127"/>
                <a:ea typeface="나눔고딕" charset="-127"/>
                <a:sym typeface="Wingdings"/>
              </a:rPr>
              <a:t>칸입니다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charset="-127"/>
                <a:ea typeface="나눔고딕" charset="-127"/>
                <a:sym typeface="Wingdings"/>
              </a:rPr>
              <a:t>.</a:t>
            </a:r>
          </a:p>
          <a:p>
            <a:pPr lvl="0" indent="-18000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 lang="ko-KR" altLang="en-US"/>
            </a:pP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charset="-127"/>
                <a:ea typeface="나눔고딕" charset="-127"/>
                <a:sym typeface="Wingdings"/>
              </a:rPr>
              <a:t>10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charset="-127"/>
                <a:ea typeface="나눔고딕" charset="-127"/>
                <a:sym typeface="Wingdings"/>
              </a:rPr>
              <a:t>칸입니다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charset="-127"/>
                <a:ea typeface="나눔고딕" charset="-127"/>
                <a:sym typeface="Wingdings"/>
              </a:rPr>
              <a:t>.</a:t>
            </a:r>
          </a:p>
        </p:txBody>
      </p:sp>
      <p:grpSp>
        <p:nvGrpSpPr>
          <p:cNvPr id="38" name="그룹 37"/>
          <p:cNvGrpSpPr/>
          <p:nvPr/>
        </p:nvGrpSpPr>
        <p:grpSpPr>
          <a:xfrm>
            <a:off x="4638890" y="3104872"/>
            <a:ext cx="4623817" cy="430887"/>
            <a:chOff x="1004250" y="3712295"/>
            <a:chExt cx="4623817" cy="430887"/>
          </a:xfrm>
        </p:grpSpPr>
        <p:sp>
          <p:nvSpPr>
            <p:cNvPr id="40" name="TextBox 39"/>
            <p:cNvSpPr txBox="1"/>
            <p:nvPr/>
          </p:nvSpPr>
          <p:spPr>
            <a:xfrm>
              <a:off x="1146514" y="3712295"/>
              <a:ext cx="448155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just">
                <a:spcBef>
                  <a:spcPct val="0"/>
                </a:spcBef>
                <a:spcAft>
                  <a:spcPct val="0"/>
                </a:spcAft>
                <a:defRPr lang="ko-KR" altLang="en-US"/>
              </a:pPr>
              <a:r>
                <a:rPr lang="en-US" altLang="ko-KR" sz="2200" b="1" dirty="0">
                  <a:latin typeface="나눔고딕" charset="-127"/>
                  <a:ea typeface="나눔고딕" charset="-127"/>
                  <a:sym typeface="Wingdings"/>
                </a:rPr>
                <a:t>1cm</a:t>
              </a:r>
              <a:r>
                <a:rPr lang="ko-KR" altLang="en-US" sz="2200" b="1" dirty="0">
                  <a:latin typeface="나눔고딕" charset="-127"/>
                  <a:ea typeface="나눔고딕" charset="-127"/>
                  <a:sym typeface="Wingdings"/>
                </a:rPr>
                <a:t>를 몇 칸으로 나누면 좋을까요</a:t>
              </a:r>
              <a:r>
                <a:rPr lang="en-US" altLang="ko-KR" sz="2200" b="1" dirty="0">
                  <a:latin typeface="나눔고딕" charset="-127"/>
                  <a:ea typeface="나눔고딕" charset="-127"/>
                  <a:sym typeface="Wingdings"/>
                </a:rPr>
                <a:t>?</a:t>
              </a:r>
            </a:p>
          </p:txBody>
        </p:sp>
        <p:sp>
          <p:nvSpPr>
            <p:cNvPr id="41" name="Freeform 14"/>
            <p:cNvSpPr>
              <a:spLocks/>
            </p:cNvSpPr>
            <p:nvPr/>
          </p:nvSpPr>
          <p:spPr bwMode="auto">
            <a:xfrm>
              <a:off x="1004250" y="3863672"/>
              <a:ext cx="126000" cy="126000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1"/>
                </a:cxn>
                <a:cxn ang="0">
                  <a:pos x="115" y="3"/>
                </a:cxn>
                <a:cxn ang="0">
                  <a:pos x="122" y="6"/>
                </a:cxn>
                <a:cxn ang="0">
                  <a:pos x="129" y="11"/>
                </a:cxn>
                <a:cxn ang="0">
                  <a:pos x="134" y="16"/>
                </a:cxn>
                <a:cxn ang="0">
                  <a:pos x="139" y="21"/>
                </a:cxn>
                <a:cxn ang="0">
                  <a:pos x="142" y="27"/>
                </a:cxn>
                <a:cxn ang="0">
                  <a:pos x="145" y="33"/>
                </a:cxn>
                <a:cxn ang="0">
                  <a:pos x="146" y="38"/>
                </a:cxn>
                <a:cxn ang="0">
                  <a:pos x="148" y="44"/>
                </a:cxn>
                <a:cxn ang="0">
                  <a:pos x="148" y="48"/>
                </a:cxn>
                <a:cxn ang="0">
                  <a:pos x="149" y="51"/>
                </a:cxn>
                <a:cxn ang="0">
                  <a:pos x="149" y="54"/>
                </a:cxn>
                <a:cxn ang="0">
                  <a:pos x="149" y="54"/>
                </a:cxn>
                <a:cxn ang="0">
                  <a:pos x="149" y="100"/>
                </a:cxn>
                <a:cxn ang="0">
                  <a:pos x="147" y="110"/>
                </a:cxn>
                <a:cxn ang="0">
                  <a:pos x="144" y="118"/>
                </a:cxn>
                <a:cxn ang="0">
                  <a:pos x="140" y="126"/>
                </a:cxn>
                <a:cxn ang="0">
                  <a:pos x="136" y="132"/>
                </a:cxn>
                <a:cxn ang="0">
                  <a:pos x="130" y="136"/>
                </a:cxn>
                <a:cxn ang="0">
                  <a:pos x="124" y="140"/>
                </a:cxn>
                <a:cxn ang="0">
                  <a:pos x="119" y="143"/>
                </a:cxn>
                <a:cxn ang="0">
                  <a:pos x="113" y="145"/>
                </a:cxn>
                <a:cxn ang="0">
                  <a:pos x="108" y="147"/>
                </a:cxn>
                <a:cxn ang="0">
                  <a:pos x="103" y="148"/>
                </a:cxn>
                <a:cxn ang="0">
                  <a:pos x="99" y="148"/>
                </a:cxn>
                <a:cxn ang="0">
                  <a:pos x="96" y="148"/>
                </a:cxn>
                <a:cxn ang="0">
                  <a:pos x="94" y="148"/>
                </a:cxn>
                <a:cxn ang="0">
                  <a:pos x="54" y="148"/>
                </a:cxn>
                <a:cxn ang="0">
                  <a:pos x="43" y="148"/>
                </a:cxn>
                <a:cxn ang="0">
                  <a:pos x="34" y="145"/>
                </a:cxn>
                <a:cxn ang="0">
                  <a:pos x="26" y="142"/>
                </a:cxn>
                <a:cxn ang="0">
                  <a:pos x="20" y="138"/>
                </a:cxn>
                <a:cxn ang="0">
                  <a:pos x="14" y="133"/>
                </a:cxn>
                <a:cxn ang="0">
                  <a:pos x="10" y="127"/>
                </a:cxn>
                <a:cxn ang="0">
                  <a:pos x="7" y="121"/>
                </a:cxn>
                <a:cxn ang="0">
                  <a:pos x="4" y="116"/>
                </a:cxn>
                <a:cxn ang="0">
                  <a:pos x="2" y="110"/>
                </a:cxn>
                <a:cxn ang="0">
                  <a:pos x="1" y="105"/>
                </a:cxn>
                <a:cxn ang="0">
                  <a:pos x="0" y="101"/>
                </a:cxn>
                <a:cxn ang="0">
                  <a:pos x="0" y="97"/>
                </a:cxn>
                <a:cxn ang="0">
                  <a:pos x="0" y="95"/>
                </a:cxn>
                <a:cxn ang="0">
                  <a:pos x="0" y="94"/>
                </a:cxn>
                <a:cxn ang="0">
                  <a:pos x="0" y="49"/>
                </a:cxn>
                <a:cxn ang="0">
                  <a:pos x="2" y="39"/>
                </a:cxn>
                <a:cxn ang="0">
                  <a:pos x="4" y="30"/>
                </a:cxn>
                <a:cxn ang="0">
                  <a:pos x="8" y="23"/>
                </a:cxn>
                <a:cxn ang="0">
                  <a:pos x="13" y="17"/>
                </a:cxn>
                <a:cxn ang="0">
                  <a:pos x="18" y="12"/>
                </a:cxn>
                <a:cxn ang="0">
                  <a:pos x="24" y="8"/>
                </a:cxn>
                <a:cxn ang="0">
                  <a:pos x="30" y="5"/>
                </a:cxn>
                <a:cxn ang="0">
                  <a:pos x="36" y="3"/>
                </a:cxn>
                <a:cxn ang="0">
                  <a:pos x="41" y="2"/>
                </a:cxn>
                <a:cxn ang="0">
                  <a:pos x="46" y="1"/>
                </a:cxn>
                <a:cxn ang="0">
                  <a:pos x="50" y="0"/>
                </a:cxn>
                <a:cxn ang="0">
                  <a:pos x="53" y="0"/>
                </a:cxn>
                <a:cxn ang="0">
                  <a:pos x="54" y="0"/>
                </a:cxn>
              </a:cxnLst>
              <a:rect l="0" t="0" r="r" b="b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200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pic>
        <p:nvPicPr>
          <p:cNvPr id="36" name="그림 3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02312" y="3994645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" name="그림 5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65059" y="5427493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5" name="그룹 54"/>
          <p:cNvGrpSpPr/>
          <p:nvPr/>
        </p:nvGrpSpPr>
        <p:grpSpPr>
          <a:xfrm>
            <a:off x="1000081" y="4899575"/>
            <a:ext cx="7306855" cy="430887"/>
            <a:chOff x="1004250" y="3712295"/>
            <a:chExt cx="7306855" cy="430887"/>
          </a:xfrm>
        </p:grpSpPr>
        <p:sp>
          <p:nvSpPr>
            <p:cNvPr id="58" name="TextBox 57"/>
            <p:cNvSpPr txBox="1"/>
            <p:nvPr/>
          </p:nvSpPr>
          <p:spPr>
            <a:xfrm>
              <a:off x="1146514" y="3712295"/>
              <a:ext cx="7164591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just">
                <a:spcBef>
                  <a:spcPct val="0"/>
                </a:spcBef>
                <a:spcAft>
                  <a:spcPct val="0"/>
                </a:spcAft>
                <a:defRPr lang="ko-KR" altLang="en-US"/>
              </a:pPr>
              <a:r>
                <a:rPr lang="ko-KR" altLang="en-US" sz="2200" b="1" dirty="0">
                  <a:latin typeface="나눔고딕" charset="-127"/>
                  <a:ea typeface="나눔고딕" charset="-127"/>
                  <a:sym typeface="Wingdings"/>
                </a:rPr>
                <a:t>더 많이 나눌수록 어떻게 잴 수 </a:t>
              </a:r>
              <a:r>
                <a:rPr lang="ko-KR" altLang="en-US" sz="2200" b="1" dirty="0" smtClean="0">
                  <a:latin typeface="나눔고딕" charset="-127"/>
                  <a:ea typeface="나눔고딕" charset="-127"/>
                  <a:sym typeface="Wingdings"/>
                </a:rPr>
                <a:t>있나요</a:t>
              </a:r>
              <a:r>
                <a:rPr lang="en-US" altLang="ko-KR" sz="2200" b="1" dirty="0">
                  <a:latin typeface="나눔고딕" charset="-127"/>
                  <a:ea typeface="나눔고딕" charset="-127"/>
                  <a:sym typeface="Wingdings"/>
                </a:rPr>
                <a:t>?</a:t>
              </a:r>
            </a:p>
          </p:txBody>
        </p:sp>
        <p:sp>
          <p:nvSpPr>
            <p:cNvPr id="62" name="Freeform 14"/>
            <p:cNvSpPr>
              <a:spLocks/>
            </p:cNvSpPr>
            <p:nvPr/>
          </p:nvSpPr>
          <p:spPr bwMode="auto">
            <a:xfrm>
              <a:off x="1004250" y="3863672"/>
              <a:ext cx="126000" cy="126000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1"/>
                </a:cxn>
                <a:cxn ang="0">
                  <a:pos x="115" y="3"/>
                </a:cxn>
                <a:cxn ang="0">
                  <a:pos x="122" y="6"/>
                </a:cxn>
                <a:cxn ang="0">
                  <a:pos x="129" y="11"/>
                </a:cxn>
                <a:cxn ang="0">
                  <a:pos x="134" y="16"/>
                </a:cxn>
                <a:cxn ang="0">
                  <a:pos x="139" y="21"/>
                </a:cxn>
                <a:cxn ang="0">
                  <a:pos x="142" y="27"/>
                </a:cxn>
                <a:cxn ang="0">
                  <a:pos x="145" y="33"/>
                </a:cxn>
                <a:cxn ang="0">
                  <a:pos x="146" y="38"/>
                </a:cxn>
                <a:cxn ang="0">
                  <a:pos x="148" y="44"/>
                </a:cxn>
                <a:cxn ang="0">
                  <a:pos x="148" y="48"/>
                </a:cxn>
                <a:cxn ang="0">
                  <a:pos x="149" y="51"/>
                </a:cxn>
                <a:cxn ang="0">
                  <a:pos x="149" y="54"/>
                </a:cxn>
                <a:cxn ang="0">
                  <a:pos x="149" y="54"/>
                </a:cxn>
                <a:cxn ang="0">
                  <a:pos x="149" y="100"/>
                </a:cxn>
                <a:cxn ang="0">
                  <a:pos x="147" y="110"/>
                </a:cxn>
                <a:cxn ang="0">
                  <a:pos x="144" y="118"/>
                </a:cxn>
                <a:cxn ang="0">
                  <a:pos x="140" y="126"/>
                </a:cxn>
                <a:cxn ang="0">
                  <a:pos x="136" y="132"/>
                </a:cxn>
                <a:cxn ang="0">
                  <a:pos x="130" y="136"/>
                </a:cxn>
                <a:cxn ang="0">
                  <a:pos x="124" y="140"/>
                </a:cxn>
                <a:cxn ang="0">
                  <a:pos x="119" y="143"/>
                </a:cxn>
                <a:cxn ang="0">
                  <a:pos x="113" y="145"/>
                </a:cxn>
                <a:cxn ang="0">
                  <a:pos x="108" y="147"/>
                </a:cxn>
                <a:cxn ang="0">
                  <a:pos x="103" y="148"/>
                </a:cxn>
                <a:cxn ang="0">
                  <a:pos x="99" y="148"/>
                </a:cxn>
                <a:cxn ang="0">
                  <a:pos x="96" y="148"/>
                </a:cxn>
                <a:cxn ang="0">
                  <a:pos x="94" y="148"/>
                </a:cxn>
                <a:cxn ang="0">
                  <a:pos x="54" y="148"/>
                </a:cxn>
                <a:cxn ang="0">
                  <a:pos x="43" y="148"/>
                </a:cxn>
                <a:cxn ang="0">
                  <a:pos x="34" y="145"/>
                </a:cxn>
                <a:cxn ang="0">
                  <a:pos x="26" y="142"/>
                </a:cxn>
                <a:cxn ang="0">
                  <a:pos x="20" y="138"/>
                </a:cxn>
                <a:cxn ang="0">
                  <a:pos x="14" y="133"/>
                </a:cxn>
                <a:cxn ang="0">
                  <a:pos x="10" y="127"/>
                </a:cxn>
                <a:cxn ang="0">
                  <a:pos x="7" y="121"/>
                </a:cxn>
                <a:cxn ang="0">
                  <a:pos x="4" y="116"/>
                </a:cxn>
                <a:cxn ang="0">
                  <a:pos x="2" y="110"/>
                </a:cxn>
                <a:cxn ang="0">
                  <a:pos x="1" y="105"/>
                </a:cxn>
                <a:cxn ang="0">
                  <a:pos x="0" y="101"/>
                </a:cxn>
                <a:cxn ang="0">
                  <a:pos x="0" y="97"/>
                </a:cxn>
                <a:cxn ang="0">
                  <a:pos x="0" y="95"/>
                </a:cxn>
                <a:cxn ang="0">
                  <a:pos x="0" y="94"/>
                </a:cxn>
                <a:cxn ang="0">
                  <a:pos x="0" y="49"/>
                </a:cxn>
                <a:cxn ang="0">
                  <a:pos x="2" y="39"/>
                </a:cxn>
                <a:cxn ang="0">
                  <a:pos x="4" y="30"/>
                </a:cxn>
                <a:cxn ang="0">
                  <a:pos x="8" y="23"/>
                </a:cxn>
                <a:cxn ang="0">
                  <a:pos x="13" y="17"/>
                </a:cxn>
                <a:cxn ang="0">
                  <a:pos x="18" y="12"/>
                </a:cxn>
                <a:cxn ang="0">
                  <a:pos x="24" y="8"/>
                </a:cxn>
                <a:cxn ang="0">
                  <a:pos x="30" y="5"/>
                </a:cxn>
                <a:cxn ang="0">
                  <a:pos x="36" y="3"/>
                </a:cxn>
                <a:cxn ang="0">
                  <a:pos x="41" y="2"/>
                </a:cxn>
                <a:cxn ang="0">
                  <a:pos x="46" y="1"/>
                </a:cxn>
                <a:cxn ang="0">
                  <a:pos x="50" y="0"/>
                </a:cxn>
                <a:cxn ang="0">
                  <a:pos x="53" y="0"/>
                </a:cxn>
                <a:cxn ang="0">
                  <a:pos x="54" y="0"/>
                </a:cxn>
              </a:cxnLst>
              <a:rect l="0" t="0" r="r" b="b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200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44" name="그룹 43"/>
          <p:cNvGrpSpPr/>
          <p:nvPr/>
        </p:nvGrpSpPr>
        <p:grpSpPr>
          <a:xfrm>
            <a:off x="4634835" y="1354885"/>
            <a:ext cx="4546197" cy="769441"/>
            <a:chOff x="1004250" y="3712295"/>
            <a:chExt cx="4546197" cy="769441"/>
          </a:xfrm>
        </p:grpSpPr>
        <p:sp>
          <p:nvSpPr>
            <p:cNvPr id="45" name="TextBox 44"/>
            <p:cNvSpPr txBox="1"/>
            <p:nvPr/>
          </p:nvSpPr>
          <p:spPr>
            <a:xfrm>
              <a:off x="1146514" y="3712295"/>
              <a:ext cx="440393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spcBef>
                  <a:spcPct val="0"/>
                </a:spcBef>
                <a:spcAft>
                  <a:spcPct val="0"/>
                </a:spcAft>
                <a:defRPr lang="ko-KR" altLang="en-US"/>
              </a:pPr>
              <a:r>
                <a:rPr lang="ko-KR" altLang="en-US" sz="2200" b="1" spc="-60" dirty="0">
                  <a:latin typeface="나눔고딕" charset="-127"/>
                  <a:ea typeface="나눔고딕" charset="-127"/>
                  <a:sym typeface="Wingdings"/>
                </a:rPr>
                <a:t>지혜의 발 길이를 더 정확하게 재려면 어떻게 하면 좋을까요</a:t>
              </a:r>
              <a:r>
                <a:rPr lang="en-US" altLang="ko-KR" sz="2200" b="1" spc="-60" dirty="0">
                  <a:latin typeface="나눔고딕" charset="-127"/>
                  <a:ea typeface="나눔고딕" charset="-127"/>
                  <a:sym typeface="Wingdings"/>
                </a:rPr>
                <a:t>?</a:t>
              </a:r>
            </a:p>
          </p:txBody>
        </p:sp>
        <p:sp>
          <p:nvSpPr>
            <p:cNvPr id="46" name="Freeform 14"/>
            <p:cNvSpPr>
              <a:spLocks/>
            </p:cNvSpPr>
            <p:nvPr/>
          </p:nvSpPr>
          <p:spPr bwMode="auto">
            <a:xfrm>
              <a:off x="1004250" y="3863672"/>
              <a:ext cx="126000" cy="126000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1"/>
                </a:cxn>
                <a:cxn ang="0">
                  <a:pos x="115" y="3"/>
                </a:cxn>
                <a:cxn ang="0">
                  <a:pos x="122" y="6"/>
                </a:cxn>
                <a:cxn ang="0">
                  <a:pos x="129" y="11"/>
                </a:cxn>
                <a:cxn ang="0">
                  <a:pos x="134" y="16"/>
                </a:cxn>
                <a:cxn ang="0">
                  <a:pos x="139" y="21"/>
                </a:cxn>
                <a:cxn ang="0">
                  <a:pos x="142" y="27"/>
                </a:cxn>
                <a:cxn ang="0">
                  <a:pos x="145" y="33"/>
                </a:cxn>
                <a:cxn ang="0">
                  <a:pos x="146" y="38"/>
                </a:cxn>
                <a:cxn ang="0">
                  <a:pos x="148" y="44"/>
                </a:cxn>
                <a:cxn ang="0">
                  <a:pos x="148" y="48"/>
                </a:cxn>
                <a:cxn ang="0">
                  <a:pos x="149" y="51"/>
                </a:cxn>
                <a:cxn ang="0">
                  <a:pos x="149" y="54"/>
                </a:cxn>
                <a:cxn ang="0">
                  <a:pos x="149" y="54"/>
                </a:cxn>
                <a:cxn ang="0">
                  <a:pos x="149" y="100"/>
                </a:cxn>
                <a:cxn ang="0">
                  <a:pos x="147" y="110"/>
                </a:cxn>
                <a:cxn ang="0">
                  <a:pos x="144" y="118"/>
                </a:cxn>
                <a:cxn ang="0">
                  <a:pos x="140" y="126"/>
                </a:cxn>
                <a:cxn ang="0">
                  <a:pos x="136" y="132"/>
                </a:cxn>
                <a:cxn ang="0">
                  <a:pos x="130" y="136"/>
                </a:cxn>
                <a:cxn ang="0">
                  <a:pos x="124" y="140"/>
                </a:cxn>
                <a:cxn ang="0">
                  <a:pos x="119" y="143"/>
                </a:cxn>
                <a:cxn ang="0">
                  <a:pos x="113" y="145"/>
                </a:cxn>
                <a:cxn ang="0">
                  <a:pos x="108" y="147"/>
                </a:cxn>
                <a:cxn ang="0">
                  <a:pos x="103" y="148"/>
                </a:cxn>
                <a:cxn ang="0">
                  <a:pos x="99" y="148"/>
                </a:cxn>
                <a:cxn ang="0">
                  <a:pos x="96" y="148"/>
                </a:cxn>
                <a:cxn ang="0">
                  <a:pos x="94" y="148"/>
                </a:cxn>
                <a:cxn ang="0">
                  <a:pos x="54" y="148"/>
                </a:cxn>
                <a:cxn ang="0">
                  <a:pos x="43" y="148"/>
                </a:cxn>
                <a:cxn ang="0">
                  <a:pos x="34" y="145"/>
                </a:cxn>
                <a:cxn ang="0">
                  <a:pos x="26" y="142"/>
                </a:cxn>
                <a:cxn ang="0">
                  <a:pos x="20" y="138"/>
                </a:cxn>
                <a:cxn ang="0">
                  <a:pos x="14" y="133"/>
                </a:cxn>
                <a:cxn ang="0">
                  <a:pos x="10" y="127"/>
                </a:cxn>
                <a:cxn ang="0">
                  <a:pos x="7" y="121"/>
                </a:cxn>
                <a:cxn ang="0">
                  <a:pos x="4" y="116"/>
                </a:cxn>
                <a:cxn ang="0">
                  <a:pos x="2" y="110"/>
                </a:cxn>
                <a:cxn ang="0">
                  <a:pos x="1" y="105"/>
                </a:cxn>
                <a:cxn ang="0">
                  <a:pos x="0" y="101"/>
                </a:cxn>
                <a:cxn ang="0">
                  <a:pos x="0" y="97"/>
                </a:cxn>
                <a:cxn ang="0">
                  <a:pos x="0" y="95"/>
                </a:cxn>
                <a:cxn ang="0">
                  <a:pos x="0" y="94"/>
                </a:cxn>
                <a:cxn ang="0">
                  <a:pos x="0" y="49"/>
                </a:cxn>
                <a:cxn ang="0">
                  <a:pos x="2" y="39"/>
                </a:cxn>
                <a:cxn ang="0">
                  <a:pos x="4" y="30"/>
                </a:cxn>
                <a:cxn ang="0">
                  <a:pos x="8" y="23"/>
                </a:cxn>
                <a:cxn ang="0">
                  <a:pos x="13" y="17"/>
                </a:cxn>
                <a:cxn ang="0">
                  <a:pos x="18" y="12"/>
                </a:cxn>
                <a:cxn ang="0">
                  <a:pos x="24" y="8"/>
                </a:cxn>
                <a:cxn ang="0">
                  <a:pos x="30" y="5"/>
                </a:cxn>
                <a:cxn ang="0">
                  <a:pos x="36" y="3"/>
                </a:cxn>
                <a:cxn ang="0">
                  <a:pos x="41" y="2"/>
                </a:cxn>
                <a:cxn ang="0">
                  <a:pos x="46" y="1"/>
                </a:cxn>
                <a:cxn ang="0">
                  <a:pos x="50" y="0"/>
                </a:cxn>
                <a:cxn ang="0">
                  <a:pos x="53" y="0"/>
                </a:cxn>
                <a:cxn ang="0">
                  <a:pos x="54" y="0"/>
                </a:cxn>
              </a:cxnLst>
              <a:rect l="0" t="0" r="r" b="b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200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pic>
        <p:nvPicPr>
          <p:cNvPr id="43" name="그림 4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02312" y="2425220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" name="그림 50"/>
          <p:cNvPicPr preferRelativeResize="0"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80" t="38735" r="16957" b="35092"/>
          <a:stretch/>
        </p:blipFill>
        <p:spPr>
          <a:xfrm>
            <a:off x="914400" y="1698690"/>
            <a:ext cx="3223410" cy="2329014"/>
          </a:xfrm>
          <a:prstGeom prst="rect">
            <a:avLst/>
          </a:prstGeom>
        </p:spPr>
      </p:pic>
      <p:pic>
        <p:nvPicPr>
          <p:cNvPr id="52" name="그림 51">
            <a:hlinkClick r:id="" action="ppaction://customshow?id=0&amp;return=true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0322" y="1843976"/>
            <a:ext cx="277200" cy="280350"/>
          </a:xfrm>
          <a:prstGeom prst="rect">
            <a:avLst/>
          </a:prstGeom>
        </p:spPr>
      </p:pic>
      <p:sp>
        <p:nvSpPr>
          <p:cNvPr id="53" name="타원 52">
            <a:hlinkClick r:id="rId6" action="ppaction://hlinksldjump"/>
          </p:cNvPr>
          <p:cNvSpPr/>
          <p:nvPr/>
        </p:nvSpPr>
        <p:spPr>
          <a:xfrm>
            <a:off x="69599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6" name="타원 55">
            <a:hlinkClick r:id="rId7" action="ppaction://hlinksldjump"/>
          </p:cNvPr>
          <p:cNvSpPr/>
          <p:nvPr/>
        </p:nvSpPr>
        <p:spPr>
          <a:xfrm>
            <a:off x="74279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64" name="타원 63">
            <a:hlinkClick r:id="rId8" action="ppaction://hlinksldjump"/>
          </p:cNvPr>
          <p:cNvSpPr/>
          <p:nvPr/>
        </p:nvSpPr>
        <p:spPr>
          <a:xfrm>
            <a:off x="8374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65" name="타원 64">
            <a:hlinkClick r:id="rId9" action="ppaction://hlinksldjump"/>
          </p:cNvPr>
          <p:cNvSpPr/>
          <p:nvPr/>
        </p:nvSpPr>
        <p:spPr>
          <a:xfrm>
            <a:off x="8842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66" name="타원 65">
            <a:hlinkClick r:id="rId10" action="ppaction://hlinksldjump"/>
          </p:cNvPr>
          <p:cNvSpPr/>
          <p:nvPr/>
        </p:nvSpPr>
        <p:spPr>
          <a:xfrm>
            <a:off x="9310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536289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75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7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25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49" grpId="0"/>
      <p:bldP spid="48" grpId="0" animBg="1"/>
      <p:bldP spid="63" grpId="0"/>
      <p:bldP spid="34" grpId="0" animBg="1"/>
      <p:bldP spid="3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그림 3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431" y="2137569"/>
            <a:ext cx="8881138" cy="3480529"/>
          </a:xfrm>
          <a:prstGeom prst="rect">
            <a:avLst/>
          </a:prstGeom>
        </p:spPr>
      </p:pic>
      <p:grpSp>
        <p:nvGrpSpPr>
          <p:cNvPr id="75" name="그룹 74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76" name="타원 75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77" name="이등변 삼각형 76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78" name="그룹 77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79" name="타원 78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80" name="이등변 삼각형 79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pic>
        <p:nvPicPr>
          <p:cNvPr id="17" name="그림 16" descr="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12000" y="32400"/>
            <a:ext cx="2789873" cy="911543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666720" y="410956"/>
            <a:ext cx="4337825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300" dirty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1</a:t>
            </a:r>
            <a:r>
              <a:rPr lang="en-US" altLang="ko-KR" sz="2300" spc="-600" dirty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 </a:t>
            </a:r>
            <a:r>
              <a:rPr lang="en-US" altLang="ko-KR" sz="2300" dirty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mm</a:t>
            </a:r>
            <a:r>
              <a:rPr lang="ko-KR" altLang="en-US" sz="2300" dirty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의 필요성 인식하고 익히기</a:t>
            </a:r>
          </a:p>
        </p:txBody>
      </p:sp>
      <p:grpSp>
        <p:nvGrpSpPr>
          <p:cNvPr id="30" name="그룹 29"/>
          <p:cNvGrpSpPr/>
          <p:nvPr/>
        </p:nvGrpSpPr>
        <p:grpSpPr>
          <a:xfrm>
            <a:off x="1036102" y="1582382"/>
            <a:ext cx="7958168" cy="430887"/>
            <a:chOff x="1004250" y="3712295"/>
            <a:chExt cx="7958168" cy="430887"/>
          </a:xfrm>
        </p:grpSpPr>
        <p:sp>
          <p:nvSpPr>
            <p:cNvPr id="31" name="TextBox 30"/>
            <p:cNvSpPr txBox="1"/>
            <p:nvPr/>
          </p:nvSpPr>
          <p:spPr>
            <a:xfrm>
              <a:off x="1146514" y="3712295"/>
              <a:ext cx="781590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spcBef>
                  <a:spcPct val="0"/>
                </a:spcBef>
                <a:spcAft>
                  <a:spcPct val="0"/>
                </a:spcAft>
                <a:defRPr lang="ko-KR" altLang="en-US"/>
              </a:pPr>
              <a:r>
                <a:rPr lang="ko-KR" altLang="en-US" sz="2200" b="1" dirty="0">
                  <a:latin typeface="나눔고딕"/>
                  <a:ea typeface="나눔고딕"/>
                  <a:sym typeface="Wingdings"/>
                </a:rPr>
                <a:t>1</a:t>
              </a:r>
              <a:r>
                <a:rPr lang="en-US" altLang="ko-KR" sz="2200" b="1" dirty="0">
                  <a:latin typeface="나눔고딕"/>
                  <a:ea typeface="나눔고딕"/>
                  <a:sym typeface="Wingdings"/>
                </a:rPr>
                <a:t>cm</a:t>
              </a:r>
              <a:r>
                <a:rPr lang="ko-KR" altLang="en-US" sz="2200" b="1" dirty="0">
                  <a:latin typeface="나눔고딕"/>
                  <a:ea typeface="나눔고딕"/>
                  <a:sym typeface="Wingdings"/>
                </a:rPr>
                <a:t>를 몇 칸으로 나누었는지 </a:t>
              </a:r>
              <a:r>
                <a:rPr lang="ko-KR" altLang="en-US" sz="2200" b="1" dirty="0" smtClean="0">
                  <a:latin typeface="나눔고딕"/>
                  <a:ea typeface="나눔고딕"/>
                  <a:sym typeface="Wingdings"/>
                </a:rPr>
                <a:t>살펴보세요</a:t>
              </a:r>
              <a:r>
                <a:rPr lang="ko-KR" altLang="en-US" sz="2200" b="1" dirty="0">
                  <a:latin typeface="나눔고딕"/>
                  <a:ea typeface="나눔고딕"/>
                  <a:sym typeface="Wingdings"/>
                </a:rPr>
                <a:t>.</a:t>
              </a:r>
            </a:p>
          </p:txBody>
        </p:sp>
        <p:sp>
          <p:nvSpPr>
            <p:cNvPr id="33" name="Freeform 14"/>
            <p:cNvSpPr>
              <a:spLocks/>
            </p:cNvSpPr>
            <p:nvPr/>
          </p:nvSpPr>
          <p:spPr bwMode="auto">
            <a:xfrm>
              <a:off x="1004250" y="3863672"/>
              <a:ext cx="126000" cy="126000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1"/>
                </a:cxn>
                <a:cxn ang="0">
                  <a:pos x="115" y="3"/>
                </a:cxn>
                <a:cxn ang="0">
                  <a:pos x="122" y="6"/>
                </a:cxn>
                <a:cxn ang="0">
                  <a:pos x="129" y="11"/>
                </a:cxn>
                <a:cxn ang="0">
                  <a:pos x="134" y="16"/>
                </a:cxn>
                <a:cxn ang="0">
                  <a:pos x="139" y="21"/>
                </a:cxn>
                <a:cxn ang="0">
                  <a:pos x="142" y="27"/>
                </a:cxn>
                <a:cxn ang="0">
                  <a:pos x="145" y="33"/>
                </a:cxn>
                <a:cxn ang="0">
                  <a:pos x="146" y="38"/>
                </a:cxn>
                <a:cxn ang="0">
                  <a:pos x="148" y="44"/>
                </a:cxn>
                <a:cxn ang="0">
                  <a:pos x="148" y="48"/>
                </a:cxn>
                <a:cxn ang="0">
                  <a:pos x="149" y="51"/>
                </a:cxn>
                <a:cxn ang="0">
                  <a:pos x="149" y="54"/>
                </a:cxn>
                <a:cxn ang="0">
                  <a:pos x="149" y="54"/>
                </a:cxn>
                <a:cxn ang="0">
                  <a:pos x="149" y="100"/>
                </a:cxn>
                <a:cxn ang="0">
                  <a:pos x="147" y="110"/>
                </a:cxn>
                <a:cxn ang="0">
                  <a:pos x="144" y="118"/>
                </a:cxn>
                <a:cxn ang="0">
                  <a:pos x="140" y="126"/>
                </a:cxn>
                <a:cxn ang="0">
                  <a:pos x="136" y="132"/>
                </a:cxn>
                <a:cxn ang="0">
                  <a:pos x="130" y="136"/>
                </a:cxn>
                <a:cxn ang="0">
                  <a:pos x="124" y="140"/>
                </a:cxn>
                <a:cxn ang="0">
                  <a:pos x="119" y="143"/>
                </a:cxn>
                <a:cxn ang="0">
                  <a:pos x="113" y="145"/>
                </a:cxn>
                <a:cxn ang="0">
                  <a:pos x="108" y="147"/>
                </a:cxn>
                <a:cxn ang="0">
                  <a:pos x="103" y="148"/>
                </a:cxn>
                <a:cxn ang="0">
                  <a:pos x="99" y="148"/>
                </a:cxn>
                <a:cxn ang="0">
                  <a:pos x="96" y="148"/>
                </a:cxn>
                <a:cxn ang="0">
                  <a:pos x="94" y="148"/>
                </a:cxn>
                <a:cxn ang="0">
                  <a:pos x="54" y="148"/>
                </a:cxn>
                <a:cxn ang="0">
                  <a:pos x="43" y="148"/>
                </a:cxn>
                <a:cxn ang="0">
                  <a:pos x="34" y="145"/>
                </a:cxn>
                <a:cxn ang="0">
                  <a:pos x="26" y="142"/>
                </a:cxn>
                <a:cxn ang="0">
                  <a:pos x="20" y="138"/>
                </a:cxn>
                <a:cxn ang="0">
                  <a:pos x="14" y="133"/>
                </a:cxn>
                <a:cxn ang="0">
                  <a:pos x="10" y="127"/>
                </a:cxn>
                <a:cxn ang="0">
                  <a:pos x="7" y="121"/>
                </a:cxn>
                <a:cxn ang="0">
                  <a:pos x="4" y="116"/>
                </a:cxn>
                <a:cxn ang="0">
                  <a:pos x="2" y="110"/>
                </a:cxn>
                <a:cxn ang="0">
                  <a:pos x="1" y="105"/>
                </a:cxn>
                <a:cxn ang="0">
                  <a:pos x="0" y="101"/>
                </a:cxn>
                <a:cxn ang="0">
                  <a:pos x="0" y="97"/>
                </a:cxn>
                <a:cxn ang="0">
                  <a:pos x="0" y="95"/>
                </a:cxn>
                <a:cxn ang="0">
                  <a:pos x="0" y="94"/>
                </a:cxn>
                <a:cxn ang="0">
                  <a:pos x="0" y="49"/>
                </a:cxn>
                <a:cxn ang="0">
                  <a:pos x="2" y="39"/>
                </a:cxn>
                <a:cxn ang="0">
                  <a:pos x="4" y="30"/>
                </a:cxn>
                <a:cxn ang="0">
                  <a:pos x="8" y="23"/>
                </a:cxn>
                <a:cxn ang="0">
                  <a:pos x="13" y="17"/>
                </a:cxn>
                <a:cxn ang="0">
                  <a:pos x="18" y="12"/>
                </a:cxn>
                <a:cxn ang="0">
                  <a:pos x="24" y="8"/>
                </a:cxn>
                <a:cxn ang="0">
                  <a:pos x="30" y="5"/>
                </a:cxn>
                <a:cxn ang="0">
                  <a:pos x="36" y="3"/>
                </a:cxn>
                <a:cxn ang="0">
                  <a:pos x="41" y="2"/>
                </a:cxn>
                <a:cxn ang="0">
                  <a:pos x="46" y="1"/>
                </a:cxn>
                <a:cxn ang="0">
                  <a:pos x="50" y="0"/>
                </a:cxn>
                <a:cxn ang="0">
                  <a:pos x="53" y="0"/>
                </a:cxn>
                <a:cxn ang="0">
                  <a:pos x="54" y="0"/>
                </a:cxn>
              </a:cxnLst>
              <a:rect l="0" t="0" r="r" b="b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200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pic>
        <p:nvPicPr>
          <p:cNvPr id="2" name="그림 1"/>
          <p:cNvPicPr preferRelativeResize="0"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672" t="79029" r="35139" b="18270"/>
          <a:stretch/>
        </p:blipFill>
        <p:spPr>
          <a:xfrm>
            <a:off x="5975498" y="3869149"/>
            <a:ext cx="627322" cy="351978"/>
          </a:xfrm>
          <a:prstGeom prst="rect">
            <a:avLst/>
          </a:prstGeom>
        </p:spPr>
      </p:pic>
      <p:sp>
        <p:nvSpPr>
          <p:cNvPr id="25" name="타원 24">
            <a:hlinkClick r:id="rId5" action="ppaction://hlinksldjump"/>
          </p:cNvPr>
          <p:cNvSpPr/>
          <p:nvPr/>
        </p:nvSpPr>
        <p:spPr>
          <a:xfrm>
            <a:off x="69599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6" name="타원 25">
            <a:hlinkClick r:id="rId6" action="ppaction://hlinksldjump"/>
          </p:cNvPr>
          <p:cNvSpPr/>
          <p:nvPr/>
        </p:nvSpPr>
        <p:spPr>
          <a:xfrm>
            <a:off x="74279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8" name="타원 27">
            <a:hlinkClick r:id="rId7" action="ppaction://hlinksldjump"/>
          </p:cNvPr>
          <p:cNvSpPr/>
          <p:nvPr/>
        </p:nvSpPr>
        <p:spPr>
          <a:xfrm>
            <a:off x="8374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9" name="타원 28">
            <a:hlinkClick r:id="rId8" action="ppaction://hlinksldjump"/>
          </p:cNvPr>
          <p:cNvSpPr/>
          <p:nvPr/>
        </p:nvSpPr>
        <p:spPr>
          <a:xfrm>
            <a:off x="8842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2" name="타원 31">
            <a:hlinkClick r:id="rId9" action="ppaction://hlinksldjump"/>
          </p:cNvPr>
          <p:cNvSpPr/>
          <p:nvPr/>
        </p:nvSpPr>
        <p:spPr>
          <a:xfrm>
            <a:off x="9310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22" name="그림 21"/>
          <p:cNvPicPr preferRelativeResize="0"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09" t="79029" r="16555" b="18270"/>
          <a:stretch/>
        </p:blipFill>
        <p:spPr>
          <a:xfrm>
            <a:off x="7317108" y="3869149"/>
            <a:ext cx="1169214" cy="351978"/>
          </a:xfrm>
          <a:prstGeom prst="rect">
            <a:avLst/>
          </a:prstGeom>
        </p:spPr>
      </p:pic>
      <p:pic>
        <p:nvPicPr>
          <p:cNvPr id="23" name="그림 22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101040" y="3895550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그림 26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651525" y="3895550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그림 34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366" t="77226" r="16580" b="15480"/>
          <a:stretch/>
        </p:blipFill>
        <p:spPr>
          <a:xfrm>
            <a:off x="6272109" y="4820718"/>
            <a:ext cx="1693334" cy="253878"/>
          </a:xfrm>
          <a:prstGeom prst="rect">
            <a:avLst/>
          </a:prstGeom>
        </p:spPr>
      </p:pic>
      <p:pic>
        <p:nvPicPr>
          <p:cNvPr id="34" name="그림 33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930658" y="4777756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그룹 74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76" name="타원 75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77" name="이등변 삼각형 76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pic>
        <p:nvPicPr>
          <p:cNvPr id="40" name="그림 39" descr="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12000" y="32400"/>
            <a:ext cx="2789873" cy="911543"/>
          </a:xfrm>
          <a:prstGeom prst="rect">
            <a:avLst/>
          </a:prstGeom>
        </p:spPr>
      </p:pic>
      <p:grpSp>
        <p:nvGrpSpPr>
          <p:cNvPr id="2" name="그룹 1"/>
          <p:cNvGrpSpPr/>
          <p:nvPr/>
        </p:nvGrpSpPr>
        <p:grpSpPr>
          <a:xfrm>
            <a:off x="902610" y="1389313"/>
            <a:ext cx="7965677" cy="430887"/>
            <a:chOff x="4305694" y="1412776"/>
            <a:chExt cx="7965677" cy="430887"/>
          </a:xfrm>
        </p:grpSpPr>
        <p:sp>
          <p:nvSpPr>
            <p:cNvPr id="49" name="TextBox 19"/>
            <p:cNvSpPr txBox="1">
              <a:spLocks noChangeArrowheads="1"/>
            </p:cNvSpPr>
            <p:nvPr/>
          </p:nvSpPr>
          <p:spPr bwMode="auto">
            <a:xfrm>
              <a:off x="4556489" y="1412776"/>
              <a:ext cx="7714882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lvl="0" defTabSz="857513" latinLnBrk="0">
                <a:spcBef>
                  <a:spcPct val="0"/>
                </a:spcBef>
                <a:spcAft>
                  <a:spcPct val="0"/>
                </a:spcAft>
                <a:defRPr lang="ko-KR" altLang="en-US"/>
              </a:pPr>
              <a:r>
                <a:rPr lang="ko-KR" altLang="en-US" sz="2200" b="1" dirty="0" smtClean="0">
                  <a:latin typeface="나눔고딕"/>
                  <a:ea typeface="나눔고딕"/>
                  <a:sym typeface="Wingdings"/>
                </a:rPr>
                <a:t>발 길이를 자세히 재고 읽어 봅시다</a:t>
              </a:r>
              <a:r>
                <a:rPr lang="en-US" altLang="ko-KR" sz="2200" b="1" dirty="0" smtClean="0">
                  <a:latin typeface="나눔고딕"/>
                  <a:ea typeface="나눔고딕"/>
                  <a:sym typeface="Wingdings"/>
                </a:rPr>
                <a:t>.</a:t>
              </a:r>
              <a:endParaRPr lang="ko-KR" altLang="en-US" sz="2200" b="1" dirty="0">
                <a:latin typeface="나눔고딕"/>
                <a:ea typeface="나눔고딕"/>
                <a:sym typeface="Wingdings"/>
              </a:endParaRPr>
            </a:p>
          </p:txBody>
        </p:sp>
        <p:grpSp>
          <p:nvGrpSpPr>
            <p:cNvPr id="50" name="그룹 49"/>
            <p:cNvGrpSpPr/>
            <p:nvPr/>
          </p:nvGrpSpPr>
          <p:grpSpPr>
            <a:xfrm>
              <a:off x="4305694" y="1484778"/>
              <a:ext cx="219266" cy="218283"/>
              <a:chOff x="-572047" y="4442006"/>
              <a:chExt cx="291025" cy="289722"/>
            </a:xfrm>
          </p:grpSpPr>
          <p:sp>
            <p:nvSpPr>
              <p:cNvPr id="51" name="Freeform 14"/>
              <p:cNvSpPr>
                <a:spLocks/>
              </p:cNvSpPr>
              <p:nvPr/>
            </p:nvSpPr>
            <p:spPr bwMode="auto">
              <a:xfrm>
                <a:off x="-504842" y="4496337"/>
                <a:ext cx="194452" cy="193147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05" y="1"/>
                  </a:cxn>
                  <a:cxn ang="0">
                    <a:pos x="115" y="3"/>
                  </a:cxn>
                  <a:cxn ang="0">
                    <a:pos x="122" y="6"/>
                  </a:cxn>
                  <a:cxn ang="0">
                    <a:pos x="129" y="11"/>
                  </a:cxn>
                  <a:cxn ang="0">
                    <a:pos x="134" y="16"/>
                  </a:cxn>
                  <a:cxn ang="0">
                    <a:pos x="139" y="21"/>
                  </a:cxn>
                  <a:cxn ang="0">
                    <a:pos x="142" y="27"/>
                  </a:cxn>
                  <a:cxn ang="0">
                    <a:pos x="145" y="33"/>
                  </a:cxn>
                  <a:cxn ang="0">
                    <a:pos x="146" y="38"/>
                  </a:cxn>
                  <a:cxn ang="0">
                    <a:pos x="148" y="44"/>
                  </a:cxn>
                  <a:cxn ang="0">
                    <a:pos x="148" y="48"/>
                  </a:cxn>
                  <a:cxn ang="0">
                    <a:pos x="149" y="51"/>
                  </a:cxn>
                  <a:cxn ang="0">
                    <a:pos x="149" y="54"/>
                  </a:cxn>
                  <a:cxn ang="0">
                    <a:pos x="149" y="54"/>
                  </a:cxn>
                  <a:cxn ang="0">
                    <a:pos x="149" y="100"/>
                  </a:cxn>
                  <a:cxn ang="0">
                    <a:pos x="147" y="110"/>
                  </a:cxn>
                  <a:cxn ang="0">
                    <a:pos x="144" y="118"/>
                  </a:cxn>
                  <a:cxn ang="0">
                    <a:pos x="140" y="126"/>
                  </a:cxn>
                  <a:cxn ang="0">
                    <a:pos x="136" y="132"/>
                  </a:cxn>
                  <a:cxn ang="0">
                    <a:pos x="130" y="136"/>
                  </a:cxn>
                  <a:cxn ang="0">
                    <a:pos x="124" y="140"/>
                  </a:cxn>
                  <a:cxn ang="0">
                    <a:pos x="119" y="143"/>
                  </a:cxn>
                  <a:cxn ang="0">
                    <a:pos x="113" y="145"/>
                  </a:cxn>
                  <a:cxn ang="0">
                    <a:pos x="108" y="147"/>
                  </a:cxn>
                  <a:cxn ang="0">
                    <a:pos x="103" y="148"/>
                  </a:cxn>
                  <a:cxn ang="0">
                    <a:pos x="99" y="148"/>
                  </a:cxn>
                  <a:cxn ang="0">
                    <a:pos x="96" y="148"/>
                  </a:cxn>
                  <a:cxn ang="0">
                    <a:pos x="94" y="148"/>
                  </a:cxn>
                  <a:cxn ang="0">
                    <a:pos x="54" y="148"/>
                  </a:cxn>
                  <a:cxn ang="0">
                    <a:pos x="43" y="148"/>
                  </a:cxn>
                  <a:cxn ang="0">
                    <a:pos x="34" y="145"/>
                  </a:cxn>
                  <a:cxn ang="0">
                    <a:pos x="26" y="142"/>
                  </a:cxn>
                  <a:cxn ang="0">
                    <a:pos x="20" y="138"/>
                  </a:cxn>
                  <a:cxn ang="0">
                    <a:pos x="14" y="133"/>
                  </a:cxn>
                  <a:cxn ang="0">
                    <a:pos x="10" y="127"/>
                  </a:cxn>
                  <a:cxn ang="0">
                    <a:pos x="7" y="121"/>
                  </a:cxn>
                  <a:cxn ang="0">
                    <a:pos x="4" y="116"/>
                  </a:cxn>
                  <a:cxn ang="0">
                    <a:pos x="2" y="110"/>
                  </a:cxn>
                  <a:cxn ang="0">
                    <a:pos x="1" y="105"/>
                  </a:cxn>
                  <a:cxn ang="0">
                    <a:pos x="0" y="101"/>
                  </a:cxn>
                  <a:cxn ang="0">
                    <a:pos x="0" y="97"/>
                  </a:cxn>
                  <a:cxn ang="0">
                    <a:pos x="0" y="95"/>
                  </a:cxn>
                  <a:cxn ang="0">
                    <a:pos x="0" y="94"/>
                  </a:cxn>
                  <a:cxn ang="0">
                    <a:pos x="0" y="49"/>
                  </a:cxn>
                  <a:cxn ang="0">
                    <a:pos x="2" y="39"/>
                  </a:cxn>
                  <a:cxn ang="0">
                    <a:pos x="4" y="30"/>
                  </a:cxn>
                  <a:cxn ang="0">
                    <a:pos x="8" y="23"/>
                  </a:cxn>
                  <a:cxn ang="0">
                    <a:pos x="13" y="17"/>
                  </a:cxn>
                  <a:cxn ang="0">
                    <a:pos x="18" y="12"/>
                  </a:cxn>
                  <a:cxn ang="0">
                    <a:pos x="24" y="8"/>
                  </a:cxn>
                  <a:cxn ang="0">
                    <a:pos x="30" y="5"/>
                  </a:cxn>
                  <a:cxn ang="0">
                    <a:pos x="36" y="3"/>
                  </a:cxn>
                  <a:cxn ang="0">
                    <a:pos x="41" y="2"/>
                  </a:cxn>
                  <a:cxn ang="0">
                    <a:pos x="46" y="1"/>
                  </a:cxn>
                  <a:cxn ang="0">
                    <a:pos x="50" y="0"/>
                  </a:cxn>
                  <a:cxn ang="0">
                    <a:pos x="53" y="0"/>
                  </a:cxn>
                  <a:cxn ang="0">
                    <a:pos x="54" y="0"/>
                  </a:cxn>
                </a:cxnLst>
                <a:rect l="0" t="0" r="r" b="b"/>
                <a:pathLst>
                  <a:path w="149" h="148">
                    <a:moveTo>
                      <a:pt x="54" y="0"/>
                    </a:moveTo>
                    <a:lnTo>
                      <a:pt x="94" y="0"/>
                    </a:lnTo>
                    <a:lnTo>
                      <a:pt x="100" y="0"/>
                    </a:lnTo>
                    <a:lnTo>
                      <a:pt x="105" y="1"/>
                    </a:lnTo>
                    <a:lnTo>
                      <a:pt x="110" y="2"/>
                    </a:lnTo>
                    <a:lnTo>
                      <a:pt x="115" y="3"/>
                    </a:lnTo>
                    <a:lnTo>
                      <a:pt x="119" y="4"/>
                    </a:lnTo>
                    <a:lnTo>
                      <a:pt x="122" y="6"/>
                    </a:lnTo>
                    <a:lnTo>
                      <a:pt x="126" y="8"/>
                    </a:lnTo>
                    <a:lnTo>
                      <a:pt x="129" y="11"/>
                    </a:lnTo>
                    <a:lnTo>
                      <a:pt x="132" y="13"/>
                    </a:lnTo>
                    <a:lnTo>
                      <a:pt x="134" y="16"/>
                    </a:lnTo>
                    <a:lnTo>
                      <a:pt x="137" y="19"/>
                    </a:lnTo>
                    <a:lnTo>
                      <a:pt x="139" y="21"/>
                    </a:lnTo>
                    <a:lnTo>
                      <a:pt x="141" y="24"/>
                    </a:lnTo>
                    <a:lnTo>
                      <a:pt x="142" y="27"/>
                    </a:lnTo>
                    <a:lnTo>
                      <a:pt x="143" y="30"/>
                    </a:lnTo>
                    <a:lnTo>
                      <a:pt x="145" y="33"/>
                    </a:lnTo>
                    <a:lnTo>
                      <a:pt x="146" y="36"/>
                    </a:lnTo>
                    <a:lnTo>
                      <a:pt x="146" y="38"/>
                    </a:lnTo>
                    <a:lnTo>
                      <a:pt x="147" y="41"/>
                    </a:lnTo>
                    <a:lnTo>
                      <a:pt x="148" y="44"/>
                    </a:lnTo>
                    <a:lnTo>
                      <a:pt x="148" y="46"/>
                    </a:lnTo>
                    <a:lnTo>
                      <a:pt x="148" y="48"/>
                    </a:lnTo>
                    <a:lnTo>
                      <a:pt x="149" y="50"/>
                    </a:lnTo>
                    <a:lnTo>
                      <a:pt x="149" y="51"/>
                    </a:lnTo>
                    <a:lnTo>
                      <a:pt x="149" y="53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94"/>
                    </a:lnTo>
                    <a:lnTo>
                      <a:pt x="149" y="100"/>
                    </a:lnTo>
                    <a:lnTo>
                      <a:pt x="148" y="105"/>
                    </a:lnTo>
                    <a:lnTo>
                      <a:pt x="147" y="110"/>
                    </a:lnTo>
                    <a:lnTo>
                      <a:pt x="146" y="114"/>
                    </a:lnTo>
                    <a:lnTo>
                      <a:pt x="144" y="118"/>
                    </a:lnTo>
                    <a:lnTo>
                      <a:pt x="142" y="122"/>
                    </a:lnTo>
                    <a:lnTo>
                      <a:pt x="140" y="126"/>
                    </a:lnTo>
                    <a:lnTo>
                      <a:pt x="138" y="129"/>
                    </a:lnTo>
                    <a:lnTo>
                      <a:pt x="136" y="132"/>
                    </a:lnTo>
                    <a:lnTo>
                      <a:pt x="133" y="134"/>
                    </a:lnTo>
                    <a:lnTo>
                      <a:pt x="130" y="136"/>
                    </a:lnTo>
                    <a:lnTo>
                      <a:pt x="127" y="138"/>
                    </a:lnTo>
                    <a:lnTo>
                      <a:pt x="124" y="140"/>
                    </a:lnTo>
                    <a:lnTo>
                      <a:pt x="122" y="142"/>
                    </a:lnTo>
                    <a:lnTo>
                      <a:pt x="119" y="143"/>
                    </a:lnTo>
                    <a:lnTo>
                      <a:pt x="116" y="144"/>
                    </a:lnTo>
                    <a:lnTo>
                      <a:pt x="113" y="145"/>
                    </a:lnTo>
                    <a:lnTo>
                      <a:pt x="110" y="146"/>
                    </a:lnTo>
                    <a:lnTo>
                      <a:pt x="108" y="147"/>
                    </a:lnTo>
                    <a:lnTo>
                      <a:pt x="105" y="147"/>
                    </a:lnTo>
                    <a:lnTo>
                      <a:pt x="103" y="148"/>
                    </a:lnTo>
                    <a:lnTo>
                      <a:pt x="101" y="148"/>
                    </a:lnTo>
                    <a:lnTo>
                      <a:pt x="99" y="148"/>
                    </a:lnTo>
                    <a:lnTo>
                      <a:pt x="97" y="148"/>
                    </a:lnTo>
                    <a:lnTo>
                      <a:pt x="96" y="148"/>
                    </a:lnTo>
                    <a:lnTo>
                      <a:pt x="95" y="148"/>
                    </a:lnTo>
                    <a:lnTo>
                      <a:pt x="94" y="148"/>
                    </a:lnTo>
                    <a:lnTo>
                      <a:pt x="94" y="148"/>
                    </a:lnTo>
                    <a:lnTo>
                      <a:pt x="54" y="148"/>
                    </a:lnTo>
                    <a:lnTo>
                      <a:pt x="49" y="148"/>
                    </a:lnTo>
                    <a:lnTo>
                      <a:pt x="43" y="148"/>
                    </a:lnTo>
                    <a:lnTo>
                      <a:pt x="39" y="147"/>
                    </a:lnTo>
                    <a:lnTo>
                      <a:pt x="34" y="145"/>
                    </a:lnTo>
                    <a:lnTo>
                      <a:pt x="30" y="144"/>
                    </a:lnTo>
                    <a:lnTo>
                      <a:pt x="26" y="142"/>
                    </a:lnTo>
                    <a:lnTo>
                      <a:pt x="23" y="140"/>
                    </a:lnTo>
                    <a:lnTo>
                      <a:pt x="20" y="138"/>
                    </a:lnTo>
                    <a:lnTo>
                      <a:pt x="17" y="135"/>
                    </a:lnTo>
                    <a:lnTo>
                      <a:pt x="14" y="133"/>
                    </a:lnTo>
                    <a:lnTo>
                      <a:pt x="12" y="130"/>
                    </a:lnTo>
                    <a:lnTo>
                      <a:pt x="10" y="127"/>
                    </a:lnTo>
                    <a:lnTo>
                      <a:pt x="8" y="124"/>
                    </a:lnTo>
                    <a:lnTo>
                      <a:pt x="7" y="121"/>
                    </a:lnTo>
                    <a:lnTo>
                      <a:pt x="5" y="118"/>
                    </a:lnTo>
                    <a:lnTo>
                      <a:pt x="4" y="116"/>
                    </a:lnTo>
                    <a:lnTo>
                      <a:pt x="3" y="113"/>
                    </a:lnTo>
                    <a:lnTo>
                      <a:pt x="2" y="110"/>
                    </a:lnTo>
                    <a:lnTo>
                      <a:pt x="2" y="107"/>
                    </a:lnTo>
                    <a:lnTo>
                      <a:pt x="1" y="105"/>
                    </a:lnTo>
                    <a:lnTo>
                      <a:pt x="1" y="103"/>
                    </a:lnTo>
                    <a:lnTo>
                      <a:pt x="0" y="101"/>
                    </a:lnTo>
                    <a:lnTo>
                      <a:pt x="0" y="99"/>
                    </a:lnTo>
                    <a:lnTo>
                      <a:pt x="0" y="97"/>
                    </a:lnTo>
                    <a:lnTo>
                      <a:pt x="0" y="96"/>
                    </a:lnTo>
                    <a:lnTo>
                      <a:pt x="0" y="95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54"/>
                    </a:lnTo>
                    <a:lnTo>
                      <a:pt x="0" y="49"/>
                    </a:lnTo>
                    <a:lnTo>
                      <a:pt x="1" y="44"/>
                    </a:lnTo>
                    <a:lnTo>
                      <a:pt x="2" y="39"/>
                    </a:lnTo>
                    <a:lnTo>
                      <a:pt x="3" y="34"/>
                    </a:lnTo>
                    <a:lnTo>
                      <a:pt x="4" y="30"/>
                    </a:lnTo>
                    <a:lnTo>
                      <a:pt x="6" y="26"/>
                    </a:lnTo>
                    <a:lnTo>
                      <a:pt x="8" y="23"/>
                    </a:lnTo>
                    <a:lnTo>
                      <a:pt x="11" y="20"/>
                    </a:lnTo>
                    <a:lnTo>
                      <a:pt x="13" y="17"/>
                    </a:lnTo>
                    <a:lnTo>
                      <a:pt x="16" y="14"/>
                    </a:lnTo>
                    <a:lnTo>
                      <a:pt x="18" y="12"/>
                    </a:lnTo>
                    <a:lnTo>
                      <a:pt x="21" y="10"/>
                    </a:lnTo>
                    <a:lnTo>
                      <a:pt x="24" y="8"/>
                    </a:lnTo>
                    <a:lnTo>
                      <a:pt x="27" y="7"/>
                    </a:lnTo>
                    <a:lnTo>
                      <a:pt x="30" y="5"/>
                    </a:lnTo>
                    <a:lnTo>
                      <a:pt x="33" y="4"/>
                    </a:lnTo>
                    <a:lnTo>
                      <a:pt x="36" y="3"/>
                    </a:lnTo>
                    <a:lnTo>
                      <a:pt x="38" y="2"/>
                    </a:lnTo>
                    <a:lnTo>
                      <a:pt x="41" y="2"/>
                    </a:lnTo>
                    <a:lnTo>
                      <a:pt x="44" y="1"/>
                    </a:lnTo>
                    <a:lnTo>
                      <a:pt x="46" y="1"/>
                    </a:lnTo>
                    <a:lnTo>
                      <a:pt x="48" y="0"/>
                    </a:lnTo>
                    <a:lnTo>
                      <a:pt x="50" y="0"/>
                    </a:lnTo>
                    <a:lnTo>
                      <a:pt x="51" y="0"/>
                    </a:lnTo>
                    <a:lnTo>
                      <a:pt x="53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ABCD03"/>
              </a:solidFill>
              <a:ln w="0">
                <a:solidFill>
                  <a:srgbClr val="99F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sz="2200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  <p:sp>
            <p:nvSpPr>
              <p:cNvPr id="52" name="Freeform 15"/>
              <p:cNvSpPr>
                <a:spLocks noEditPoints="1"/>
              </p:cNvSpPr>
              <p:nvPr/>
            </p:nvSpPr>
            <p:spPr bwMode="auto">
              <a:xfrm>
                <a:off x="-572047" y="4442006"/>
                <a:ext cx="291025" cy="289722"/>
              </a:xfrm>
              <a:custGeom>
                <a:avLst/>
                <a:gdLst/>
                <a:ahLst/>
                <a:cxnLst>
                  <a:cxn ang="0">
                    <a:pos x="86" y="74"/>
                  </a:cxn>
                  <a:cxn ang="0">
                    <a:pos x="80" y="77"/>
                  </a:cxn>
                  <a:cxn ang="0">
                    <a:pos x="76" y="80"/>
                  </a:cxn>
                  <a:cxn ang="0">
                    <a:pos x="74" y="85"/>
                  </a:cxn>
                  <a:cxn ang="0">
                    <a:pos x="74" y="131"/>
                  </a:cxn>
                  <a:cxn ang="0">
                    <a:pos x="75" y="137"/>
                  </a:cxn>
                  <a:cxn ang="0">
                    <a:pos x="77" y="143"/>
                  </a:cxn>
                  <a:cxn ang="0">
                    <a:pos x="82" y="147"/>
                  </a:cxn>
                  <a:cxn ang="0">
                    <a:pos x="86" y="148"/>
                  </a:cxn>
                  <a:cxn ang="0">
                    <a:pos x="134" y="148"/>
                  </a:cxn>
                  <a:cxn ang="0">
                    <a:pos x="142" y="146"/>
                  </a:cxn>
                  <a:cxn ang="0">
                    <a:pos x="147" y="142"/>
                  </a:cxn>
                  <a:cxn ang="0">
                    <a:pos x="149" y="137"/>
                  </a:cxn>
                  <a:cxn ang="0">
                    <a:pos x="149" y="88"/>
                  </a:cxn>
                  <a:cxn ang="0">
                    <a:pos x="147" y="82"/>
                  </a:cxn>
                  <a:cxn ang="0">
                    <a:pos x="142" y="76"/>
                  </a:cxn>
                  <a:cxn ang="0">
                    <a:pos x="137" y="74"/>
                  </a:cxn>
                  <a:cxn ang="0">
                    <a:pos x="131" y="0"/>
                  </a:cxn>
                  <a:cxn ang="0">
                    <a:pos x="153" y="2"/>
                  </a:cxn>
                  <a:cxn ang="0">
                    <a:pos x="171" y="8"/>
                  </a:cxn>
                  <a:cxn ang="0">
                    <a:pos x="189" y="19"/>
                  </a:cxn>
                  <a:cxn ang="0">
                    <a:pos x="201" y="31"/>
                  </a:cxn>
                  <a:cxn ang="0">
                    <a:pos x="210" y="44"/>
                  </a:cxn>
                  <a:cxn ang="0">
                    <a:pos x="216" y="58"/>
                  </a:cxn>
                  <a:cxn ang="0">
                    <a:pos x="220" y="71"/>
                  </a:cxn>
                  <a:cxn ang="0">
                    <a:pos x="222" y="82"/>
                  </a:cxn>
                  <a:cxn ang="0">
                    <a:pos x="223" y="131"/>
                  </a:cxn>
                  <a:cxn ang="0">
                    <a:pos x="221" y="152"/>
                  </a:cxn>
                  <a:cxn ang="0">
                    <a:pos x="215" y="171"/>
                  </a:cxn>
                  <a:cxn ang="0">
                    <a:pos x="204" y="189"/>
                  </a:cxn>
                  <a:cxn ang="0">
                    <a:pos x="192" y="200"/>
                  </a:cxn>
                  <a:cxn ang="0">
                    <a:pos x="179" y="210"/>
                  </a:cxn>
                  <a:cxn ang="0">
                    <a:pos x="164" y="216"/>
                  </a:cxn>
                  <a:cxn ang="0">
                    <a:pos x="151" y="220"/>
                  </a:cxn>
                  <a:cxn ang="0">
                    <a:pos x="140" y="222"/>
                  </a:cxn>
                  <a:cxn ang="0">
                    <a:pos x="91" y="222"/>
                  </a:cxn>
                  <a:cxn ang="0">
                    <a:pos x="70" y="220"/>
                  </a:cxn>
                  <a:cxn ang="0">
                    <a:pos x="52" y="214"/>
                  </a:cxn>
                  <a:cxn ang="0">
                    <a:pos x="34" y="203"/>
                  </a:cxn>
                  <a:cxn ang="0">
                    <a:pos x="22" y="192"/>
                  </a:cxn>
                  <a:cxn ang="0">
                    <a:pos x="13" y="178"/>
                  </a:cxn>
                  <a:cxn ang="0">
                    <a:pos x="6" y="164"/>
                  </a:cxn>
                  <a:cxn ang="0">
                    <a:pos x="2" y="151"/>
                  </a:cxn>
                  <a:cxn ang="0">
                    <a:pos x="1" y="140"/>
                  </a:cxn>
                  <a:cxn ang="0">
                    <a:pos x="0" y="91"/>
                  </a:cxn>
                  <a:cxn ang="0">
                    <a:pos x="2" y="70"/>
                  </a:cxn>
                  <a:cxn ang="0">
                    <a:pos x="8" y="52"/>
                  </a:cxn>
                  <a:cxn ang="0">
                    <a:pos x="19" y="34"/>
                  </a:cxn>
                  <a:cxn ang="0">
                    <a:pos x="31" y="22"/>
                  </a:cxn>
                  <a:cxn ang="0">
                    <a:pos x="44" y="13"/>
                  </a:cxn>
                  <a:cxn ang="0">
                    <a:pos x="58" y="6"/>
                  </a:cxn>
                  <a:cxn ang="0">
                    <a:pos x="71" y="3"/>
                  </a:cxn>
                  <a:cxn ang="0">
                    <a:pos x="83" y="1"/>
                  </a:cxn>
                </a:cxnLst>
                <a:rect l="0" t="0" r="r" b="b"/>
                <a:pathLst>
                  <a:path w="223" h="222">
                    <a:moveTo>
                      <a:pt x="92" y="74"/>
                    </a:moveTo>
                    <a:lnTo>
                      <a:pt x="90" y="74"/>
                    </a:lnTo>
                    <a:lnTo>
                      <a:pt x="88" y="74"/>
                    </a:lnTo>
                    <a:lnTo>
                      <a:pt x="88" y="74"/>
                    </a:lnTo>
                    <a:lnTo>
                      <a:pt x="86" y="74"/>
                    </a:lnTo>
                    <a:lnTo>
                      <a:pt x="85" y="75"/>
                    </a:lnTo>
                    <a:lnTo>
                      <a:pt x="83" y="76"/>
                    </a:lnTo>
                    <a:lnTo>
                      <a:pt x="82" y="76"/>
                    </a:lnTo>
                    <a:lnTo>
                      <a:pt x="82" y="76"/>
                    </a:lnTo>
                    <a:lnTo>
                      <a:pt x="80" y="77"/>
                    </a:lnTo>
                    <a:lnTo>
                      <a:pt x="80" y="77"/>
                    </a:lnTo>
                    <a:lnTo>
                      <a:pt x="78" y="78"/>
                    </a:lnTo>
                    <a:lnTo>
                      <a:pt x="78" y="78"/>
                    </a:lnTo>
                    <a:lnTo>
                      <a:pt x="78" y="78"/>
                    </a:lnTo>
                    <a:lnTo>
                      <a:pt x="76" y="80"/>
                    </a:lnTo>
                    <a:lnTo>
                      <a:pt x="76" y="80"/>
                    </a:lnTo>
                    <a:lnTo>
                      <a:pt x="75" y="82"/>
                    </a:lnTo>
                    <a:lnTo>
                      <a:pt x="74" y="84"/>
                    </a:lnTo>
                    <a:lnTo>
                      <a:pt x="74" y="84"/>
                    </a:lnTo>
                    <a:lnTo>
                      <a:pt x="74" y="85"/>
                    </a:lnTo>
                    <a:lnTo>
                      <a:pt x="74" y="86"/>
                    </a:lnTo>
                    <a:lnTo>
                      <a:pt x="74" y="86"/>
                    </a:lnTo>
                    <a:lnTo>
                      <a:pt x="74" y="90"/>
                    </a:lnTo>
                    <a:lnTo>
                      <a:pt x="74" y="91"/>
                    </a:lnTo>
                    <a:lnTo>
                      <a:pt x="74" y="131"/>
                    </a:lnTo>
                    <a:lnTo>
                      <a:pt x="74" y="132"/>
                    </a:lnTo>
                    <a:lnTo>
                      <a:pt x="74" y="134"/>
                    </a:lnTo>
                    <a:lnTo>
                      <a:pt x="74" y="134"/>
                    </a:lnTo>
                    <a:lnTo>
                      <a:pt x="74" y="136"/>
                    </a:lnTo>
                    <a:lnTo>
                      <a:pt x="75" y="137"/>
                    </a:lnTo>
                    <a:lnTo>
                      <a:pt x="76" y="140"/>
                    </a:lnTo>
                    <a:lnTo>
                      <a:pt x="76" y="140"/>
                    </a:lnTo>
                    <a:lnTo>
                      <a:pt x="76" y="141"/>
                    </a:lnTo>
                    <a:lnTo>
                      <a:pt x="77" y="143"/>
                    </a:lnTo>
                    <a:lnTo>
                      <a:pt x="77" y="143"/>
                    </a:lnTo>
                    <a:lnTo>
                      <a:pt x="78" y="144"/>
                    </a:lnTo>
                    <a:lnTo>
                      <a:pt x="79" y="145"/>
                    </a:lnTo>
                    <a:lnTo>
                      <a:pt x="80" y="146"/>
                    </a:lnTo>
                    <a:lnTo>
                      <a:pt x="80" y="147"/>
                    </a:lnTo>
                    <a:lnTo>
                      <a:pt x="82" y="147"/>
                    </a:lnTo>
                    <a:lnTo>
                      <a:pt x="82" y="148"/>
                    </a:lnTo>
                    <a:lnTo>
                      <a:pt x="84" y="148"/>
                    </a:lnTo>
                    <a:lnTo>
                      <a:pt x="85" y="148"/>
                    </a:lnTo>
                    <a:lnTo>
                      <a:pt x="86" y="148"/>
                    </a:lnTo>
                    <a:lnTo>
                      <a:pt x="86" y="148"/>
                    </a:lnTo>
                    <a:lnTo>
                      <a:pt x="90" y="149"/>
                    </a:lnTo>
                    <a:lnTo>
                      <a:pt x="91" y="149"/>
                    </a:lnTo>
                    <a:lnTo>
                      <a:pt x="131" y="149"/>
                    </a:lnTo>
                    <a:lnTo>
                      <a:pt x="133" y="149"/>
                    </a:lnTo>
                    <a:lnTo>
                      <a:pt x="134" y="148"/>
                    </a:lnTo>
                    <a:lnTo>
                      <a:pt x="134" y="148"/>
                    </a:lnTo>
                    <a:lnTo>
                      <a:pt x="136" y="148"/>
                    </a:lnTo>
                    <a:lnTo>
                      <a:pt x="138" y="148"/>
                    </a:lnTo>
                    <a:lnTo>
                      <a:pt x="139" y="147"/>
                    </a:lnTo>
                    <a:lnTo>
                      <a:pt x="142" y="146"/>
                    </a:lnTo>
                    <a:lnTo>
                      <a:pt x="143" y="145"/>
                    </a:lnTo>
                    <a:lnTo>
                      <a:pt x="144" y="145"/>
                    </a:lnTo>
                    <a:lnTo>
                      <a:pt x="145" y="144"/>
                    </a:lnTo>
                    <a:lnTo>
                      <a:pt x="146" y="143"/>
                    </a:lnTo>
                    <a:lnTo>
                      <a:pt x="147" y="142"/>
                    </a:lnTo>
                    <a:lnTo>
                      <a:pt x="148" y="140"/>
                    </a:lnTo>
                    <a:lnTo>
                      <a:pt x="148" y="140"/>
                    </a:lnTo>
                    <a:lnTo>
                      <a:pt x="148" y="138"/>
                    </a:lnTo>
                    <a:lnTo>
                      <a:pt x="148" y="138"/>
                    </a:lnTo>
                    <a:lnTo>
                      <a:pt x="149" y="137"/>
                    </a:lnTo>
                    <a:lnTo>
                      <a:pt x="149" y="133"/>
                    </a:lnTo>
                    <a:lnTo>
                      <a:pt x="149" y="131"/>
                    </a:lnTo>
                    <a:lnTo>
                      <a:pt x="149" y="92"/>
                    </a:lnTo>
                    <a:lnTo>
                      <a:pt x="149" y="90"/>
                    </a:lnTo>
                    <a:lnTo>
                      <a:pt x="149" y="88"/>
                    </a:lnTo>
                    <a:lnTo>
                      <a:pt x="149" y="88"/>
                    </a:lnTo>
                    <a:lnTo>
                      <a:pt x="148" y="86"/>
                    </a:lnTo>
                    <a:lnTo>
                      <a:pt x="148" y="85"/>
                    </a:lnTo>
                    <a:lnTo>
                      <a:pt x="147" y="83"/>
                    </a:lnTo>
                    <a:lnTo>
                      <a:pt x="147" y="82"/>
                    </a:lnTo>
                    <a:lnTo>
                      <a:pt x="145" y="79"/>
                    </a:lnTo>
                    <a:lnTo>
                      <a:pt x="145" y="79"/>
                    </a:lnTo>
                    <a:lnTo>
                      <a:pt x="144" y="77"/>
                    </a:lnTo>
                    <a:lnTo>
                      <a:pt x="143" y="76"/>
                    </a:lnTo>
                    <a:lnTo>
                      <a:pt x="142" y="76"/>
                    </a:lnTo>
                    <a:lnTo>
                      <a:pt x="141" y="75"/>
                    </a:lnTo>
                    <a:lnTo>
                      <a:pt x="138" y="74"/>
                    </a:lnTo>
                    <a:lnTo>
                      <a:pt x="138" y="74"/>
                    </a:lnTo>
                    <a:lnTo>
                      <a:pt x="138" y="74"/>
                    </a:lnTo>
                    <a:lnTo>
                      <a:pt x="137" y="74"/>
                    </a:lnTo>
                    <a:lnTo>
                      <a:pt x="133" y="74"/>
                    </a:lnTo>
                    <a:lnTo>
                      <a:pt x="131" y="74"/>
                    </a:lnTo>
                    <a:lnTo>
                      <a:pt x="92" y="74"/>
                    </a:lnTo>
                    <a:close/>
                    <a:moveTo>
                      <a:pt x="90" y="0"/>
                    </a:moveTo>
                    <a:lnTo>
                      <a:pt x="131" y="0"/>
                    </a:lnTo>
                    <a:lnTo>
                      <a:pt x="136" y="0"/>
                    </a:lnTo>
                    <a:lnTo>
                      <a:pt x="140" y="1"/>
                    </a:lnTo>
                    <a:lnTo>
                      <a:pt x="145" y="1"/>
                    </a:lnTo>
                    <a:lnTo>
                      <a:pt x="148" y="2"/>
                    </a:lnTo>
                    <a:lnTo>
                      <a:pt x="153" y="2"/>
                    </a:lnTo>
                    <a:lnTo>
                      <a:pt x="157" y="3"/>
                    </a:lnTo>
                    <a:lnTo>
                      <a:pt x="160" y="4"/>
                    </a:lnTo>
                    <a:lnTo>
                      <a:pt x="164" y="5"/>
                    </a:lnTo>
                    <a:lnTo>
                      <a:pt x="167" y="7"/>
                    </a:lnTo>
                    <a:lnTo>
                      <a:pt x="171" y="8"/>
                    </a:lnTo>
                    <a:lnTo>
                      <a:pt x="174" y="10"/>
                    </a:lnTo>
                    <a:lnTo>
                      <a:pt x="177" y="11"/>
                    </a:lnTo>
                    <a:lnTo>
                      <a:pt x="183" y="15"/>
                    </a:lnTo>
                    <a:lnTo>
                      <a:pt x="186" y="17"/>
                    </a:lnTo>
                    <a:lnTo>
                      <a:pt x="189" y="19"/>
                    </a:lnTo>
                    <a:lnTo>
                      <a:pt x="192" y="21"/>
                    </a:lnTo>
                    <a:lnTo>
                      <a:pt x="194" y="24"/>
                    </a:lnTo>
                    <a:lnTo>
                      <a:pt x="196" y="26"/>
                    </a:lnTo>
                    <a:lnTo>
                      <a:pt x="199" y="28"/>
                    </a:lnTo>
                    <a:lnTo>
                      <a:pt x="201" y="31"/>
                    </a:lnTo>
                    <a:lnTo>
                      <a:pt x="203" y="33"/>
                    </a:lnTo>
                    <a:lnTo>
                      <a:pt x="205" y="36"/>
                    </a:lnTo>
                    <a:lnTo>
                      <a:pt x="207" y="39"/>
                    </a:lnTo>
                    <a:lnTo>
                      <a:pt x="209" y="42"/>
                    </a:lnTo>
                    <a:lnTo>
                      <a:pt x="210" y="44"/>
                    </a:lnTo>
                    <a:lnTo>
                      <a:pt x="211" y="47"/>
                    </a:lnTo>
                    <a:lnTo>
                      <a:pt x="213" y="50"/>
                    </a:lnTo>
                    <a:lnTo>
                      <a:pt x="214" y="52"/>
                    </a:lnTo>
                    <a:lnTo>
                      <a:pt x="215" y="55"/>
                    </a:lnTo>
                    <a:lnTo>
                      <a:pt x="216" y="58"/>
                    </a:lnTo>
                    <a:lnTo>
                      <a:pt x="217" y="61"/>
                    </a:lnTo>
                    <a:lnTo>
                      <a:pt x="218" y="63"/>
                    </a:lnTo>
                    <a:lnTo>
                      <a:pt x="219" y="66"/>
                    </a:lnTo>
                    <a:lnTo>
                      <a:pt x="220" y="69"/>
                    </a:lnTo>
                    <a:lnTo>
                      <a:pt x="220" y="71"/>
                    </a:lnTo>
                    <a:lnTo>
                      <a:pt x="221" y="73"/>
                    </a:lnTo>
                    <a:lnTo>
                      <a:pt x="221" y="75"/>
                    </a:lnTo>
                    <a:lnTo>
                      <a:pt x="222" y="79"/>
                    </a:lnTo>
                    <a:lnTo>
                      <a:pt x="222" y="81"/>
                    </a:lnTo>
                    <a:lnTo>
                      <a:pt x="222" y="82"/>
                    </a:lnTo>
                    <a:lnTo>
                      <a:pt x="222" y="84"/>
                    </a:lnTo>
                    <a:lnTo>
                      <a:pt x="222" y="85"/>
                    </a:lnTo>
                    <a:lnTo>
                      <a:pt x="222" y="86"/>
                    </a:lnTo>
                    <a:lnTo>
                      <a:pt x="223" y="90"/>
                    </a:lnTo>
                    <a:lnTo>
                      <a:pt x="223" y="131"/>
                    </a:lnTo>
                    <a:lnTo>
                      <a:pt x="223" y="136"/>
                    </a:lnTo>
                    <a:lnTo>
                      <a:pt x="222" y="140"/>
                    </a:lnTo>
                    <a:lnTo>
                      <a:pt x="222" y="144"/>
                    </a:lnTo>
                    <a:lnTo>
                      <a:pt x="221" y="148"/>
                    </a:lnTo>
                    <a:lnTo>
                      <a:pt x="221" y="152"/>
                    </a:lnTo>
                    <a:lnTo>
                      <a:pt x="220" y="156"/>
                    </a:lnTo>
                    <a:lnTo>
                      <a:pt x="219" y="160"/>
                    </a:lnTo>
                    <a:lnTo>
                      <a:pt x="217" y="164"/>
                    </a:lnTo>
                    <a:lnTo>
                      <a:pt x="216" y="167"/>
                    </a:lnTo>
                    <a:lnTo>
                      <a:pt x="215" y="171"/>
                    </a:lnTo>
                    <a:lnTo>
                      <a:pt x="213" y="174"/>
                    </a:lnTo>
                    <a:lnTo>
                      <a:pt x="211" y="177"/>
                    </a:lnTo>
                    <a:lnTo>
                      <a:pt x="208" y="183"/>
                    </a:lnTo>
                    <a:lnTo>
                      <a:pt x="206" y="186"/>
                    </a:lnTo>
                    <a:lnTo>
                      <a:pt x="204" y="189"/>
                    </a:lnTo>
                    <a:lnTo>
                      <a:pt x="202" y="191"/>
                    </a:lnTo>
                    <a:lnTo>
                      <a:pt x="199" y="194"/>
                    </a:lnTo>
                    <a:lnTo>
                      <a:pt x="197" y="196"/>
                    </a:lnTo>
                    <a:lnTo>
                      <a:pt x="194" y="198"/>
                    </a:lnTo>
                    <a:lnTo>
                      <a:pt x="192" y="200"/>
                    </a:lnTo>
                    <a:lnTo>
                      <a:pt x="190" y="202"/>
                    </a:lnTo>
                    <a:lnTo>
                      <a:pt x="187" y="205"/>
                    </a:lnTo>
                    <a:lnTo>
                      <a:pt x="184" y="206"/>
                    </a:lnTo>
                    <a:lnTo>
                      <a:pt x="181" y="208"/>
                    </a:lnTo>
                    <a:lnTo>
                      <a:pt x="179" y="210"/>
                    </a:lnTo>
                    <a:lnTo>
                      <a:pt x="176" y="211"/>
                    </a:lnTo>
                    <a:lnTo>
                      <a:pt x="173" y="212"/>
                    </a:lnTo>
                    <a:lnTo>
                      <a:pt x="170" y="214"/>
                    </a:lnTo>
                    <a:lnTo>
                      <a:pt x="168" y="215"/>
                    </a:lnTo>
                    <a:lnTo>
                      <a:pt x="164" y="216"/>
                    </a:lnTo>
                    <a:lnTo>
                      <a:pt x="162" y="217"/>
                    </a:lnTo>
                    <a:lnTo>
                      <a:pt x="159" y="218"/>
                    </a:lnTo>
                    <a:lnTo>
                      <a:pt x="157" y="218"/>
                    </a:lnTo>
                    <a:lnTo>
                      <a:pt x="154" y="219"/>
                    </a:lnTo>
                    <a:lnTo>
                      <a:pt x="151" y="220"/>
                    </a:lnTo>
                    <a:lnTo>
                      <a:pt x="149" y="220"/>
                    </a:lnTo>
                    <a:lnTo>
                      <a:pt x="147" y="221"/>
                    </a:lnTo>
                    <a:lnTo>
                      <a:pt x="144" y="221"/>
                    </a:lnTo>
                    <a:lnTo>
                      <a:pt x="142" y="221"/>
                    </a:lnTo>
                    <a:lnTo>
                      <a:pt x="140" y="222"/>
                    </a:lnTo>
                    <a:lnTo>
                      <a:pt x="139" y="222"/>
                    </a:lnTo>
                    <a:lnTo>
                      <a:pt x="137" y="222"/>
                    </a:lnTo>
                    <a:lnTo>
                      <a:pt x="136" y="222"/>
                    </a:lnTo>
                    <a:lnTo>
                      <a:pt x="133" y="222"/>
                    </a:lnTo>
                    <a:lnTo>
                      <a:pt x="91" y="222"/>
                    </a:lnTo>
                    <a:lnTo>
                      <a:pt x="86" y="222"/>
                    </a:lnTo>
                    <a:lnTo>
                      <a:pt x="83" y="222"/>
                    </a:lnTo>
                    <a:lnTo>
                      <a:pt x="78" y="221"/>
                    </a:lnTo>
                    <a:lnTo>
                      <a:pt x="74" y="221"/>
                    </a:lnTo>
                    <a:lnTo>
                      <a:pt x="70" y="220"/>
                    </a:lnTo>
                    <a:lnTo>
                      <a:pt x="66" y="219"/>
                    </a:lnTo>
                    <a:lnTo>
                      <a:pt x="62" y="218"/>
                    </a:lnTo>
                    <a:lnTo>
                      <a:pt x="59" y="217"/>
                    </a:lnTo>
                    <a:lnTo>
                      <a:pt x="55" y="216"/>
                    </a:lnTo>
                    <a:lnTo>
                      <a:pt x="52" y="214"/>
                    </a:lnTo>
                    <a:lnTo>
                      <a:pt x="49" y="213"/>
                    </a:lnTo>
                    <a:lnTo>
                      <a:pt x="45" y="211"/>
                    </a:lnTo>
                    <a:lnTo>
                      <a:pt x="39" y="207"/>
                    </a:lnTo>
                    <a:lnTo>
                      <a:pt x="36" y="205"/>
                    </a:lnTo>
                    <a:lnTo>
                      <a:pt x="34" y="203"/>
                    </a:lnTo>
                    <a:lnTo>
                      <a:pt x="31" y="201"/>
                    </a:lnTo>
                    <a:lnTo>
                      <a:pt x="29" y="199"/>
                    </a:lnTo>
                    <a:lnTo>
                      <a:pt x="26" y="197"/>
                    </a:lnTo>
                    <a:lnTo>
                      <a:pt x="24" y="194"/>
                    </a:lnTo>
                    <a:lnTo>
                      <a:pt x="22" y="192"/>
                    </a:lnTo>
                    <a:lnTo>
                      <a:pt x="20" y="189"/>
                    </a:lnTo>
                    <a:lnTo>
                      <a:pt x="18" y="186"/>
                    </a:lnTo>
                    <a:lnTo>
                      <a:pt x="16" y="184"/>
                    </a:lnTo>
                    <a:lnTo>
                      <a:pt x="14" y="181"/>
                    </a:lnTo>
                    <a:lnTo>
                      <a:pt x="13" y="178"/>
                    </a:lnTo>
                    <a:lnTo>
                      <a:pt x="11" y="176"/>
                    </a:lnTo>
                    <a:lnTo>
                      <a:pt x="10" y="173"/>
                    </a:lnTo>
                    <a:lnTo>
                      <a:pt x="9" y="170"/>
                    </a:lnTo>
                    <a:lnTo>
                      <a:pt x="7" y="167"/>
                    </a:lnTo>
                    <a:lnTo>
                      <a:pt x="6" y="164"/>
                    </a:lnTo>
                    <a:lnTo>
                      <a:pt x="5" y="162"/>
                    </a:lnTo>
                    <a:lnTo>
                      <a:pt x="5" y="159"/>
                    </a:lnTo>
                    <a:lnTo>
                      <a:pt x="4" y="157"/>
                    </a:lnTo>
                    <a:lnTo>
                      <a:pt x="3" y="153"/>
                    </a:lnTo>
                    <a:lnTo>
                      <a:pt x="2" y="151"/>
                    </a:lnTo>
                    <a:lnTo>
                      <a:pt x="2" y="149"/>
                    </a:lnTo>
                    <a:lnTo>
                      <a:pt x="2" y="147"/>
                    </a:lnTo>
                    <a:lnTo>
                      <a:pt x="1" y="143"/>
                    </a:lnTo>
                    <a:lnTo>
                      <a:pt x="1" y="142"/>
                    </a:lnTo>
                    <a:lnTo>
                      <a:pt x="1" y="140"/>
                    </a:lnTo>
                    <a:lnTo>
                      <a:pt x="0" y="138"/>
                    </a:lnTo>
                    <a:lnTo>
                      <a:pt x="0" y="137"/>
                    </a:lnTo>
                    <a:lnTo>
                      <a:pt x="0" y="136"/>
                    </a:lnTo>
                    <a:lnTo>
                      <a:pt x="0" y="132"/>
                    </a:lnTo>
                    <a:lnTo>
                      <a:pt x="0" y="91"/>
                    </a:lnTo>
                    <a:lnTo>
                      <a:pt x="0" y="86"/>
                    </a:lnTo>
                    <a:lnTo>
                      <a:pt x="0" y="83"/>
                    </a:lnTo>
                    <a:lnTo>
                      <a:pt x="1" y="78"/>
                    </a:lnTo>
                    <a:lnTo>
                      <a:pt x="1" y="74"/>
                    </a:lnTo>
                    <a:lnTo>
                      <a:pt x="2" y="70"/>
                    </a:lnTo>
                    <a:lnTo>
                      <a:pt x="3" y="66"/>
                    </a:lnTo>
                    <a:lnTo>
                      <a:pt x="4" y="62"/>
                    </a:lnTo>
                    <a:lnTo>
                      <a:pt x="5" y="59"/>
                    </a:lnTo>
                    <a:lnTo>
                      <a:pt x="6" y="55"/>
                    </a:lnTo>
                    <a:lnTo>
                      <a:pt x="8" y="52"/>
                    </a:lnTo>
                    <a:lnTo>
                      <a:pt x="10" y="49"/>
                    </a:lnTo>
                    <a:lnTo>
                      <a:pt x="11" y="45"/>
                    </a:lnTo>
                    <a:lnTo>
                      <a:pt x="15" y="39"/>
                    </a:lnTo>
                    <a:lnTo>
                      <a:pt x="17" y="37"/>
                    </a:lnTo>
                    <a:lnTo>
                      <a:pt x="19" y="34"/>
                    </a:lnTo>
                    <a:lnTo>
                      <a:pt x="21" y="31"/>
                    </a:lnTo>
                    <a:lnTo>
                      <a:pt x="23" y="29"/>
                    </a:lnTo>
                    <a:lnTo>
                      <a:pt x="26" y="26"/>
                    </a:lnTo>
                    <a:lnTo>
                      <a:pt x="28" y="24"/>
                    </a:lnTo>
                    <a:lnTo>
                      <a:pt x="31" y="22"/>
                    </a:lnTo>
                    <a:lnTo>
                      <a:pt x="33" y="20"/>
                    </a:lnTo>
                    <a:lnTo>
                      <a:pt x="36" y="18"/>
                    </a:lnTo>
                    <a:lnTo>
                      <a:pt x="38" y="16"/>
                    </a:lnTo>
                    <a:lnTo>
                      <a:pt x="42" y="14"/>
                    </a:lnTo>
                    <a:lnTo>
                      <a:pt x="44" y="13"/>
                    </a:lnTo>
                    <a:lnTo>
                      <a:pt x="47" y="11"/>
                    </a:lnTo>
                    <a:lnTo>
                      <a:pt x="50" y="10"/>
                    </a:lnTo>
                    <a:lnTo>
                      <a:pt x="52" y="9"/>
                    </a:lnTo>
                    <a:lnTo>
                      <a:pt x="55" y="8"/>
                    </a:lnTo>
                    <a:lnTo>
                      <a:pt x="58" y="6"/>
                    </a:lnTo>
                    <a:lnTo>
                      <a:pt x="61" y="6"/>
                    </a:lnTo>
                    <a:lnTo>
                      <a:pt x="63" y="5"/>
                    </a:lnTo>
                    <a:lnTo>
                      <a:pt x="66" y="4"/>
                    </a:lnTo>
                    <a:lnTo>
                      <a:pt x="69" y="3"/>
                    </a:lnTo>
                    <a:lnTo>
                      <a:pt x="71" y="3"/>
                    </a:lnTo>
                    <a:lnTo>
                      <a:pt x="74" y="2"/>
                    </a:lnTo>
                    <a:lnTo>
                      <a:pt x="75" y="2"/>
                    </a:lnTo>
                    <a:lnTo>
                      <a:pt x="79" y="1"/>
                    </a:lnTo>
                    <a:lnTo>
                      <a:pt x="81" y="1"/>
                    </a:lnTo>
                    <a:lnTo>
                      <a:pt x="83" y="1"/>
                    </a:lnTo>
                    <a:lnTo>
                      <a:pt x="84" y="1"/>
                    </a:lnTo>
                    <a:lnTo>
                      <a:pt x="85" y="1"/>
                    </a:lnTo>
                    <a:lnTo>
                      <a:pt x="86" y="0"/>
                    </a:lnTo>
                    <a:lnTo>
                      <a:pt x="90" y="0"/>
                    </a:lnTo>
                    <a:close/>
                  </a:path>
                </a:pathLst>
              </a:custGeom>
              <a:solidFill>
                <a:srgbClr val="6699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sz="2200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</p:grpSp>
      </p:grpSp>
      <p:grpSp>
        <p:nvGrpSpPr>
          <p:cNvPr id="59" name="그룹 58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60" name="타원 59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61" name="이등변 삼각형 60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53" name="TextBox 52"/>
          <p:cNvSpPr txBox="1"/>
          <p:nvPr/>
        </p:nvSpPr>
        <p:spPr>
          <a:xfrm>
            <a:off x="666720" y="410956"/>
            <a:ext cx="429867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발의 길이를 몇 </a:t>
            </a:r>
            <a:r>
              <a:rPr lang="en-US" altLang="ko-KR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cm </a:t>
            </a:r>
            <a:r>
              <a:rPr lang="ko-KR" altLang="en-US" sz="2300" dirty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몇 </a:t>
            </a:r>
            <a:r>
              <a:rPr lang="en-US" altLang="ko-KR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mm</a:t>
            </a:r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와 </a:t>
            </a:r>
            <a:endParaRPr lang="en-US" altLang="ko-KR" sz="2300" dirty="0" smtClean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pPr algn="ctr"/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몇 </a:t>
            </a:r>
            <a:r>
              <a:rPr lang="en-US" altLang="ko-KR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mm</a:t>
            </a:r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로 나타내기</a:t>
            </a:r>
            <a:endParaRPr lang="en-US" altLang="ko-KR" sz="2300" dirty="0" smtClean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47" name="그룹 46"/>
          <p:cNvGrpSpPr/>
          <p:nvPr/>
        </p:nvGrpSpPr>
        <p:grpSpPr>
          <a:xfrm>
            <a:off x="996949" y="4503011"/>
            <a:ext cx="7976969" cy="769441"/>
            <a:chOff x="1004250" y="3712295"/>
            <a:chExt cx="7888508" cy="769441"/>
          </a:xfrm>
        </p:grpSpPr>
        <p:sp>
          <p:nvSpPr>
            <p:cNvPr id="48" name="TextBox 47"/>
            <p:cNvSpPr txBox="1"/>
            <p:nvPr/>
          </p:nvSpPr>
          <p:spPr>
            <a:xfrm>
              <a:off x="1169906" y="3712295"/>
              <a:ext cx="772285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just" defTabSz="857513" latinLnBrk="0">
                <a:spcBef>
                  <a:spcPct val="0"/>
                </a:spcBef>
                <a:spcAft>
                  <a:spcPct val="0"/>
                </a:spcAft>
                <a:defRPr lang="ko-KR" altLang="en-US"/>
              </a:pPr>
              <a:r>
                <a:rPr lang="ko-KR" altLang="en-US" sz="2200" b="1" dirty="0">
                  <a:latin typeface="나눔고딕"/>
                  <a:ea typeface="나눔고딕"/>
                  <a:sym typeface="Wingdings"/>
                </a:rPr>
                <a:t>지혜의 발의 길이는 2</a:t>
              </a:r>
              <a:r>
                <a:rPr lang="en-US" altLang="ko-KR" sz="2200" b="1" spc="300" dirty="0" smtClean="0">
                  <a:latin typeface="나눔고딕"/>
                  <a:ea typeface="나눔고딕"/>
                  <a:sym typeface="Wingdings"/>
                </a:rPr>
                <a:t>2</a:t>
              </a:r>
              <a:r>
                <a:rPr lang="en-US" altLang="ko-KR" sz="2200" b="1" dirty="0" smtClean="0">
                  <a:latin typeface="나눔고딕"/>
                  <a:ea typeface="나눔고딕"/>
                  <a:sym typeface="Wingdings"/>
                </a:rPr>
                <a:t>cm</a:t>
              </a:r>
              <a:r>
                <a:rPr lang="ko-KR" altLang="en-US" sz="2200" b="1" dirty="0">
                  <a:latin typeface="나눔고딕"/>
                  <a:ea typeface="나눔고딕"/>
                  <a:sym typeface="Wingdings"/>
                </a:rPr>
                <a:t>보다 </a:t>
              </a:r>
              <a:r>
                <a:rPr lang="ko-KR" altLang="en-US" sz="2200" b="1" dirty="0" smtClean="0">
                  <a:latin typeface="나눔고딕"/>
                  <a:ea typeface="나눔고딕"/>
                  <a:sym typeface="Wingdings"/>
                </a:rPr>
                <a:t>몇 </a:t>
              </a:r>
              <a:r>
                <a:rPr lang="en-US" altLang="ko-KR" sz="2200" b="1" dirty="0" smtClean="0">
                  <a:latin typeface="나눔고딕"/>
                  <a:ea typeface="나눔고딕"/>
                  <a:sym typeface="Wingdings"/>
                </a:rPr>
                <a:t>mm </a:t>
              </a:r>
              <a:r>
                <a:rPr lang="ko-KR" altLang="en-US" sz="2200" b="1" dirty="0">
                  <a:latin typeface="나눔고딕"/>
                  <a:ea typeface="나눔고딕"/>
                  <a:sym typeface="Wingdings"/>
                </a:rPr>
                <a:t>더 </a:t>
              </a:r>
              <a:r>
                <a:rPr lang="ko-KR" altLang="en-US" sz="2200" b="1" dirty="0" err="1" smtClean="0">
                  <a:latin typeface="나눔고딕"/>
                  <a:ea typeface="나눔고딕"/>
                  <a:sym typeface="Wingdings"/>
                </a:rPr>
                <a:t>긴가요</a:t>
              </a:r>
              <a:r>
                <a:rPr lang="ko-KR" altLang="en-US" sz="2200" b="1" dirty="0" smtClean="0">
                  <a:latin typeface="나눔고딕"/>
                  <a:ea typeface="나눔고딕"/>
                  <a:sym typeface="Wingdings"/>
                </a:rPr>
                <a:t>?</a:t>
              </a:r>
              <a:r>
                <a:rPr lang="en-US" altLang="ko-KR" sz="2200" b="1" dirty="0" smtClean="0">
                  <a:latin typeface="나눔고딕"/>
                  <a:ea typeface="나눔고딕"/>
                  <a:sym typeface="Wingdings"/>
                </a:rPr>
                <a:t> </a:t>
              </a:r>
              <a:r>
                <a:rPr lang="ko-KR" altLang="en-US" sz="2200" b="1" dirty="0" smtClean="0">
                  <a:latin typeface="나눔고딕"/>
                  <a:ea typeface="나눔고딕"/>
                  <a:sym typeface="Wingdings"/>
                </a:rPr>
                <a:t>직접 </a:t>
              </a:r>
              <a:r>
                <a:rPr lang="ko-KR" altLang="en-US" sz="2200" b="1" dirty="0">
                  <a:latin typeface="나눔고딕"/>
                  <a:ea typeface="나눔고딕"/>
                  <a:sym typeface="Wingdings"/>
                </a:rPr>
                <a:t>1</a:t>
              </a:r>
              <a:r>
                <a:rPr lang="en-US" altLang="ko-KR" sz="2200" b="1" dirty="0">
                  <a:latin typeface="나눔고딕"/>
                  <a:ea typeface="나눔고딕"/>
                  <a:sym typeface="Wingdings"/>
                </a:rPr>
                <a:t>cm</a:t>
              </a:r>
              <a:r>
                <a:rPr lang="ko-KR" altLang="en-US" sz="2200" b="1" dirty="0" smtClean="0">
                  <a:latin typeface="나눔고딕"/>
                  <a:ea typeface="나눔고딕"/>
                  <a:sym typeface="Wingdings"/>
                </a:rPr>
                <a:t>를 10</a:t>
              </a:r>
              <a:r>
                <a:rPr lang="ko-KR" altLang="en-US" sz="2200" b="1" dirty="0">
                  <a:latin typeface="나눔고딕"/>
                  <a:ea typeface="나눔고딕"/>
                  <a:sym typeface="Wingdings"/>
                </a:rPr>
                <a:t>칸으로 나누어 세어 보세요.</a:t>
              </a:r>
            </a:p>
          </p:txBody>
        </p:sp>
        <p:sp>
          <p:nvSpPr>
            <p:cNvPr id="54" name="Freeform 14"/>
            <p:cNvSpPr>
              <a:spLocks/>
            </p:cNvSpPr>
            <p:nvPr/>
          </p:nvSpPr>
          <p:spPr bwMode="auto">
            <a:xfrm>
              <a:off x="1004250" y="3863672"/>
              <a:ext cx="126000" cy="126000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1"/>
                </a:cxn>
                <a:cxn ang="0">
                  <a:pos x="115" y="3"/>
                </a:cxn>
                <a:cxn ang="0">
                  <a:pos x="122" y="6"/>
                </a:cxn>
                <a:cxn ang="0">
                  <a:pos x="129" y="11"/>
                </a:cxn>
                <a:cxn ang="0">
                  <a:pos x="134" y="16"/>
                </a:cxn>
                <a:cxn ang="0">
                  <a:pos x="139" y="21"/>
                </a:cxn>
                <a:cxn ang="0">
                  <a:pos x="142" y="27"/>
                </a:cxn>
                <a:cxn ang="0">
                  <a:pos x="145" y="33"/>
                </a:cxn>
                <a:cxn ang="0">
                  <a:pos x="146" y="38"/>
                </a:cxn>
                <a:cxn ang="0">
                  <a:pos x="148" y="44"/>
                </a:cxn>
                <a:cxn ang="0">
                  <a:pos x="148" y="48"/>
                </a:cxn>
                <a:cxn ang="0">
                  <a:pos x="149" y="51"/>
                </a:cxn>
                <a:cxn ang="0">
                  <a:pos x="149" y="54"/>
                </a:cxn>
                <a:cxn ang="0">
                  <a:pos x="149" y="54"/>
                </a:cxn>
                <a:cxn ang="0">
                  <a:pos x="149" y="100"/>
                </a:cxn>
                <a:cxn ang="0">
                  <a:pos x="147" y="110"/>
                </a:cxn>
                <a:cxn ang="0">
                  <a:pos x="144" y="118"/>
                </a:cxn>
                <a:cxn ang="0">
                  <a:pos x="140" y="126"/>
                </a:cxn>
                <a:cxn ang="0">
                  <a:pos x="136" y="132"/>
                </a:cxn>
                <a:cxn ang="0">
                  <a:pos x="130" y="136"/>
                </a:cxn>
                <a:cxn ang="0">
                  <a:pos x="124" y="140"/>
                </a:cxn>
                <a:cxn ang="0">
                  <a:pos x="119" y="143"/>
                </a:cxn>
                <a:cxn ang="0">
                  <a:pos x="113" y="145"/>
                </a:cxn>
                <a:cxn ang="0">
                  <a:pos x="108" y="147"/>
                </a:cxn>
                <a:cxn ang="0">
                  <a:pos x="103" y="148"/>
                </a:cxn>
                <a:cxn ang="0">
                  <a:pos x="99" y="148"/>
                </a:cxn>
                <a:cxn ang="0">
                  <a:pos x="96" y="148"/>
                </a:cxn>
                <a:cxn ang="0">
                  <a:pos x="94" y="148"/>
                </a:cxn>
                <a:cxn ang="0">
                  <a:pos x="54" y="148"/>
                </a:cxn>
                <a:cxn ang="0">
                  <a:pos x="43" y="148"/>
                </a:cxn>
                <a:cxn ang="0">
                  <a:pos x="34" y="145"/>
                </a:cxn>
                <a:cxn ang="0">
                  <a:pos x="26" y="142"/>
                </a:cxn>
                <a:cxn ang="0">
                  <a:pos x="20" y="138"/>
                </a:cxn>
                <a:cxn ang="0">
                  <a:pos x="14" y="133"/>
                </a:cxn>
                <a:cxn ang="0">
                  <a:pos x="10" y="127"/>
                </a:cxn>
                <a:cxn ang="0">
                  <a:pos x="7" y="121"/>
                </a:cxn>
                <a:cxn ang="0">
                  <a:pos x="4" y="116"/>
                </a:cxn>
                <a:cxn ang="0">
                  <a:pos x="2" y="110"/>
                </a:cxn>
                <a:cxn ang="0">
                  <a:pos x="1" y="105"/>
                </a:cxn>
                <a:cxn ang="0">
                  <a:pos x="0" y="101"/>
                </a:cxn>
                <a:cxn ang="0">
                  <a:pos x="0" y="97"/>
                </a:cxn>
                <a:cxn ang="0">
                  <a:pos x="0" y="95"/>
                </a:cxn>
                <a:cxn ang="0">
                  <a:pos x="0" y="94"/>
                </a:cxn>
                <a:cxn ang="0">
                  <a:pos x="0" y="49"/>
                </a:cxn>
                <a:cxn ang="0">
                  <a:pos x="2" y="39"/>
                </a:cxn>
                <a:cxn ang="0">
                  <a:pos x="4" y="30"/>
                </a:cxn>
                <a:cxn ang="0">
                  <a:pos x="8" y="23"/>
                </a:cxn>
                <a:cxn ang="0">
                  <a:pos x="13" y="17"/>
                </a:cxn>
                <a:cxn ang="0">
                  <a:pos x="18" y="12"/>
                </a:cxn>
                <a:cxn ang="0">
                  <a:pos x="24" y="8"/>
                </a:cxn>
                <a:cxn ang="0">
                  <a:pos x="30" y="5"/>
                </a:cxn>
                <a:cxn ang="0">
                  <a:pos x="36" y="3"/>
                </a:cxn>
                <a:cxn ang="0">
                  <a:pos x="41" y="2"/>
                </a:cxn>
                <a:cxn ang="0">
                  <a:pos x="46" y="1"/>
                </a:cxn>
                <a:cxn ang="0">
                  <a:pos x="50" y="0"/>
                </a:cxn>
                <a:cxn ang="0">
                  <a:pos x="53" y="0"/>
                </a:cxn>
                <a:cxn ang="0">
                  <a:pos x="54" y="0"/>
                </a:cxn>
              </a:cxnLst>
              <a:rect l="0" t="0" r="r" b="b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200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27" name="모서리가 둥근 직사각형 26"/>
          <p:cNvSpPr/>
          <p:nvPr/>
        </p:nvSpPr>
        <p:spPr>
          <a:xfrm>
            <a:off x="920749" y="5404917"/>
            <a:ext cx="8088313" cy="476519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2200" dirty="0">
              <a:latin typeface="나눔고딕" pitchFamily="50" charset="-127"/>
              <a:ea typeface="나눔고딕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016483" y="5429635"/>
            <a:ext cx="2835948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180000">
              <a:buClr>
                <a:schemeClr val="accent2">
                  <a:lumMod val="75000"/>
                </a:schemeClr>
              </a:buClr>
              <a:buFont typeface="Arial" pitchFamily="34" charset="0"/>
              <a:buChar char="•"/>
              <a:defRPr lang="ko-KR" altLang="en-US"/>
            </a:pP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/>
                <a:ea typeface="나눔고딕"/>
                <a:sym typeface="Wingdings"/>
              </a:rPr>
              <a:t>5</a:t>
            </a:r>
            <a:r>
              <a:rPr lang="en-US" altLang="ko-KR" sz="2200" b="1" spc="-300" dirty="0">
                <a:latin typeface="나눔고딕"/>
                <a:ea typeface="나눔고딕"/>
                <a:sym typeface="Wingdings"/>
              </a:rPr>
              <a:t> 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/>
                <a:ea typeface="나눔고딕"/>
                <a:sym typeface="Wingdings"/>
              </a:rPr>
              <a:t>mm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/>
                <a:ea typeface="나눔고딕"/>
                <a:sym typeface="Wingdings"/>
              </a:rPr>
              <a:t> 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/>
                <a:ea typeface="나눔고딕"/>
                <a:sym typeface="Wingdings"/>
              </a:rPr>
              <a:t>더 깁니다.</a:t>
            </a:r>
          </a:p>
        </p:txBody>
      </p:sp>
      <p:pic>
        <p:nvPicPr>
          <p:cNvPr id="29" name="그림 28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59216" y="5434420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타원 30">
            <a:hlinkClick r:id="rId4" action="ppaction://hlinksldjump"/>
          </p:cNvPr>
          <p:cNvSpPr/>
          <p:nvPr/>
        </p:nvSpPr>
        <p:spPr>
          <a:xfrm>
            <a:off x="69599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2" name="타원 31">
            <a:hlinkClick r:id="rId5" action="ppaction://hlinksldjump"/>
          </p:cNvPr>
          <p:cNvSpPr/>
          <p:nvPr/>
        </p:nvSpPr>
        <p:spPr>
          <a:xfrm>
            <a:off x="74279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3" name="타원 32">
            <a:hlinkClick r:id="rId6" action="ppaction://hlinksldjump"/>
          </p:cNvPr>
          <p:cNvSpPr/>
          <p:nvPr/>
        </p:nvSpPr>
        <p:spPr>
          <a:xfrm>
            <a:off x="7893876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5" name="타원 34">
            <a:hlinkClick r:id="rId7" action="ppaction://hlinksldjump"/>
          </p:cNvPr>
          <p:cNvSpPr/>
          <p:nvPr/>
        </p:nvSpPr>
        <p:spPr>
          <a:xfrm>
            <a:off x="8842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6" name="타원 35">
            <a:hlinkClick r:id="rId8" action="ppaction://hlinksldjump"/>
          </p:cNvPr>
          <p:cNvSpPr/>
          <p:nvPr/>
        </p:nvSpPr>
        <p:spPr>
          <a:xfrm>
            <a:off x="9310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30" name="그림 29"/>
          <p:cNvPicPr preferRelativeResize="0"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0" t="2824" r="58007" b="77684"/>
          <a:stretch/>
        </p:blipFill>
        <p:spPr>
          <a:xfrm>
            <a:off x="1327251" y="1912229"/>
            <a:ext cx="3620083" cy="2539840"/>
          </a:xfrm>
          <a:prstGeom prst="rect">
            <a:avLst/>
          </a:prstGeom>
        </p:spPr>
      </p:pic>
      <p:pic>
        <p:nvPicPr>
          <p:cNvPr id="34" name="그림 33"/>
          <p:cNvPicPr preferRelativeResize="0"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23" t="8313" r="24595" b="77075"/>
          <a:stretch/>
        </p:blipFill>
        <p:spPr>
          <a:xfrm>
            <a:off x="3681875" y="1938246"/>
            <a:ext cx="1599810" cy="1903998"/>
          </a:xfrm>
          <a:prstGeom prst="rect">
            <a:avLst/>
          </a:prstGeom>
        </p:spPr>
      </p:pic>
      <p:pic>
        <p:nvPicPr>
          <p:cNvPr id="37" name="그림 36"/>
          <p:cNvPicPr preferRelativeResize="0"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33" t="2824" r="41334" b="77684"/>
          <a:stretch/>
        </p:blipFill>
        <p:spPr>
          <a:xfrm>
            <a:off x="5454502" y="1912229"/>
            <a:ext cx="1158949" cy="2539840"/>
          </a:xfrm>
          <a:prstGeom prst="rect">
            <a:avLst/>
          </a:prstGeom>
        </p:spPr>
      </p:pic>
      <p:pic>
        <p:nvPicPr>
          <p:cNvPr id="38" name="그림 37"/>
          <p:cNvPicPr preferRelativeResize="0"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544" t="9360" r="4743" b="81369"/>
          <a:stretch/>
        </p:blipFill>
        <p:spPr>
          <a:xfrm>
            <a:off x="6295416" y="2078848"/>
            <a:ext cx="2099648" cy="1208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239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75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7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75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50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/>
    </p:bld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2768</TotalTime>
  <Words>727</Words>
  <Application>Microsoft Office PowerPoint</Application>
  <PresentationFormat>A4 용지(210x297mm)</PresentationFormat>
  <Paragraphs>177</Paragraphs>
  <Slides>21</Slides>
  <Notes>4</Notes>
  <HiddenSlides>1</HiddenSlides>
  <MMClips>0</MMClips>
  <ScaleCrop>false</ScaleCrop>
  <HeadingPairs>
    <vt:vector size="8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3</vt:i4>
      </vt:variant>
      <vt:variant>
        <vt:lpstr>슬라이드 제목</vt:lpstr>
      </vt:variant>
      <vt:variant>
        <vt:i4>21</vt:i4>
      </vt:variant>
      <vt:variant>
        <vt:lpstr>재구성한 쇼</vt:lpstr>
      </vt:variant>
      <vt:variant>
        <vt:i4>1</vt:i4>
      </vt:variant>
    </vt:vector>
  </HeadingPairs>
  <TitlesOfParts>
    <vt:vector size="31" baseType="lpstr">
      <vt:lpstr>Arial</vt:lpstr>
      <vt:lpstr>맑은 고딕</vt:lpstr>
      <vt:lpstr>나눔고딕</vt:lpstr>
      <vt:lpstr>Wingdings</vt:lpstr>
      <vt:lpstr>나눔고딕 ExtraBold</vt:lpstr>
      <vt:lpstr>나눔바른고딕</vt:lpstr>
      <vt:lpstr>Office 테마</vt:lpstr>
      <vt:lpstr>1_디자인 사용자 지정</vt:lpstr>
      <vt:lpstr>디자인 사용자 지정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재구성한 쇼 1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사용자</dc:creator>
  <cp:lastModifiedBy>JIHEE</cp:lastModifiedBy>
  <cp:revision>365</cp:revision>
  <dcterms:created xsi:type="dcterms:W3CDTF">2016-11-16T23:53:02Z</dcterms:created>
  <dcterms:modified xsi:type="dcterms:W3CDTF">2018-01-20T13:19:57Z</dcterms:modified>
</cp:coreProperties>
</file>