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05" r:id="rId4"/>
    <p:sldId id="258" r:id="rId5"/>
    <p:sldId id="309" r:id="rId6"/>
    <p:sldId id="308" r:id="rId7"/>
    <p:sldId id="307" r:id="rId8"/>
    <p:sldId id="300" r:id="rId9"/>
    <p:sldId id="301" r:id="rId10"/>
    <p:sldId id="302" r:id="rId11"/>
    <p:sldId id="262" r:id="rId12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4"/>
    </p:embeddedFont>
    <p:embeddedFont>
      <p:font typeface="나눔바른고딕" panose="020B0603020101020101" pitchFamily="50" charset="-127"/>
      <p:regular r:id="rId15"/>
      <p:bold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custShowLst>
    <p:custShow name="재구성한 쇼 1" id="0">
      <p:sldLst>
        <p:sld r:id="rId5"/>
      </p:sldLst>
    </p:custShow>
    <p:custShow name="재구성한 쇼 2" id="1">
      <p:sldLst>
        <p:sld r:id="rId6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42" autoAdjust="0"/>
  </p:normalViewPr>
  <p:slideViewPr>
    <p:cSldViewPr snapToGrid="0" showGuides="1">
      <p:cViewPr>
        <p:scale>
          <a:sx n="70" d="100"/>
          <a:sy n="70" d="100"/>
        </p:scale>
        <p:origin x="-1800" y="-396"/>
      </p:cViewPr>
      <p:guideLst>
        <p:guide orient="horz" pos="482"/>
        <p:guide orient="horz" pos="3723"/>
        <p:guide orient="horz" pos="618"/>
        <p:guide orient="horz" pos="902"/>
        <p:guide orient="horz"/>
        <p:guide pos="563"/>
        <p:guide pos="567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23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탐구 수학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09189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252360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23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66~67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611821" y="2610060"/>
            <a:ext cx="5732764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탐구</a:t>
            </a:r>
            <a:r>
              <a:rPr kumimoji="0" lang="ko-KR" alt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수학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놀이로 나눗셈을 즐겨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R="0" lvl="0" indent="271463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볼까요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23109" y="3140968"/>
            <a:ext cx="1735087" cy="8130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곱 셈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753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65383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5280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8604" y="548680"/>
            <a:ext cx="100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놀이를 하며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나눗셈을 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5383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280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100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6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088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무인도 탈출 놀이 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14769"/>
          <a:stretch/>
        </p:blipFill>
        <p:spPr>
          <a:xfrm>
            <a:off x="1922341" y="981075"/>
            <a:ext cx="6082069" cy="5706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088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무인도 탈출 놀이 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14769"/>
          <a:stretch/>
        </p:blipFill>
        <p:spPr>
          <a:xfrm>
            <a:off x="1922341" y="981075"/>
            <a:ext cx="6082069" cy="570655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906075" y="2118338"/>
            <a:ext cx="4395358" cy="3722341"/>
            <a:chOff x="2906075" y="2118338"/>
            <a:chExt cx="4395358" cy="3722341"/>
          </a:xfrm>
        </p:grpSpPr>
        <p:sp>
          <p:nvSpPr>
            <p:cNvPr id="15" name="TextBox 14"/>
            <p:cNvSpPr txBox="1"/>
            <p:nvPr/>
          </p:nvSpPr>
          <p:spPr>
            <a:xfrm>
              <a:off x="3492930" y="2578733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39047" y="2353545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8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72871" y="2217694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1092" y="2217694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2871" y="2470540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81092" y="2470540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37409" y="2118338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7963" y="2983553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06075" y="3415352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17288" y="3415352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19010" y="3488975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0340" y="3488975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69427" y="3429000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07884" y="3370996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6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88042" y="3625624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13614" y="3403847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08898" y="3659744"/>
              <a:ext cx="5049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34337" y="3657820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41232" y="3657820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05362" y="4390250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11752" y="4390250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62603" y="4532231"/>
              <a:ext cx="260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42751" y="4362954"/>
              <a:ext cx="2874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61112" y="4335658"/>
              <a:ext cx="2874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4236" y="4054190"/>
              <a:ext cx="2874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02852" y="4054190"/>
              <a:ext cx="2874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8063" y="4857815"/>
              <a:ext cx="2929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6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34516" y="5102156"/>
              <a:ext cx="2929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91777" y="5413414"/>
              <a:ext cx="2929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61708" y="5502125"/>
              <a:ext cx="2929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8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63388" y="5502125"/>
              <a:ext cx="2929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222079" y="1690478"/>
            <a:ext cx="5990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4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088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무인도 탈출 놀이 하기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>
          <a:xfrm>
            <a:off x="893757" y="5429677"/>
            <a:ext cx="8107367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552" y="5447344"/>
            <a:ext cx="73242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나눗셈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문제를 해결하며 도착점에 가는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놀이인 것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78427" y="4865983"/>
            <a:ext cx="6059773" cy="430887"/>
            <a:chOff x="705575" y="1445685"/>
            <a:chExt cx="6059773" cy="430887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845138" y="1445685"/>
              <a:ext cx="59202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놀이판을 살펴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어떻게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놀이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같나요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705575" y="15748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888176" y="1533121"/>
            <a:ext cx="8424158" cy="430887"/>
            <a:chOff x="899751" y="4053950"/>
            <a:chExt cx="8424158" cy="430887"/>
          </a:xfrm>
        </p:grpSpPr>
        <p:grpSp>
          <p:nvGrpSpPr>
            <p:cNvPr id="34" name="그룹 33"/>
            <p:cNvGrpSpPr/>
            <p:nvPr/>
          </p:nvGrpSpPr>
          <p:grpSpPr>
            <a:xfrm>
              <a:off x="917586" y="4053950"/>
              <a:ext cx="8406323" cy="430887"/>
              <a:chOff x="434331" y="4334369"/>
              <a:chExt cx="8406323" cy="430887"/>
            </a:xfrm>
          </p:grpSpPr>
          <p:sp>
            <p:nvSpPr>
              <p:cNvPr id="36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34369"/>
                <a:ext cx="82060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무인도 탈출 놀이를 해 봅시다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2" y="54549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3255704" y="2217735"/>
            <a:ext cx="3086925" cy="2490077"/>
            <a:chOff x="3255704" y="2217735"/>
            <a:chExt cx="3086925" cy="2490077"/>
          </a:xfrm>
        </p:grpSpPr>
        <p:pic>
          <p:nvPicPr>
            <p:cNvPr id="40" name="그림 39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29" y="2217735"/>
              <a:ext cx="277200" cy="280350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9" b="14769"/>
            <a:stretch/>
          </p:blipFill>
          <p:spPr>
            <a:xfrm>
              <a:off x="3255704" y="2217735"/>
              <a:ext cx="2653934" cy="2490077"/>
            </a:xfrm>
            <a:prstGeom prst="rect">
              <a:avLst/>
            </a:prstGeom>
          </p:spPr>
        </p:pic>
      </p:grp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3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827069" y="2987617"/>
            <a:ext cx="79239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주사위 한 개를 굴려서 나온 주사위 눈의 수만큼 말을 옮깁니다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827069" y="3539191"/>
            <a:ext cx="4700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옮긴 곳에 있는 문제를 해결합니다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827069" y="4090765"/>
            <a:ext cx="8174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spc="90" dirty="0" smtClean="0">
                <a:latin typeface="나눔고딕" pitchFamily="50" charset="-127"/>
                <a:ea typeface="나눔고딕" pitchFamily="50" charset="-127"/>
              </a:rPr>
              <a:t>문제를 해결하면 그 자리에 있고</a:t>
            </a:r>
            <a:r>
              <a:rPr lang="en-US" altLang="ko-KR" sz="2200" b="1" spc="9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spc="90" dirty="0" smtClean="0">
                <a:latin typeface="나눔고딕" pitchFamily="50" charset="-127"/>
                <a:ea typeface="나눔고딕" pitchFamily="50" charset="-127"/>
              </a:rPr>
              <a:t>해결하지 못하면 원래 자리로</a:t>
            </a:r>
            <a:endParaRPr lang="en-US" altLang="ko-KR" sz="2200" b="1" spc="90" dirty="0" smtClean="0">
              <a:latin typeface="나눔고딕" pitchFamily="50" charset="-127"/>
              <a:ea typeface="나눔고딕" pitchFamily="50" charset="-127"/>
            </a:endParaRPr>
          </a:p>
          <a:p>
            <a:pPr algn="just"/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   돌아갑니다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827069" y="4980892"/>
            <a:ext cx="54152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도착점에 먼저 도착하는 사람이 이깁니다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720" y="410956"/>
            <a:ext cx="43088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무인도 탈출 놀이 하기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7" name="타원 3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이등변 삼각형 3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971230" y="1524086"/>
            <a:ext cx="3243713" cy="430887"/>
            <a:chOff x="4733872" y="1562929"/>
            <a:chExt cx="3243713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4905910" y="1562929"/>
              <a:ext cx="30716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놀이 방법을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4733872" y="17153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0772" y="2032497"/>
            <a:ext cx="2401367" cy="946371"/>
            <a:chOff x="820772" y="2032497"/>
            <a:chExt cx="2401367" cy="946371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/>
            <a:srcRect r="86145" b="26943"/>
            <a:stretch/>
          </p:blipFill>
          <p:spPr>
            <a:xfrm>
              <a:off x="820772" y="2032497"/>
              <a:ext cx="880239" cy="946371"/>
            </a:xfrm>
            <a:prstGeom prst="rect">
              <a:avLst/>
            </a:prstGeom>
          </p:spPr>
        </p:pic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1815985" y="2075979"/>
              <a:ext cx="140615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주사위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말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t="12239" r="6400" b="14769"/>
          <a:stretch/>
        </p:blipFill>
        <p:spPr>
          <a:xfrm>
            <a:off x="6335676" y="1430117"/>
            <a:ext cx="2293523" cy="2490077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888337" y="1938626"/>
            <a:ext cx="5140410" cy="1560498"/>
          </a:xfrm>
          <a:prstGeom prst="roundRect">
            <a:avLst>
              <a:gd name="adj" fmla="val 769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0409" y="1995600"/>
            <a:ext cx="50467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규칙을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정직하게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너무 경쟁적으로 하지 않습니다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즐겁게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참여합니다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81984" y="1389891"/>
            <a:ext cx="5334757" cy="430887"/>
            <a:chOff x="416496" y="2890848"/>
            <a:chExt cx="5334757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68778" y="2890848"/>
              <a:ext cx="51824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90" dirty="0">
                  <a:latin typeface="나눔고딕" pitchFamily="50" charset="-127"/>
                  <a:ea typeface="나눔고딕" pitchFamily="50" charset="-127"/>
                </a:rPr>
                <a:t>친구와 </a:t>
              </a:r>
              <a:r>
                <a:rPr lang="ko-KR" altLang="en-US" sz="2200" b="1" spc="-90" dirty="0" smtClean="0">
                  <a:latin typeface="나눔고딕" pitchFamily="50" charset="-127"/>
                  <a:ea typeface="나눔고딕" pitchFamily="50" charset="-127"/>
                </a:rPr>
                <a:t>놀이를 할 </a:t>
              </a:r>
              <a:r>
                <a:rPr lang="ko-KR" altLang="en-US" sz="2200" b="1" spc="-90" dirty="0">
                  <a:latin typeface="나눔고딕" pitchFamily="50" charset="-127"/>
                  <a:ea typeface="나눔고딕" pitchFamily="50" charset="-127"/>
                </a:rPr>
                <a:t>때 무엇을 지켜야 할까요</a:t>
              </a:r>
              <a:r>
                <a:rPr lang="en-US" altLang="ko-KR" sz="2200" b="1" spc="-90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16496" y="30545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81984" y="4021366"/>
            <a:ext cx="8019141" cy="430887"/>
            <a:chOff x="416496" y="5301208"/>
            <a:chExt cx="8019141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557489" y="5301208"/>
              <a:ext cx="78781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규칙을 지키며 친구와 함께 즐겁게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놀이를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416496" y="545365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981984" y="4720000"/>
            <a:ext cx="8674006" cy="430887"/>
            <a:chOff x="416496" y="1422535"/>
            <a:chExt cx="8674006" cy="430887"/>
          </a:xfrm>
        </p:grpSpPr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557488" y="1422535"/>
              <a:ext cx="85330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놀이를 하고 느낀 점이나 새롭게 알게 된 점을 이야기해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416496" y="1574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6720" y="410956"/>
            <a:ext cx="43088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무인도 탈출 놀이 하기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247" y="24664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5" y="1430117"/>
            <a:ext cx="277200" cy="280350"/>
          </a:xfrm>
          <a:prstGeom prst="rect">
            <a:avLst/>
          </a:prstGeom>
        </p:spPr>
      </p:pic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11" y="3365819"/>
            <a:ext cx="7028107" cy="2298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104983" y="1834785"/>
            <a:ext cx="7763500" cy="1355520"/>
            <a:chOff x="1104983" y="1834785"/>
            <a:chExt cx="7763500" cy="1355520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4"/>
            <a:srcRect r="86145" b="26943"/>
            <a:stretch/>
          </p:blipFill>
          <p:spPr>
            <a:xfrm>
              <a:off x="1104983" y="1834785"/>
              <a:ext cx="880239" cy="946371"/>
            </a:xfrm>
            <a:prstGeom prst="rect">
              <a:avLst/>
            </a:prstGeom>
          </p:spPr>
        </p:pic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973647" y="2320272"/>
              <a:ext cx="34852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주사위 한 개를 굴립니다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1973647" y="2759418"/>
              <a:ext cx="689483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나온 주사위의 수를 몫으로 하는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나눗셈식을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만듭니다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1996797" y="1891768"/>
              <a:ext cx="97815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주사위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888176" y="1344666"/>
            <a:ext cx="8424158" cy="430887"/>
            <a:chOff x="899751" y="4053950"/>
            <a:chExt cx="8424158" cy="430887"/>
          </a:xfrm>
        </p:grpSpPr>
        <p:grpSp>
          <p:nvGrpSpPr>
            <p:cNvPr id="27" name="그룹 26"/>
            <p:cNvGrpSpPr/>
            <p:nvPr/>
          </p:nvGrpSpPr>
          <p:grpSpPr>
            <a:xfrm>
              <a:off x="917586" y="4053950"/>
              <a:ext cx="8406323" cy="430887"/>
              <a:chOff x="434331" y="4334369"/>
              <a:chExt cx="8406323" cy="430887"/>
            </a:xfrm>
          </p:grpSpPr>
          <p:sp>
            <p:nvSpPr>
              <p:cNvPr id="29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34369"/>
                <a:ext cx="82060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나눗셈식을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만들어 봅시다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9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2"/>
          <a:stretch/>
        </p:blipFill>
        <p:spPr>
          <a:xfrm>
            <a:off x="1530527" y="2134930"/>
            <a:ext cx="7028107" cy="186386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4452" y="1544669"/>
            <a:ext cx="8161294" cy="430887"/>
            <a:chOff x="3285395" y="2919819"/>
            <a:chExt cx="8161294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3415098" y="2919819"/>
              <a:ext cx="80315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90" dirty="0">
                  <a:latin typeface="나눔고딕" pitchFamily="50" charset="-127"/>
                  <a:ea typeface="나눔고딕" pitchFamily="50" charset="-127"/>
                </a:rPr>
                <a:t>주사위를 </a:t>
              </a:r>
              <a:r>
                <a:rPr lang="ko-KR" altLang="en-US" sz="2200" b="1" spc="-90" dirty="0" smtClean="0">
                  <a:latin typeface="나눔고딕" pitchFamily="50" charset="-127"/>
                  <a:ea typeface="나눔고딕" pitchFamily="50" charset="-127"/>
                </a:rPr>
                <a:t>굴려 </a:t>
              </a:r>
              <a:r>
                <a:rPr lang="en-US" altLang="ko-KR" sz="2200" b="1" spc="-90" dirty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spc="-90" dirty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ko-KR" altLang="en-US" sz="2200" b="1" spc="-90" dirty="0" smtClean="0">
                  <a:latin typeface="나눔고딕" pitchFamily="50" charset="-127"/>
                  <a:ea typeface="나눔고딕" pitchFamily="50" charset="-127"/>
                </a:rPr>
                <a:t>나왔다면 </a:t>
              </a:r>
              <a:r>
                <a:rPr lang="en-US" altLang="ko-KR" sz="2200" b="1" spc="-90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spc="-90" dirty="0" smtClean="0">
                  <a:latin typeface="나눔고딕" pitchFamily="50" charset="-127"/>
                  <a:ea typeface="나눔고딕" pitchFamily="50" charset="-127"/>
                </a:rPr>
                <a:t>을 몫으로 하는</a:t>
              </a:r>
              <a:r>
                <a:rPr lang="en-US" altLang="ko-KR" sz="2200" b="1" spc="-9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90" dirty="0" err="1" smtClean="0">
                  <a:latin typeface="나눔고딕" pitchFamily="50" charset="-127"/>
                  <a:ea typeface="나눔고딕" pitchFamily="50" charset="-127"/>
                </a:rPr>
                <a:t>나눗셈식을</a:t>
              </a:r>
              <a:r>
                <a:rPr lang="ko-KR" altLang="en-US" sz="2200" b="1" spc="-90" dirty="0" smtClean="0">
                  <a:latin typeface="나눔고딕" pitchFamily="50" charset="-127"/>
                  <a:ea typeface="나눔고딕" pitchFamily="50" charset="-127"/>
                </a:rPr>
                <a:t> 만듭니다</a:t>
              </a:r>
              <a:r>
                <a:rPr lang="en-US" altLang="ko-KR" sz="2200" b="1" spc="-9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9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3285395" y="30574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77126" y="4338511"/>
            <a:ext cx="4627826" cy="430887"/>
            <a:chOff x="1515443" y="5482984"/>
            <a:chExt cx="4627826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1679014" y="5482984"/>
              <a:ext cx="44642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친구와 함께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놀이를 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515443" y="56354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0602" y="15755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65348" r="27191" b="32063"/>
          <a:stretch/>
        </p:blipFill>
        <p:spPr>
          <a:xfrm>
            <a:off x="2415654" y="2729551"/>
            <a:ext cx="4380932" cy="337310"/>
          </a:xfrm>
          <a:prstGeom prst="rect">
            <a:avLst/>
          </a:prstGeom>
        </p:spPr>
      </p:pic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277</Words>
  <Application>Microsoft Office PowerPoint</Application>
  <PresentationFormat>A4 용지(210x297mm)</PresentationFormat>
  <Paragraphs>102</Paragraphs>
  <Slides>10</Slides>
  <Notes>2</Notes>
  <HiddenSlides>2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  <vt:variant>
        <vt:lpstr>재구성한 쇼</vt:lpstr>
      </vt:variant>
      <vt:variant>
        <vt:i4>2</vt:i4>
      </vt:variant>
    </vt:vector>
  </HeadingPairs>
  <TitlesOfParts>
    <vt:vector size="20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275</cp:revision>
  <cp:lastPrinted>2017-03-06T04:05:42Z</cp:lastPrinted>
  <dcterms:created xsi:type="dcterms:W3CDTF">2016-11-16T23:53:02Z</dcterms:created>
  <dcterms:modified xsi:type="dcterms:W3CDTF">2018-01-17T00:59:14Z</dcterms:modified>
</cp:coreProperties>
</file>