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300" r:id="rId5"/>
    <p:sldId id="301" r:id="rId6"/>
    <p:sldId id="302" r:id="rId7"/>
    <p:sldId id="303" r:id="rId8"/>
    <p:sldId id="262" r:id="rId9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1"/>
      <p:bold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나눔고딕 ExtraBold" panose="020D0904000000000000" pitchFamily="50" charset="-127"/>
      <p:bold r:id="rId15"/>
    </p:embeddedFont>
    <p:embeddedFont>
      <p:font typeface="나눔바른고딕" panose="020B0603020101020101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476" y="-168"/>
      </p:cViewPr>
      <p:guideLst>
        <p:guide orient="horz" pos="482"/>
        <p:guide orient="horz" pos="3716"/>
        <p:guide orient="horz" pos="618"/>
        <p:guide orient="horz" pos="895"/>
        <p:guide orient="horz"/>
        <p:guide pos="558"/>
        <p:guide pos="569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5684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얼마나 알고 있나요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98556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emf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60241" y="470801"/>
            <a:ext cx="382605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710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64~65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44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13579" y="3118364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00" y="32400"/>
            <a:ext cx="2777490" cy="912495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99751" y="1344871"/>
            <a:ext cx="8424158" cy="769441"/>
            <a:chOff x="899751" y="4053950"/>
            <a:chExt cx="8424158" cy="769441"/>
          </a:xfrm>
        </p:grpSpPr>
        <p:grpSp>
          <p:nvGrpSpPr>
            <p:cNvPr id="34" name="그룹 33"/>
            <p:cNvGrpSpPr/>
            <p:nvPr/>
          </p:nvGrpSpPr>
          <p:grpSpPr>
            <a:xfrm>
              <a:off x="917586" y="4053950"/>
              <a:ext cx="8406323" cy="769441"/>
              <a:chOff x="434331" y="4334369"/>
              <a:chExt cx="8406323" cy="769441"/>
            </a:xfrm>
          </p:grpSpPr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34369"/>
                <a:ext cx="820604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spc="-20" dirty="0">
                    <a:latin typeface="나눔고딕" pitchFamily="50" charset="-127"/>
                    <a:ea typeface="나눔고딕" pitchFamily="50" charset="-127"/>
                  </a:rPr>
                  <a:t>사과 </a:t>
                </a:r>
                <a:r>
                  <a:rPr lang="en-US" altLang="ko-KR" sz="2200" b="1" spc="-20" dirty="0" smtClean="0">
                    <a:latin typeface="나눔고딕" pitchFamily="50" charset="-127"/>
                    <a:ea typeface="나눔고딕" pitchFamily="50" charset="-127"/>
                  </a:rPr>
                  <a:t>20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개를 </a:t>
                </a:r>
                <a:r>
                  <a:rPr lang="ko-KR" altLang="en-US" sz="2200" b="1" spc="-20" dirty="0">
                    <a:latin typeface="나눔고딕" pitchFamily="50" charset="-127"/>
                    <a:ea typeface="나눔고딕" pitchFamily="50" charset="-127"/>
                  </a:rPr>
                  <a:t>바구니 </a:t>
                </a:r>
                <a:r>
                  <a:rPr lang="en-US" altLang="ko-KR" sz="2200" b="1" spc="-20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spc="-20" dirty="0">
                    <a:latin typeface="나눔고딕" pitchFamily="50" charset="-127"/>
                    <a:ea typeface="나눔고딕" pitchFamily="50" charset="-127"/>
                  </a:rPr>
                  <a:t>개에 똑같이 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나누면 한</a:t>
                </a:r>
                <a:r>
                  <a:rPr lang="en-US" altLang="ko-KR" sz="2200" b="1" spc="-20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바구니에 몇 개씩 담을 수 있는지 알맞은 </a:t>
                </a:r>
                <a:r>
                  <a:rPr lang="ko-KR" altLang="en-US" sz="2200" b="1" spc="-20" dirty="0" err="1" smtClean="0">
                    <a:latin typeface="나눔고딕" pitchFamily="50" charset="-127"/>
                    <a:ea typeface="나눔고딕" pitchFamily="50" charset="-127"/>
                  </a:rPr>
                  <a:t>나눗셈식을</a:t>
                </a:r>
                <a:r>
                  <a:rPr lang="ko-KR" altLang="en-US" sz="2200" b="1" spc="-20" dirty="0" smtClean="0">
                    <a:latin typeface="나눔고딕" pitchFamily="50" charset="-127"/>
                    <a:ea typeface="나눔고딕" pitchFamily="50" charset="-127"/>
                  </a:rPr>
                  <a:t> 써 보세요</a:t>
                </a:r>
                <a:r>
                  <a:rPr lang="en-US" altLang="ko-KR" sz="2200" b="1" spc="-20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spc="-2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600" y="53108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33506" r="19769" b="57407"/>
          <a:stretch/>
        </p:blipFill>
        <p:spPr>
          <a:xfrm>
            <a:off x="2099718" y="4043548"/>
            <a:ext cx="5791200" cy="1184044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6" t="43616" r="35346" b="51580"/>
          <a:stretch/>
        </p:blipFill>
        <p:spPr>
          <a:xfrm>
            <a:off x="3746500" y="5158830"/>
            <a:ext cx="2565400" cy="625975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3970701" y="5270048"/>
            <a:ext cx="556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760280" y="5270048"/>
            <a:ext cx="556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65068" y="5270048"/>
            <a:ext cx="556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34" y="3344651"/>
            <a:ext cx="643804" cy="502259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4828" y="3374007"/>
            <a:ext cx="643804" cy="502259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344650"/>
            <a:ext cx="643804" cy="50225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6" y="2863038"/>
            <a:ext cx="643804" cy="50225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2342964"/>
            <a:ext cx="643804" cy="502259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2345" y="3390488"/>
            <a:ext cx="643804" cy="50225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98" y="2342964"/>
            <a:ext cx="643804" cy="502259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0761" y="2881958"/>
            <a:ext cx="643804" cy="50225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3344650"/>
            <a:ext cx="643804" cy="50225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6335" y="2888229"/>
            <a:ext cx="643804" cy="50225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2342963"/>
            <a:ext cx="643804" cy="502259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8898" y="2379031"/>
            <a:ext cx="643804" cy="50225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66" y="3344650"/>
            <a:ext cx="643804" cy="50225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4858" y="3374007"/>
            <a:ext cx="643804" cy="50225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1321" y="2881958"/>
            <a:ext cx="643804" cy="50225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342964"/>
            <a:ext cx="643804" cy="502259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935" y="2871748"/>
            <a:ext cx="643804" cy="502259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3565" y="2348903"/>
            <a:ext cx="643804" cy="502259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81" y="2876019"/>
            <a:ext cx="643804" cy="50225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9816" y="2342965"/>
            <a:ext cx="643804" cy="50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21662E-6 L -0.04696 0.11688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" y="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8.09998E-8 L 0.04007 0.11039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" y="5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147E-6 -2.93383E-6 L -0.02372 0.1154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" y="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281E-6 -2.79037E-6 L 0.0553 0.1066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7" y="5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303E-6 4.87274E-6 L -0.0452 0.1918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" y="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9707E-7 -2.93383E-6 L -9.69707E-7 0.1210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18E-6 -2.93383E-6 L 0.01875 0.1212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" y="6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1693E-9 -3.37344E-6 L 0.05001 0.1913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9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234E-6 4.28968E-6 L 0.00128 0.26399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3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2.97848E-6 L 0.0532 0.1830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" y="9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7338E-7 2.32763E-6 L 0.05706 0.1126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3" y="5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994E-6 -1.20777E-6 L 0.004 0.26446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3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228E-6 4.28968E-6 L -0.08864 0.24039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2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9707E-7 4.28968E-6 L -0.00833 0.2399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19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08E-6 -1.61962E-6 L 0.02324 0.15757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7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189E-6 2.50347E-6 L 0.09024 0.16103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4" y="8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2943E-7 -1.61962E-6 L -0.16157 0.15572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8" y="7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1 2.67932E-6 L -0.04343 0.22975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" y="11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39E-6 4.28968E-6 L 0.02837 0.23623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128E-6 4.28968E-6 L 0.09424 0.23114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2" y="11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217" y="26357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2523883" y="2436692"/>
            <a:ext cx="6527563" cy="866482"/>
            <a:chOff x="2523883" y="2436692"/>
            <a:chExt cx="6527563" cy="866482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2" t="55000" r="13579" b="39444"/>
            <a:stretch/>
          </p:blipFill>
          <p:spPr>
            <a:xfrm>
              <a:off x="6218825" y="2489480"/>
              <a:ext cx="2366803" cy="723900"/>
            </a:xfrm>
            <a:prstGeom prst="rect">
              <a:avLst/>
            </a:prstGeom>
          </p:spPr>
        </p:pic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48870" b="29464"/>
            <a:stretch/>
          </p:blipFill>
          <p:spPr>
            <a:xfrm>
              <a:off x="2523883" y="2436692"/>
              <a:ext cx="3606042" cy="866482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8590090" y="2733065"/>
              <a:ext cx="4613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명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똑같은 개수로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899751" y="1509971"/>
            <a:ext cx="8281282" cy="769441"/>
            <a:chOff x="899751" y="4041250"/>
            <a:chExt cx="8281282" cy="769441"/>
          </a:xfrm>
        </p:grpSpPr>
        <p:grpSp>
          <p:nvGrpSpPr>
            <p:cNvPr id="38" name="그룹 37"/>
            <p:cNvGrpSpPr/>
            <p:nvPr/>
          </p:nvGrpSpPr>
          <p:grpSpPr>
            <a:xfrm>
              <a:off x="917586" y="4041250"/>
              <a:ext cx="8263447" cy="769441"/>
              <a:chOff x="434331" y="4321669"/>
              <a:chExt cx="8263447" cy="769441"/>
            </a:xfrm>
          </p:grpSpPr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21669"/>
                <a:ext cx="806316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spc="20" dirty="0">
                    <a:latin typeface="나눔고딕" pitchFamily="50" charset="-127"/>
                    <a:ea typeface="나눔고딕" pitchFamily="50" charset="-127"/>
                  </a:rPr>
                  <a:t>귤 </a:t>
                </a:r>
                <a:r>
                  <a:rPr lang="en-US" altLang="ko-KR" sz="2200" b="1" spc="20" dirty="0">
                    <a:latin typeface="나눔고딕" pitchFamily="50" charset="-127"/>
                    <a:ea typeface="나눔고딕" pitchFamily="50" charset="-127"/>
                  </a:rPr>
                  <a:t>32</a:t>
                </a:r>
                <a:r>
                  <a:rPr lang="ko-KR" altLang="en-US" sz="2200" b="1" spc="20" dirty="0">
                    <a:latin typeface="나눔고딕" pitchFamily="50" charset="-127"/>
                    <a:ea typeface="나눔고딕" pitchFamily="50" charset="-127"/>
                  </a:rPr>
                  <a:t>개를 한 명에게 </a:t>
                </a:r>
                <a:r>
                  <a:rPr lang="en-US" altLang="ko-KR" sz="2200" b="1" spc="20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ko-KR" altLang="en-US" sz="2200" b="1" spc="20" dirty="0">
                    <a:latin typeface="나눔고딕" pitchFamily="50" charset="-127"/>
                    <a:ea typeface="나눔고딕" pitchFamily="50" charset="-127"/>
                  </a:rPr>
                  <a:t>개씩 주려고 합니다</a:t>
                </a:r>
                <a:r>
                  <a:rPr lang="en-US" altLang="ko-KR" sz="2200" b="1" spc="20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spc="20" dirty="0">
                    <a:latin typeface="나눔고딕" pitchFamily="50" charset="-127"/>
                    <a:ea typeface="나눔고딕" pitchFamily="50" charset="-127"/>
                  </a:rPr>
                  <a:t>몇 명에게 나누어 줄 수 </a:t>
                </a:r>
              </a:p>
              <a:p>
                <a:pPr algn="just"/>
                <a:r>
                  <a:rPr lang="ko-KR" altLang="en-US" sz="2200" b="1" spc="20" dirty="0">
                    <a:latin typeface="나눔고딕" pitchFamily="50" charset="-127"/>
                    <a:ea typeface="나눔고딕" pitchFamily="50" charset="-127"/>
                  </a:rPr>
                  <a:t>있는지 구해 보세요</a:t>
                </a:r>
                <a:r>
                  <a:rPr lang="en-US" altLang="ko-KR" sz="2200" b="1" spc="20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3108297" y="2633511"/>
            <a:ext cx="2869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32÷4=8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583586" y="2633511"/>
            <a:ext cx="20357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333" y="26357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73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65794" r="29152" b="19815"/>
          <a:stretch/>
        </p:blipFill>
        <p:spPr>
          <a:xfrm>
            <a:off x="2579243" y="2000558"/>
            <a:ext cx="4555141" cy="2250196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81252" r="22095" b="8149"/>
          <a:stretch/>
        </p:blipFill>
        <p:spPr>
          <a:xfrm>
            <a:off x="1451480" y="4337340"/>
            <a:ext cx="6046378" cy="1381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나눗셈의 관계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899751" y="1509971"/>
            <a:ext cx="8424158" cy="464743"/>
            <a:chOff x="899751" y="4041250"/>
            <a:chExt cx="8424158" cy="464743"/>
          </a:xfrm>
        </p:grpSpPr>
        <p:grpSp>
          <p:nvGrpSpPr>
            <p:cNvPr id="46" name="그룹 45"/>
            <p:cNvGrpSpPr/>
            <p:nvPr/>
          </p:nvGrpSpPr>
          <p:grpSpPr>
            <a:xfrm>
              <a:off x="917586" y="4041250"/>
              <a:ext cx="8406323" cy="464743"/>
              <a:chOff x="434331" y="4321669"/>
              <a:chExt cx="8406323" cy="464743"/>
            </a:xfrm>
          </p:grpSpPr>
          <p:sp>
            <p:nvSpPr>
              <p:cNvPr id="48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21669"/>
                <a:ext cx="8206044" cy="464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그림에 알맞은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곱셈식과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err="1">
                    <a:latin typeface="나눔고딕" pitchFamily="50" charset="-127"/>
                    <a:ea typeface="나눔고딕" pitchFamily="50" charset="-127"/>
                  </a:rPr>
                  <a:t>나눗셈식을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만들어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776038" y="2267041"/>
            <a:ext cx="4183562" cy="1932569"/>
            <a:chOff x="2776038" y="2267041"/>
            <a:chExt cx="4183562" cy="1932569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2776038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3383442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3990845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4602913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5210317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모서리가 둥근 직사각형 68"/>
            <p:cNvSpPr/>
            <p:nvPr/>
          </p:nvSpPr>
          <p:spPr>
            <a:xfrm>
              <a:off x="5817720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6443317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035" y="45830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2678879" y="4559101"/>
            <a:ext cx="4570203" cy="430887"/>
            <a:chOff x="2678879" y="4559101"/>
            <a:chExt cx="4570203" cy="430887"/>
          </a:xfrm>
        </p:grpSpPr>
        <p:sp>
          <p:nvSpPr>
            <p:cNvPr id="74" name="직사각형 73"/>
            <p:cNvSpPr/>
            <p:nvPr/>
          </p:nvSpPr>
          <p:spPr>
            <a:xfrm>
              <a:off x="2678879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481776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4301160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025008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831512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6631540" y="4559101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6" name="그림 8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035" y="51162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2688071" y="5119415"/>
            <a:ext cx="4565951" cy="430887"/>
            <a:chOff x="2688071" y="5119415"/>
            <a:chExt cx="4565951" cy="430887"/>
          </a:xfrm>
        </p:grpSpPr>
        <p:sp>
          <p:nvSpPr>
            <p:cNvPr id="87" name="직사각형 86"/>
            <p:cNvSpPr/>
            <p:nvPr/>
          </p:nvSpPr>
          <p:spPr>
            <a:xfrm>
              <a:off x="2688071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481776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636480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4282572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5036883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21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5839452" y="5119415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676554" y="2414658"/>
            <a:ext cx="4380356" cy="1648553"/>
            <a:chOff x="2688429" y="2414658"/>
            <a:chExt cx="4380356" cy="1648553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2688429" y="3598743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2688429" y="3006701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2688429" y="2414658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2674311" y="2414429"/>
            <a:ext cx="4380356" cy="1648553"/>
            <a:chOff x="2688429" y="2414658"/>
            <a:chExt cx="4380356" cy="1648553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2688429" y="3598743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모서리가 둥근 직사각형 93"/>
            <p:cNvSpPr/>
            <p:nvPr/>
          </p:nvSpPr>
          <p:spPr>
            <a:xfrm>
              <a:off x="2688429" y="3006701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2688429" y="2414658"/>
              <a:ext cx="4380356" cy="464468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2776583" y="2266300"/>
            <a:ext cx="4183562" cy="1932569"/>
            <a:chOff x="2776038" y="2267041"/>
            <a:chExt cx="4183562" cy="1932569"/>
          </a:xfrm>
        </p:grpSpPr>
        <p:sp>
          <p:nvSpPr>
            <p:cNvPr id="97" name="모서리가 둥근 직사각형 96"/>
            <p:cNvSpPr/>
            <p:nvPr/>
          </p:nvSpPr>
          <p:spPr>
            <a:xfrm>
              <a:off x="2776038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모서리가 둥근 직사각형 97"/>
            <p:cNvSpPr/>
            <p:nvPr/>
          </p:nvSpPr>
          <p:spPr>
            <a:xfrm>
              <a:off x="3383442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모서리가 둥근 직사각형 98"/>
            <p:cNvSpPr/>
            <p:nvPr/>
          </p:nvSpPr>
          <p:spPr>
            <a:xfrm>
              <a:off x="3990845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4602913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모서리가 둥근 직사각형 100"/>
            <p:cNvSpPr/>
            <p:nvPr/>
          </p:nvSpPr>
          <p:spPr>
            <a:xfrm>
              <a:off x="5210317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2" name="모서리가 둥근 직사각형 101"/>
            <p:cNvSpPr/>
            <p:nvPr/>
          </p:nvSpPr>
          <p:spPr>
            <a:xfrm>
              <a:off x="5817720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6443317" y="2267041"/>
              <a:ext cx="516283" cy="19325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4" name="타원 103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5" name="타원 104">
            <a:hlinkClick r:id="rId6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7" name="타원 106">
            <a:hlinkClick r:id="rId7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8" name="타원 107">
            <a:hlinkClick r:id="rId8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9" name="타원 108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9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4378" r="45647" b="83085"/>
          <a:stretch/>
        </p:blipFill>
        <p:spPr>
          <a:xfrm>
            <a:off x="2658194" y="2311663"/>
            <a:ext cx="3950132" cy="163363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547" y="24835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547" y="33567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3761581" y="2415497"/>
            <a:ext cx="617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582009" y="2422812"/>
            <a:ext cx="1218205" cy="430887"/>
            <a:chOff x="4582009" y="2422812"/>
            <a:chExt cx="1218205" cy="430887"/>
          </a:xfrm>
        </p:grpSpPr>
        <p:sp>
          <p:nvSpPr>
            <p:cNvPr id="45" name="직사각형 44"/>
            <p:cNvSpPr/>
            <p:nvPr/>
          </p:nvSpPr>
          <p:spPr>
            <a:xfrm>
              <a:off x="4582009" y="2422812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7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182672" y="2422812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3761581" y="3298632"/>
            <a:ext cx="617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570604" y="3298632"/>
            <a:ext cx="1229610" cy="430887"/>
            <a:chOff x="4570604" y="3298632"/>
            <a:chExt cx="1229610" cy="430887"/>
          </a:xfrm>
        </p:grpSpPr>
        <p:sp>
          <p:nvSpPr>
            <p:cNvPr id="48" name="직사각형 47"/>
            <p:cNvSpPr/>
            <p:nvPr/>
          </p:nvSpPr>
          <p:spPr>
            <a:xfrm>
              <a:off x="4570604" y="3298632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9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182672" y="3298632"/>
              <a:ext cx="6175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solidFill>
                    <a:srgbClr val="C0504D">
                      <a:lumMod val="75000"/>
                    </a:srgbClr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99751" y="1509971"/>
            <a:ext cx="8424158" cy="439351"/>
            <a:chOff x="899751" y="4041250"/>
            <a:chExt cx="8424158" cy="439351"/>
          </a:xfrm>
        </p:grpSpPr>
        <p:grpSp>
          <p:nvGrpSpPr>
            <p:cNvPr id="34" name="그룹 33"/>
            <p:cNvGrpSpPr/>
            <p:nvPr/>
          </p:nvGrpSpPr>
          <p:grpSpPr>
            <a:xfrm>
              <a:off x="917586" y="4041250"/>
              <a:ext cx="8406323" cy="439351"/>
              <a:chOff x="434331" y="4321669"/>
              <a:chExt cx="8406323" cy="439351"/>
            </a:xfrm>
          </p:grpSpPr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21669"/>
                <a:ext cx="8206044" cy="439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나눗셈의 몫을 구하고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err="1">
                    <a:latin typeface="나눔고딕" pitchFamily="50" charset="-127"/>
                    <a:ea typeface="나눔고딕" pitchFamily="50" charset="-127"/>
                  </a:rPr>
                  <a:t>나눗셈식을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err="1">
                    <a:latin typeface="나눔고딕" pitchFamily="50" charset="-127"/>
                    <a:ea typeface="나눔고딕" pitchFamily="50" charset="-127"/>
                  </a:rPr>
                  <a:t>곱셈식으로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바꿔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24835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33567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47331" r="7250"/>
          <a:stretch/>
        </p:blipFill>
        <p:spPr>
          <a:xfrm>
            <a:off x="2795633" y="2116357"/>
            <a:ext cx="4400814" cy="3612056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19251" r="20973" b="53563"/>
          <a:stretch/>
        </p:blipFill>
        <p:spPr>
          <a:xfrm>
            <a:off x="3257550" y="3078989"/>
            <a:ext cx="3206764" cy="1864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578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나눗셈의 몫 구하고 문제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899751" y="1319471"/>
            <a:ext cx="8424158" cy="439351"/>
            <a:chOff x="899751" y="4041250"/>
            <a:chExt cx="8424158" cy="439351"/>
          </a:xfrm>
        </p:grpSpPr>
        <p:grpSp>
          <p:nvGrpSpPr>
            <p:cNvPr id="43" name="그룹 42"/>
            <p:cNvGrpSpPr/>
            <p:nvPr/>
          </p:nvGrpSpPr>
          <p:grpSpPr>
            <a:xfrm>
              <a:off x="917586" y="4041250"/>
              <a:ext cx="8406323" cy="439351"/>
              <a:chOff x="434331" y="4321669"/>
              <a:chExt cx="8406323" cy="439351"/>
            </a:xfrm>
          </p:grpSpPr>
          <p:sp>
            <p:nvSpPr>
              <p:cNvPr id="45" name="TextBox 19"/>
              <p:cNvSpPr txBox="1">
                <a:spLocks noChangeArrowheads="1"/>
              </p:cNvSpPr>
              <p:nvPr/>
            </p:nvSpPr>
            <p:spPr bwMode="auto">
              <a:xfrm>
                <a:off x="634610" y="4321669"/>
                <a:ext cx="8206044" cy="439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몫이 같은 것끼리 이어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434331" y="44772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899751" y="4156693"/>
              <a:ext cx="219266" cy="218283"/>
            </a:xfrm>
            <a:custGeom>
              <a:avLst/>
              <a:gdLst/>
              <a:ahLst/>
              <a:cxnLst>
                <a:cxn ang="0">
                  <a:pos x="86" y="74"/>
                </a:cxn>
                <a:cxn ang="0">
                  <a:pos x="80" y="77"/>
                </a:cxn>
                <a:cxn ang="0">
                  <a:pos x="76" y="80"/>
                </a:cxn>
                <a:cxn ang="0">
                  <a:pos x="74" y="85"/>
                </a:cxn>
                <a:cxn ang="0">
                  <a:pos x="74" y="131"/>
                </a:cxn>
                <a:cxn ang="0">
                  <a:pos x="75" y="137"/>
                </a:cxn>
                <a:cxn ang="0">
                  <a:pos x="77" y="143"/>
                </a:cxn>
                <a:cxn ang="0">
                  <a:pos x="82" y="147"/>
                </a:cxn>
                <a:cxn ang="0">
                  <a:pos x="86" y="148"/>
                </a:cxn>
                <a:cxn ang="0">
                  <a:pos x="134" y="148"/>
                </a:cxn>
                <a:cxn ang="0">
                  <a:pos x="142" y="146"/>
                </a:cxn>
                <a:cxn ang="0">
                  <a:pos x="147" y="142"/>
                </a:cxn>
                <a:cxn ang="0">
                  <a:pos x="149" y="137"/>
                </a:cxn>
                <a:cxn ang="0">
                  <a:pos x="149" y="88"/>
                </a:cxn>
                <a:cxn ang="0">
                  <a:pos x="147" y="82"/>
                </a:cxn>
                <a:cxn ang="0">
                  <a:pos x="142" y="76"/>
                </a:cxn>
                <a:cxn ang="0">
                  <a:pos x="137" y="74"/>
                </a:cxn>
                <a:cxn ang="0">
                  <a:pos x="131" y="0"/>
                </a:cxn>
                <a:cxn ang="0">
                  <a:pos x="153" y="2"/>
                </a:cxn>
                <a:cxn ang="0">
                  <a:pos x="171" y="8"/>
                </a:cxn>
                <a:cxn ang="0">
                  <a:pos x="189" y="19"/>
                </a:cxn>
                <a:cxn ang="0">
                  <a:pos x="201" y="31"/>
                </a:cxn>
                <a:cxn ang="0">
                  <a:pos x="210" y="44"/>
                </a:cxn>
                <a:cxn ang="0">
                  <a:pos x="216" y="58"/>
                </a:cxn>
                <a:cxn ang="0">
                  <a:pos x="220" y="71"/>
                </a:cxn>
                <a:cxn ang="0">
                  <a:pos x="222" y="82"/>
                </a:cxn>
                <a:cxn ang="0">
                  <a:pos x="223" y="131"/>
                </a:cxn>
                <a:cxn ang="0">
                  <a:pos x="221" y="152"/>
                </a:cxn>
                <a:cxn ang="0">
                  <a:pos x="215" y="171"/>
                </a:cxn>
                <a:cxn ang="0">
                  <a:pos x="204" y="189"/>
                </a:cxn>
                <a:cxn ang="0">
                  <a:pos x="192" y="200"/>
                </a:cxn>
                <a:cxn ang="0">
                  <a:pos x="179" y="210"/>
                </a:cxn>
                <a:cxn ang="0">
                  <a:pos x="164" y="216"/>
                </a:cxn>
                <a:cxn ang="0">
                  <a:pos x="151" y="220"/>
                </a:cxn>
                <a:cxn ang="0">
                  <a:pos x="140" y="222"/>
                </a:cxn>
                <a:cxn ang="0">
                  <a:pos x="91" y="222"/>
                </a:cxn>
                <a:cxn ang="0">
                  <a:pos x="70" y="220"/>
                </a:cxn>
                <a:cxn ang="0">
                  <a:pos x="52" y="214"/>
                </a:cxn>
                <a:cxn ang="0">
                  <a:pos x="34" y="203"/>
                </a:cxn>
                <a:cxn ang="0">
                  <a:pos x="22" y="192"/>
                </a:cxn>
                <a:cxn ang="0">
                  <a:pos x="13" y="178"/>
                </a:cxn>
                <a:cxn ang="0">
                  <a:pos x="6" y="164"/>
                </a:cxn>
                <a:cxn ang="0">
                  <a:pos x="2" y="151"/>
                </a:cxn>
                <a:cxn ang="0">
                  <a:pos x="1" y="140"/>
                </a:cxn>
                <a:cxn ang="0">
                  <a:pos x="0" y="91"/>
                </a:cxn>
                <a:cxn ang="0">
                  <a:pos x="2" y="70"/>
                </a:cxn>
                <a:cxn ang="0">
                  <a:pos x="8" y="52"/>
                </a:cxn>
                <a:cxn ang="0">
                  <a:pos x="19" y="34"/>
                </a:cxn>
                <a:cxn ang="0">
                  <a:pos x="31" y="22"/>
                </a:cxn>
                <a:cxn ang="0">
                  <a:pos x="44" y="13"/>
                </a:cxn>
                <a:cxn ang="0">
                  <a:pos x="58" y="6"/>
                </a:cxn>
                <a:cxn ang="0">
                  <a:pos x="71" y="3"/>
                </a:cxn>
                <a:cxn ang="0">
                  <a:pos x="83" y="1"/>
                </a:cxn>
              </a:cxnLst>
              <a:rect l="0" t="0" r="r" b="b"/>
              <a:pathLst>
                <a:path w="223" h="222">
                  <a:moveTo>
                    <a:pt x="92" y="74"/>
                  </a:move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5"/>
                  </a:lnTo>
                  <a:lnTo>
                    <a:pt x="83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5" y="82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4" y="131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5" y="137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1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8" y="144"/>
                  </a:lnTo>
                  <a:lnTo>
                    <a:pt x="79" y="145"/>
                  </a:lnTo>
                  <a:lnTo>
                    <a:pt x="80" y="146"/>
                  </a:lnTo>
                  <a:lnTo>
                    <a:pt x="80" y="147"/>
                  </a:lnTo>
                  <a:lnTo>
                    <a:pt x="82" y="147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5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0" y="149"/>
                  </a:lnTo>
                  <a:lnTo>
                    <a:pt x="91" y="149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39" y="147"/>
                  </a:lnTo>
                  <a:lnTo>
                    <a:pt x="142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5" y="144"/>
                  </a:lnTo>
                  <a:lnTo>
                    <a:pt x="146" y="143"/>
                  </a:lnTo>
                  <a:lnTo>
                    <a:pt x="147" y="142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9" y="137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2"/>
                  </a:lnTo>
                  <a:lnTo>
                    <a:pt x="145" y="79"/>
                  </a:lnTo>
                  <a:lnTo>
                    <a:pt x="145" y="79"/>
                  </a:lnTo>
                  <a:lnTo>
                    <a:pt x="144" y="77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1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7" y="74"/>
                  </a:lnTo>
                  <a:lnTo>
                    <a:pt x="133" y="74"/>
                  </a:lnTo>
                  <a:lnTo>
                    <a:pt x="131" y="74"/>
                  </a:lnTo>
                  <a:lnTo>
                    <a:pt x="92" y="74"/>
                  </a:lnTo>
                  <a:close/>
                  <a:moveTo>
                    <a:pt x="90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2"/>
                  </a:lnTo>
                  <a:lnTo>
                    <a:pt x="153" y="2"/>
                  </a:lnTo>
                  <a:lnTo>
                    <a:pt x="157" y="3"/>
                  </a:lnTo>
                  <a:lnTo>
                    <a:pt x="160" y="4"/>
                  </a:lnTo>
                  <a:lnTo>
                    <a:pt x="164" y="5"/>
                  </a:lnTo>
                  <a:lnTo>
                    <a:pt x="167" y="7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7" y="11"/>
                  </a:lnTo>
                  <a:lnTo>
                    <a:pt x="183" y="15"/>
                  </a:lnTo>
                  <a:lnTo>
                    <a:pt x="186" y="17"/>
                  </a:lnTo>
                  <a:lnTo>
                    <a:pt x="189" y="19"/>
                  </a:lnTo>
                  <a:lnTo>
                    <a:pt x="192" y="21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9" y="28"/>
                  </a:lnTo>
                  <a:lnTo>
                    <a:pt x="201" y="31"/>
                  </a:lnTo>
                  <a:lnTo>
                    <a:pt x="203" y="33"/>
                  </a:lnTo>
                  <a:lnTo>
                    <a:pt x="205" y="36"/>
                  </a:lnTo>
                  <a:lnTo>
                    <a:pt x="207" y="39"/>
                  </a:lnTo>
                  <a:lnTo>
                    <a:pt x="209" y="42"/>
                  </a:lnTo>
                  <a:lnTo>
                    <a:pt x="210" y="44"/>
                  </a:lnTo>
                  <a:lnTo>
                    <a:pt x="211" y="47"/>
                  </a:lnTo>
                  <a:lnTo>
                    <a:pt x="213" y="50"/>
                  </a:lnTo>
                  <a:lnTo>
                    <a:pt x="214" y="52"/>
                  </a:lnTo>
                  <a:lnTo>
                    <a:pt x="215" y="55"/>
                  </a:lnTo>
                  <a:lnTo>
                    <a:pt x="216" y="58"/>
                  </a:lnTo>
                  <a:lnTo>
                    <a:pt x="217" y="61"/>
                  </a:lnTo>
                  <a:lnTo>
                    <a:pt x="218" y="63"/>
                  </a:lnTo>
                  <a:lnTo>
                    <a:pt x="219" y="66"/>
                  </a:lnTo>
                  <a:lnTo>
                    <a:pt x="220" y="69"/>
                  </a:lnTo>
                  <a:lnTo>
                    <a:pt x="220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2" y="79"/>
                  </a:lnTo>
                  <a:lnTo>
                    <a:pt x="222" y="81"/>
                  </a:lnTo>
                  <a:lnTo>
                    <a:pt x="222" y="82"/>
                  </a:lnTo>
                  <a:lnTo>
                    <a:pt x="222" y="84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3" y="90"/>
                  </a:lnTo>
                  <a:lnTo>
                    <a:pt x="223" y="131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2" y="144"/>
                  </a:lnTo>
                  <a:lnTo>
                    <a:pt x="221" y="148"/>
                  </a:lnTo>
                  <a:lnTo>
                    <a:pt x="221" y="152"/>
                  </a:lnTo>
                  <a:lnTo>
                    <a:pt x="220" y="156"/>
                  </a:lnTo>
                  <a:lnTo>
                    <a:pt x="219" y="160"/>
                  </a:lnTo>
                  <a:lnTo>
                    <a:pt x="217" y="164"/>
                  </a:lnTo>
                  <a:lnTo>
                    <a:pt x="216" y="167"/>
                  </a:lnTo>
                  <a:lnTo>
                    <a:pt x="215" y="171"/>
                  </a:lnTo>
                  <a:lnTo>
                    <a:pt x="213" y="174"/>
                  </a:lnTo>
                  <a:lnTo>
                    <a:pt x="211" y="177"/>
                  </a:lnTo>
                  <a:lnTo>
                    <a:pt x="208" y="183"/>
                  </a:lnTo>
                  <a:lnTo>
                    <a:pt x="206" y="186"/>
                  </a:lnTo>
                  <a:lnTo>
                    <a:pt x="204" y="189"/>
                  </a:lnTo>
                  <a:lnTo>
                    <a:pt x="202" y="191"/>
                  </a:lnTo>
                  <a:lnTo>
                    <a:pt x="199" y="194"/>
                  </a:lnTo>
                  <a:lnTo>
                    <a:pt x="197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7" y="205"/>
                  </a:lnTo>
                  <a:lnTo>
                    <a:pt x="184" y="206"/>
                  </a:lnTo>
                  <a:lnTo>
                    <a:pt x="181" y="208"/>
                  </a:lnTo>
                  <a:lnTo>
                    <a:pt x="179" y="210"/>
                  </a:lnTo>
                  <a:lnTo>
                    <a:pt x="176" y="211"/>
                  </a:lnTo>
                  <a:lnTo>
                    <a:pt x="173" y="212"/>
                  </a:lnTo>
                  <a:lnTo>
                    <a:pt x="170" y="214"/>
                  </a:lnTo>
                  <a:lnTo>
                    <a:pt x="168" y="215"/>
                  </a:lnTo>
                  <a:lnTo>
                    <a:pt x="164" y="216"/>
                  </a:lnTo>
                  <a:lnTo>
                    <a:pt x="162" y="217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4" y="219"/>
                  </a:lnTo>
                  <a:lnTo>
                    <a:pt x="151" y="220"/>
                  </a:lnTo>
                  <a:lnTo>
                    <a:pt x="149" y="220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6" y="222"/>
                  </a:lnTo>
                  <a:lnTo>
                    <a:pt x="133" y="222"/>
                  </a:lnTo>
                  <a:lnTo>
                    <a:pt x="91" y="222"/>
                  </a:lnTo>
                  <a:lnTo>
                    <a:pt x="86" y="222"/>
                  </a:lnTo>
                  <a:lnTo>
                    <a:pt x="83" y="222"/>
                  </a:lnTo>
                  <a:lnTo>
                    <a:pt x="78" y="221"/>
                  </a:lnTo>
                  <a:lnTo>
                    <a:pt x="74" y="221"/>
                  </a:lnTo>
                  <a:lnTo>
                    <a:pt x="70" y="220"/>
                  </a:lnTo>
                  <a:lnTo>
                    <a:pt x="66" y="219"/>
                  </a:lnTo>
                  <a:lnTo>
                    <a:pt x="62" y="218"/>
                  </a:lnTo>
                  <a:lnTo>
                    <a:pt x="59" y="217"/>
                  </a:lnTo>
                  <a:lnTo>
                    <a:pt x="55" y="216"/>
                  </a:lnTo>
                  <a:lnTo>
                    <a:pt x="52" y="214"/>
                  </a:lnTo>
                  <a:lnTo>
                    <a:pt x="49" y="213"/>
                  </a:lnTo>
                  <a:lnTo>
                    <a:pt x="45" y="211"/>
                  </a:lnTo>
                  <a:lnTo>
                    <a:pt x="39" y="207"/>
                  </a:lnTo>
                  <a:lnTo>
                    <a:pt x="36" y="205"/>
                  </a:lnTo>
                  <a:lnTo>
                    <a:pt x="34" y="203"/>
                  </a:lnTo>
                  <a:lnTo>
                    <a:pt x="31" y="201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2" y="192"/>
                  </a:lnTo>
                  <a:lnTo>
                    <a:pt x="20" y="189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4" y="181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3"/>
                  </a:lnTo>
                  <a:lnTo>
                    <a:pt x="9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5" y="162"/>
                  </a:lnTo>
                  <a:lnTo>
                    <a:pt x="5" y="159"/>
                  </a:lnTo>
                  <a:lnTo>
                    <a:pt x="4" y="157"/>
                  </a:lnTo>
                  <a:lnTo>
                    <a:pt x="3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6"/>
                  </a:lnTo>
                  <a:lnTo>
                    <a:pt x="4" y="62"/>
                  </a:lnTo>
                  <a:lnTo>
                    <a:pt x="5" y="59"/>
                  </a:lnTo>
                  <a:lnTo>
                    <a:pt x="6" y="55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537792" y="3207843"/>
            <a:ext cx="405558" cy="367843"/>
            <a:chOff x="4042617" y="3175810"/>
            <a:chExt cx="617542" cy="430887"/>
          </a:xfrm>
        </p:grpSpPr>
        <p:sp>
          <p:nvSpPr>
            <p:cNvPr id="35" name="직사각형 34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3851423" y="4008604"/>
            <a:ext cx="405558" cy="367843"/>
            <a:chOff x="4042617" y="3175810"/>
            <a:chExt cx="617542" cy="430887"/>
          </a:xfrm>
        </p:grpSpPr>
        <p:sp>
          <p:nvSpPr>
            <p:cNvPr id="48" name="직사각형 47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256459" y="3226892"/>
            <a:ext cx="405558" cy="367843"/>
            <a:chOff x="4042617" y="3175810"/>
            <a:chExt cx="617542" cy="430887"/>
          </a:xfrm>
        </p:grpSpPr>
        <p:sp>
          <p:nvSpPr>
            <p:cNvPr id="51" name="직사각형 50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4695167" y="2895068"/>
            <a:ext cx="405558" cy="367843"/>
            <a:chOff x="4042617" y="3175810"/>
            <a:chExt cx="617542" cy="430887"/>
          </a:xfrm>
        </p:grpSpPr>
        <p:sp>
          <p:nvSpPr>
            <p:cNvPr id="54" name="직사각형 53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182787" y="3234336"/>
            <a:ext cx="405558" cy="367843"/>
            <a:chOff x="4042617" y="3175810"/>
            <a:chExt cx="617542" cy="430887"/>
          </a:xfrm>
        </p:grpSpPr>
        <p:sp>
          <p:nvSpPr>
            <p:cNvPr id="57" name="직사각형 56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261534" y="3659329"/>
            <a:ext cx="405558" cy="367843"/>
            <a:chOff x="4042617" y="3175810"/>
            <a:chExt cx="617542" cy="430887"/>
          </a:xfrm>
        </p:grpSpPr>
        <p:sp>
          <p:nvSpPr>
            <p:cNvPr id="64" name="직사각형 63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5931768" y="4103192"/>
            <a:ext cx="405558" cy="367843"/>
            <a:chOff x="4042617" y="3175810"/>
            <a:chExt cx="617542" cy="430887"/>
          </a:xfrm>
        </p:grpSpPr>
        <p:sp>
          <p:nvSpPr>
            <p:cNvPr id="67" name="직사각형 66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63500" cap="rnd">
                    <a:solidFill>
                      <a:schemeClr val="bg1"/>
                    </a:solidFill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reflection endPos="0" dir="5400000" sy="-100000" algn="bl" rotWithShape="0"/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63500" cap="rnd">
                  <a:solidFill>
                    <a:schemeClr val="bg1"/>
                  </a:solidFill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endPos="0" dir="5400000" sy="-100000" algn="bl" rotWithShape="0"/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042617" y="3175810"/>
              <a:ext cx="61754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dirty="0" smtClean="0">
                  <a:ln w="25400" cap="rnd">
                    <a:noFill/>
                    <a:round/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38100">
                      <a:schemeClr val="bg1">
                        <a:alpha val="22000"/>
                      </a:schemeClr>
                    </a:glow>
                  </a:effectLst>
                  <a:latin typeface="나눔고딕" pitchFamily="50" charset="-127"/>
                  <a:ea typeface="나눔고딕" pitchFamily="50" charset="-127"/>
                </a:rPr>
                <a:t>8</a:t>
              </a:r>
              <a:endParaRPr lang="ko-KR" altLang="en-US" sz="2200" b="1" dirty="0">
                <a:ln w="25400" cap="rnd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alpha val="22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912" y="24894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8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4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16054" y="3143248"/>
            <a:ext cx="2956060" cy="794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26699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44488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7544" y="4639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139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604" y="548680"/>
            <a:ext cx="196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9" y="51450"/>
            <a:ext cx="2687479" cy="88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167</Words>
  <Application>Microsoft Office PowerPoint</Application>
  <PresentationFormat>A4 용지(210x297mm)</PresentationFormat>
  <Paragraphs>76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굴림</vt:lpstr>
      <vt:lpstr>Arial</vt:lpstr>
      <vt:lpstr>맑은 고딕</vt:lpstr>
      <vt:lpstr>나눔고딕</vt:lpstr>
      <vt:lpstr>나눔고딕 ExtraBold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271</cp:revision>
  <cp:lastPrinted>2017-03-06T04:05:42Z</cp:lastPrinted>
  <dcterms:created xsi:type="dcterms:W3CDTF">2016-11-16T23:53:02Z</dcterms:created>
  <dcterms:modified xsi:type="dcterms:W3CDTF">2018-01-18T05:34:46Z</dcterms:modified>
</cp:coreProperties>
</file>