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83" r:id="rId6"/>
    <p:sldId id="293" r:id="rId7"/>
    <p:sldId id="294" r:id="rId8"/>
    <p:sldId id="295" r:id="rId9"/>
    <p:sldId id="296" r:id="rId10"/>
    <p:sldId id="301" r:id="rId11"/>
    <p:sldId id="297" r:id="rId12"/>
    <p:sldId id="302" r:id="rId13"/>
    <p:sldId id="298" r:id="rId14"/>
    <p:sldId id="299" r:id="rId15"/>
    <p:sldId id="262" r:id="rId16"/>
  </p:sldIdLst>
  <p:sldSz cx="9906000" cy="6858000" type="A4"/>
  <p:notesSz cx="6858000" cy="9144000"/>
  <p:embeddedFontLst>
    <p:embeddedFont>
      <p:font typeface="나눔바른고딕" pitchFamily="50" charset="-127"/>
      <p:regular r:id="rId19"/>
      <p:bold r:id="rId20"/>
    </p:embeddedFont>
    <p:embeddedFont>
      <p:font typeface="나눔고딕" pitchFamily="50" charset="-127"/>
      <p:regular r:id="rId21"/>
      <p:bold r:id="rId22"/>
    </p:embeddedFont>
    <p:embeddedFont>
      <p:font typeface="나눔고딕 ExtraBold" pitchFamily="50" charset="-127"/>
      <p:bold r:id="rId23"/>
    </p:embeddedFont>
    <p:embeddedFont>
      <p:font typeface="맑은 고딕" pitchFamily="50" charset="-127"/>
      <p:regular r:id="rId24"/>
      <p:bold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orient="horz">
          <p15:clr>
            <a:srgbClr val="A4A3A4"/>
          </p15:clr>
        </p15:guide>
        <p15:guide id="6" pos="262">
          <p15:clr>
            <a:srgbClr val="A4A3A4"/>
          </p15:clr>
        </p15:guide>
        <p15:guide id="7" pos="5978">
          <p15:clr>
            <a:srgbClr val="A4A3A4"/>
          </p15:clr>
        </p15:guide>
        <p15:guide id="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 autoAdjust="0"/>
    <p:restoredTop sz="94842" autoAdjust="0"/>
  </p:normalViewPr>
  <p:slideViewPr>
    <p:cSldViewPr snapToGrid="0" showGuides="1">
      <p:cViewPr>
        <p:scale>
          <a:sx n="80" d="100"/>
          <a:sy n="80" d="100"/>
        </p:scale>
        <p:origin x="-312" y="-270"/>
      </p:cViewPr>
      <p:guideLst>
        <p:guide orient="horz" pos="482"/>
        <p:guide orient="horz" pos="3708"/>
        <p:guide orient="horz" pos="663"/>
        <p:guide orient="horz" pos="903"/>
        <p:guide orient="horz"/>
        <p:guide pos="577"/>
        <p:guide pos="5682"/>
        <p:guide pos="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-2922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11E69-FB43-4979-828D-E566ACCBFAF7}" type="datetimeFigureOut">
              <a:rPr lang="ko-KR" altLang="en-US" smtClean="0"/>
              <a:t>2018-10-02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F2F50-1873-4E9A-BF0B-D638AC9510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362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289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8328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8328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56841" y="96143"/>
            <a:ext cx="55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생각 수학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098556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.pn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.png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252360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2042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나눗셈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62~63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3" name="그림 32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3598441" y="2721553"/>
            <a:ext cx="5424909" cy="162163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생각 수학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273050" marR="0" lvl="0" indent="-27305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-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나누는 방법에 따른 몫을  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알아볼까요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022152" y="4601022"/>
            <a:ext cx="4436471" cy="430887"/>
            <a:chOff x="772192" y="4086225"/>
            <a:chExt cx="4436471" cy="430887"/>
          </a:xfrm>
        </p:grpSpPr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931530" y="4086225"/>
              <a:ext cx="427713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어떤 방법으로 문제를 해결할까요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772192" y="422108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1" name="모서리가 둥근 직사각형 30"/>
          <p:cNvSpPr/>
          <p:nvPr/>
        </p:nvSpPr>
        <p:spPr>
          <a:xfrm>
            <a:off x="914472" y="5091676"/>
            <a:ext cx="8094923" cy="78559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8120" y="5107831"/>
            <a:ext cx="71070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를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9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로 나눕니다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 indent="-18000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에서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9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씩 빼면서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될 때까지 뺀 횟수를 세어 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 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클립을 똑같이 나누어 주기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3" name="그림 52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3815" y="527571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직사각형 45"/>
          <p:cNvSpPr/>
          <p:nvPr/>
        </p:nvSpPr>
        <p:spPr>
          <a:xfrm>
            <a:off x="3620311" y="3861048"/>
            <a:ext cx="2107389" cy="37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5889104" y="3861048"/>
            <a:ext cx="2107389" cy="37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t="63375" r="14531" b="9411"/>
          <a:stretch/>
        </p:blipFill>
        <p:spPr>
          <a:xfrm>
            <a:off x="1645890" y="1275472"/>
            <a:ext cx="6758235" cy="342446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01843" y="1905408"/>
            <a:ext cx="25972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클립을 나누어 줄 수 있는 사람 수</a:t>
            </a:r>
            <a:endParaRPr lang="en-US" altLang="ko-KR" sz="2200" b="1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52059" y="1905408"/>
            <a:ext cx="25972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한 사람에게 줄 수 있는 클립 수</a:t>
            </a:r>
            <a:endParaRPr lang="en-US" altLang="ko-KR" sz="2200" b="1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01843" y="2754449"/>
            <a:ext cx="25972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45</a:t>
            </a:r>
            <a:r>
              <a:rPr lang="en-US" altLang="ko-KR" sz="2200" b="1" spc="-7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÷9</a:t>
            </a:r>
            <a:r>
              <a:rPr lang="ko-KR" altLang="en-US" sz="2200" b="1" spc="-7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＝</a:t>
            </a:r>
            <a:r>
              <a:rPr lang="en-US" altLang="ko-KR" sz="2200" b="1" spc="-7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en-US" altLang="ko-KR" sz="2200" b="1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73080" y="2754449"/>
            <a:ext cx="25972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45</a:t>
            </a:r>
            <a:r>
              <a:rPr lang="en-US" altLang="ko-KR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÷9</a:t>
            </a: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＝</a:t>
            </a:r>
            <a:r>
              <a:rPr lang="en-US" altLang="ko-KR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en-US" altLang="ko-KR" sz="2200" b="1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6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666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29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016471" y="4599036"/>
            <a:ext cx="3004617" cy="430887"/>
            <a:chOff x="772192" y="5013176"/>
            <a:chExt cx="3004617" cy="430887"/>
          </a:xfrm>
        </p:grpSpPr>
        <p:sp>
          <p:nvSpPr>
            <p:cNvPr id="28" name="TextBox 19"/>
            <p:cNvSpPr txBox="1">
              <a:spLocks noChangeArrowheads="1"/>
            </p:cNvSpPr>
            <p:nvPr/>
          </p:nvSpPr>
          <p:spPr bwMode="auto">
            <a:xfrm>
              <a:off x="969630" y="5013176"/>
              <a:ext cx="280717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문제를 해결해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772192" y="515719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3" name="모서리가 둥근 직사각형 32"/>
          <p:cNvSpPr/>
          <p:nvPr/>
        </p:nvSpPr>
        <p:spPr>
          <a:xfrm>
            <a:off x="920552" y="5086878"/>
            <a:ext cx="8088843" cy="78799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14200" y="5105435"/>
            <a:ext cx="44967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9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로 나누면 몫이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에서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9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번 빼면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클립을 똑같이 나누어 주기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0" name="그림 49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3620311" y="3861048"/>
            <a:ext cx="2107389" cy="37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5889104" y="3861048"/>
            <a:ext cx="2107389" cy="37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6855" y="52721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t="63375" r="14531" b="9411"/>
          <a:stretch/>
        </p:blipFill>
        <p:spPr>
          <a:xfrm>
            <a:off x="1645890" y="1275472"/>
            <a:ext cx="6758235" cy="342446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01843" y="1905408"/>
            <a:ext cx="25972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클립을 나누어 줄 수 있는 사람 수</a:t>
            </a:r>
            <a:endParaRPr lang="en-US" altLang="ko-KR" sz="2200" b="1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52059" y="1905408"/>
            <a:ext cx="25972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한 사람에게 줄 수 있는 클립 수</a:t>
            </a:r>
            <a:endParaRPr lang="en-US" altLang="ko-KR" sz="2200" b="1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01843" y="2754449"/>
            <a:ext cx="25972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45</a:t>
            </a:r>
            <a:r>
              <a:rPr lang="en-US" altLang="ko-KR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÷9</a:t>
            </a: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＝</a:t>
            </a:r>
            <a:r>
              <a:rPr lang="en-US" altLang="ko-KR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en-US" altLang="ko-KR" sz="2200" b="1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73080" y="2754449"/>
            <a:ext cx="25972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45</a:t>
            </a:r>
            <a:r>
              <a:rPr lang="en-US" altLang="ko-KR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÷9</a:t>
            </a: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＝</a:t>
            </a:r>
            <a:r>
              <a:rPr lang="en-US" altLang="ko-KR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en-US" altLang="ko-KR" sz="2200" b="1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01843" y="3176972"/>
            <a:ext cx="25972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en-US" altLang="ko-KR" sz="2200" b="1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73080" y="3176972"/>
            <a:ext cx="25972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en-US" altLang="ko-KR" sz="2200" b="1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685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클립을 똑같이 나누어 주기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8" name="그림 37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grpSp>
        <p:nvGrpSpPr>
          <p:cNvPr id="24" name="그룹 23"/>
          <p:cNvGrpSpPr/>
          <p:nvPr/>
        </p:nvGrpSpPr>
        <p:grpSpPr>
          <a:xfrm>
            <a:off x="1016471" y="4599036"/>
            <a:ext cx="4781989" cy="430887"/>
            <a:chOff x="772192" y="5013176"/>
            <a:chExt cx="4781989" cy="430887"/>
          </a:xfrm>
        </p:grpSpPr>
        <p:sp>
          <p:nvSpPr>
            <p:cNvPr id="25" name="TextBox 19"/>
            <p:cNvSpPr txBox="1">
              <a:spLocks noChangeArrowheads="1"/>
            </p:cNvSpPr>
            <p:nvPr/>
          </p:nvSpPr>
          <p:spPr bwMode="auto">
            <a:xfrm>
              <a:off x="934005" y="5013176"/>
              <a:ext cx="462017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몫이 나타내는 것은 각각 무엇인가요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772192" y="515719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9" name="모서리가 둥근 직사각형 28"/>
          <p:cNvSpPr/>
          <p:nvPr/>
        </p:nvSpPr>
        <p:spPr>
          <a:xfrm>
            <a:off x="920552" y="5086878"/>
            <a:ext cx="8088843" cy="78799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2324" y="5105435"/>
            <a:ext cx="79951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클립을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명에게 나누어 줄 수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한 명에게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개씩 줄 수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855" y="52721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1645890" y="1275472"/>
            <a:ext cx="6758235" cy="3424461"/>
            <a:chOff x="1645890" y="1275472"/>
            <a:chExt cx="6758235" cy="3424461"/>
          </a:xfrm>
        </p:grpSpPr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0" t="63375" r="14531" b="9411"/>
            <a:stretch/>
          </p:blipFill>
          <p:spPr>
            <a:xfrm>
              <a:off x="1645890" y="1275472"/>
              <a:ext cx="6758235" cy="342446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101843" y="1905408"/>
              <a:ext cx="259728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클립을 나누어 줄 수 있는 사람 수</a:t>
              </a:r>
              <a:endPara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52059" y="1905408"/>
              <a:ext cx="259728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한 사람에게 줄 수 있는 클립 수</a:t>
              </a:r>
              <a:endPara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01843" y="2754449"/>
              <a:ext cx="259728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spc="-15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45</a:t>
              </a:r>
              <a:r>
                <a:rPr lang="en-US" altLang="ko-KR" sz="2200" b="1" spc="-7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÷9</a:t>
              </a:r>
              <a:r>
                <a:rPr lang="ko-KR" altLang="en-US" sz="2200" b="1" spc="-7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＝</a:t>
              </a:r>
              <a:r>
                <a:rPr lang="en-US" altLang="ko-KR" sz="2200" b="1" spc="-7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5</a:t>
              </a:r>
              <a:endPara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73080" y="2754449"/>
              <a:ext cx="259728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spc="-15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45</a:t>
              </a:r>
              <a:r>
                <a:rPr lang="en-US" altLang="ko-KR" sz="2200" b="1" spc="-7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÷9</a:t>
              </a:r>
              <a:r>
                <a:rPr lang="ko-KR" altLang="en-US" sz="2200" b="1" spc="-7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＝</a:t>
              </a:r>
              <a:r>
                <a:rPr lang="en-US" altLang="ko-KR" sz="2200" b="1" spc="-7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5</a:t>
              </a:r>
              <a:endPara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01843" y="3176972"/>
              <a:ext cx="259728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5</a:t>
              </a:r>
              <a:endPara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73080" y="3176972"/>
              <a:ext cx="259728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5</a:t>
              </a:r>
              <a:endPara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101843" y="3681028"/>
            <a:ext cx="25972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클립을 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명에게 나누어 줄 수 있습니다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90034" y="3681028"/>
            <a:ext cx="25452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한 명에게 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개씩 줄 수 있습니다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81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9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003391" y="2602467"/>
            <a:ext cx="5547104" cy="430887"/>
            <a:chOff x="856041" y="3989015"/>
            <a:chExt cx="5547104" cy="430887"/>
          </a:xfrm>
        </p:grpSpPr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1002679" y="3989015"/>
              <a:ext cx="540046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문제를 해결한 방법을 설명해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856041" y="414229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0" name="모서리가 둥근 직사각형 29"/>
          <p:cNvSpPr/>
          <p:nvPr/>
        </p:nvSpPr>
        <p:spPr>
          <a:xfrm>
            <a:off x="920551" y="3147580"/>
            <a:ext cx="8099623" cy="1945120"/>
          </a:xfrm>
          <a:prstGeom prst="roundRect">
            <a:avLst>
              <a:gd name="adj" fmla="val 934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1003391" y="1539776"/>
            <a:ext cx="9365893" cy="769441"/>
            <a:chOff x="272480" y="5213747"/>
            <a:chExt cx="9365893" cy="769441"/>
          </a:xfrm>
        </p:grpSpPr>
        <p:sp>
          <p:nvSpPr>
            <p:cNvPr id="33" name="TextBox 19"/>
            <p:cNvSpPr txBox="1">
              <a:spLocks noChangeArrowheads="1"/>
            </p:cNvSpPr>
            <p:nvPr/>
          </p:nvSpPr>
          <p:spPr bwMode="auto">
            <a:xfrm>
              <a:off x="406418" y="5213747"/>
              <a:ext cx="92319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문제를 바르게 해결하였는지 확인해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en-US" altLang="ko-KR" sz="22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주어진 조건을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모두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확인했나요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더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좋은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해결 방법은 없을까요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272480" y="535682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클립을 똑같이 나누어 주기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6" name="그림 35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82762" y="3227588"/>
            <a:ext cx="803850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클립은 모두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177800" algn="just"/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한 명에게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9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개씩 또는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9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명에게 똑같이 나누어 주려고 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 indent="177800" algn="just"/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나눗셈식으로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나타내면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45÷9=5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로 몫은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177800" algn="just"/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한 명에게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9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개씩 준다면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명에게 줄 수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177800" algn="just"/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9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명에게 똑같이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나눠 준다면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개씩 줄 수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2244" y="39113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타원 23">
            <a:hlinkClick r:id="rId4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hlinkClick r:id="rId5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85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77953" y="3103509"/>
            <a:ext cx="5912121" cy="16216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얼마나 알고 있나요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395536" y="476672"/>
            <a:ext cx="2065860" cy="4519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67544" y="464797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568" y="51563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88604" y="548680"/>
            <a:ext cx="1033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생각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그림 31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95678" y="2721460"/>
            <a:ext cx="5429288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나눗셈과 관련된 문제를 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해결해 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2065860" cy="4519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88604" y="548680"/>
            <a:ext cx="1033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생각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그림 31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467544" y="464797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568" y="51563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타원 30">
            <a:hlinkClick r:id="rId5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634585" y="2803527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93" y="2918740"/>
            <a:ext cx="5931235" cy="29677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친구의 고민 해결하기 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18" name="그림 17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906538" y="1336751"/>
            <a:ext cx="8273478" cy="430887"/>
            <a:chOff x="3803670" y="1734824"/>
            <a:chExt cx="8273478" cy="430887"/>
          </a:xfrm>
        </p:grpSpPr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4051539" y="1734824"/>
              <a:ext cx="802560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대화를 읽고 문제를 해결해 봅시다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6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27" name="그림 26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2" t="23002" r="9673" b="65692"/>
          <a:stretch/>
        </p:blipFill>
        <p:spPr>
          <a:xfrm>
            <a:off x="1365500" y="1993900"/>
            <a:ext cx="2679700" cy="1473200"/>
          </a:xfrm>
          <a:prstGeom prst="rect">
            <a:avLst/>
          </a:prstGeom>
        </p:spPr>
      </p:pic>
      <p:pic>
        <p:nvPicPr>
          <p:cNvPr id="28" name="그림 27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0" t="5653" r="11067" b="81287"/>
          <a:stretch/>
        </p:blipFill>
        <p:spPr>
          <a:xfrm>
            <a:off x="5984371" y="1955800"/>
            <a:ext cx="2501127" cy="1701800"/>
          </a:xfrm>
          <a:prstGeom prst="rect">
            <a:avLst/>
          </a:prstGeom>
        </p:spPr>
      </p:pic>
      <p:sp>
        <p:nvSpPr>
          <p:cNvPr id="29" name="타원 28">
            <a:hlinkClick r:id="rId5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6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모서리가 둥근 직사각형 37"/>
          <p:cNvSpPr/>
          <p:nvPr/>
        </p:nvSpPr>
        <p:spPr>
          <a:xfrm>
            <a:off x="912731" y="2067046"/>
            <a:ext cx="8096663" cy="478358"/>
          </a:xfrm>
          <a:prstGeom prst="roundRect">
            <a:avLst>
              <a:gd name="adj" fmla="val 1061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7153" y="2090782"/>
            <a:ext cx="80222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수일이와 도영이가 친구들에게 연필을 똑같이 </a:t>
            </a:r>
            <a:r>
              <a:rPr lang="ko-KR" altLang="en-US" sz="2200" b="1" spc="-7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나누어 주려고 </a:t>
            </a: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합니다</a:t>
            </a:r>
            <a:r>
              <a:rPr lang="en-US" altLang="ko-KR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010769" y="1541668"/>
            <a:ext cx="2440608" cy="430887"/>
            <a:chOff x="4733872" y="1562929"/>
            <a:chExt cx="2440608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4905910" y="1562929"/>
              <a:ext cx="226857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어떤 상황인가요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4733872" y="17153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010769" y="2895323"/>
            <a:ext cx="4713666" cy="430887"/>
            <a:chOff x="4733872" y="2931158"/>
            <a:chExt cx="4713666" cy="430887"/>
          </a:xfrm>
        </p:grpSpPr>
        <p:sp>
          <p:nvSpPr>
            <p:cNvPr id="25" name="TextBox 19"/>
            <p:cNvSpPr txBox="1">
              <a:spLocks noChangeArrowheads="1"/>
            </p:cNvSpPr>
            <p:nvPr/>
          </p:nvSpPr>
          <p:spPr bwMode="auto">
            <a:xfrm>
              <a:off x="4905910" y="2931158"/>
              <a:ext cx="454162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수일이가 구하려는 것은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무엇인가요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4733872" y="308360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친구의 고민 해결하기 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2" name="그림 5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945" y="209746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모서리가 둥근 직사각형 32"/>
          <p:cNvSpPr/>
          <p:nvPr/>
        </p:nvSpPr>
        <p:spPr>
          <a:xfrm>
            <a:off x="912731" y="3418125"/>
            <a:ext cx="8096664" cy="816912"/>
          </a:xfrm>
          <a:prstGeom prst="roundRect">
            <a:avLst>
              <a:gd name="adj" fmla="val 1061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87153" y="3441861"/>
            <a:ext cx="80222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연필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자루를 한 명에게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자루씩 주면 몇 명에게 줄 수 있는지 구하려고 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945" y="36178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그룹 35"/>
          <p:cNvGrpSpPr/>
          <p:nvPr/>
        </p:nvGrpSpPr>
        <p:grpSpPr>
          <a:xfrm>
            <a:off x="1018151" y="4552537"/>
            <a:ext cx="4713666" cy="430887"/>
            <a:chOff x="4730551" y="4365102"/>
            <a:chExt cx="4713666" cy="430887"/>
          </a:xfrm>
        </p:grpSpPr>
        <p:sp>
          <p:nvSpPr>
            <p:cNvPr id="37" name="TextBox 19"/>
            <p:cNvSpPr txBox="1">
              <a:spLocks noChangeArrowheads="1"/>
            </p:cNvSpPr>
            <p:nvPr/>
          </p:nvSpPr>
          <p:spPr bwMode="auto">
            <a:xfrm>
              <a:off x="4902589" y="4365102"/>
              <a:ext cx="454162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도영이가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구하려는 것은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무엇인가요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4730551" y="451754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4" name="모서리가 둥근 직사각형 43"/>
          <p:cNvSpPr/>
          <p:nvPr/>
        </p:nvSpPr>
        <p:spPr>
          <a:xfrm>
            <a:off x="912731" y="5056838"/>
            <a:ext cx="8096664" cy="816912"/>
          </a:xfrm>
          <a:prstGeom prst="roundRect">
            <a:avLst>
              <a:gd name="adj" fmla="val 1061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87153" y="5080574"/>
            <a:ext cx="80222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연필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자루를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명에게 똑같이 나누어 주면 한 명에게 몇 자루씩 줄 수 있는지 구하려고 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945" y="52565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타원 34">
            <a:hlinkClick r:id="rId4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5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2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2" grpId="0"/>
      <p:bldP spid="33" grpId="0" animBg="1"/>
      <p:bldP spid="34" grpId="0"/>
      <p:bldP spid="44" grpId="0" animBg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015431" y="1526126"/>
            <a:ext cx="6259085" cy="430887"/>
            <a:chOff x="614402" y="1500748"/>
            <a:chExt cx="6259085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773740" y="1500748"/>
              <a:ext cx="609974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문제를 해결하기 위해 알고 있는 점은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무엇인가요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614402" y="164681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친구의 고민 해결하기 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1" name="그림 20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pic>
        <p:nvPicPr>
          <p:cNvPr id="19" name="그림 18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9" t="65592" r="9663" b="2679"/>
          <a:stretch/>
        </p:blipFill>
        <p:spPr>
          <a:xfrm>
            <a:off x="852488" y="1815579"/>
            <a:ext cx="7165522" cy="413437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52453" y="2529444"/>
            <a:ext cx="2518047" cy="135332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just"/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연필을 나누어 줄 수 있는 사람 수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89736" y="2529444"/>
            <a:ext cx="2518047" cy="135332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just"/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한 명에게 줄 수 있는 연필 수</a:t>
            </a:r>
            <a:endParaRPr lang="en-US" altLang="ko-KR" sz="2200" b="1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04953" y="3966359"/>
            <a:ext cx="2518047" cy="190821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just"/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연필은 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30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자루입니다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한 명에게 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자루씩 주려고 합니다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24140" y="3966359"/>
            <a:ext cx="2645047" cy="190821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just"/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연필은 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30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자루입니다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명에게 똑같이 나누어 주려고 합니다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3358" y="29973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0641" y="29973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3358" y="47117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8545" y="47117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타원 37">
            <a:hlinkClick r:id="rId5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6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66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017593" y="1528726"/>
            <a:ext cx="5040102" cy="769441"/>
            <a:chOff x="416964" y="1497013"/>
            <a:chExt cx="5040102" cy="769441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562777" y="1497013"/>
              <a:ext cx="4894289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어떤 방법으로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구할 수 있나요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  </a:t>
              </a:r>
            </a:p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생각한 방법으로 문제를 해결해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416964" y="164681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친구의 고민 해결하기 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2" name="그림 2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6" t="13764" r="14531" b="68333"/>
          <a:stretch/>
        </p:blipFill>
        <p:spPr>
          <a:xfrm>
            <a:off x="1106613" y="2214624"/>
            <a:ext cx="7698671" cy="26114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08980" y="3039937"/>
            <a:ext cx="3621568" cy="144655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just"/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연필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30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자루를 한 명에게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자루씩 나누어 주려고 하므로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30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에서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씩 덜어 내고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0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될 때까지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덜어 낸 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횟수를 셉니다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5948" y="3039937"/>
            <a:ext cx="3585447" cy="14465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연필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자루를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명에게 똑같이 나누어 주려고 하므로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을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으로 나눕니다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1646" y="35782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0553" y="35782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타원 30">
            <a:hlinkClick r:id="rId5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69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011138" y="1539776"/>
            <a:ext cx="6523581" cy="430887"/>
            <a:chOff x="614402" y="1433513"/>
            <a:chExt cx="6523581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773740" y="1433513"/>
              <a:ext cx="636424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몫은 각각 얼마이고 몫이 나타내는 것은 무엇인가요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614402" y="158929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022152" y="4039899"/>
            <a:ext cx="7524103" cy="430887"/>
            <a:chOff x="772192" y="4268044"/>
            <a:chExt cx="7524103" cy="430887"/>
          </a:xfrm>
        </p:grpSpPr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906130" y="4268044"/>
              <a:ext cx="739016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주어진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조건을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모두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확인했나요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혹시 잘못된 부분은 없나요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772192" y="441112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022152" y="4886049"/>
            <a:ext cx="3973327" cy="430887"/>
            <a:chOff x="772192" y="4872851"/>
            <a:chExt cx="3973327" cy="430887"/>
          </a:xfrm>
        </p:grpSpPr>
        <p:sp>
          <p:nvSpPr>
            <p:cNvPr id="28" name="TextBox 19"/>
            <p:cNvSpPr txBox="1">
              <a:spLocks noChangeArrowheads="1"/>
            </p:cNvSpPr>
            <p:nvPr/>
          </p:nvSpPr>
          <p:spPr bwMode="auto">
            <a:xfrm>
              <a:off x="918830" y="4872851"/>
              <a:ext cx="382668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더 좋은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해결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방법은 없을까요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772192" y="501259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두 친구의 고민 해결하기 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그림 3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6" t="34234" r="14531" b="52998"/>
          <a:stretch/>
        </p:blipFill>
        <p:spPr>
          <a:xfrm>
            <a:off x="1106613" y="1983363"/>
            <a:ext cx="7698671" cy="186247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375780" y="2724558"/>
            <a:ext cx="15866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en-US" altLang="ko-KR" sz="2200" b="1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75780" y="3212976"/>
            <a:ext cx="15866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en-US" altLang="ko-KR" sz="2200" b="1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80892" y="2724558"/>
            <a:ext cx="46047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명에게 줄 수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80892" y="3212976"/>
            <a:ext cx="46047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자루씩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줄 수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1443" y="27376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1443" y="32345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142" y="27376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142" y="32345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타원 44">
            <a:hlinkClick r:id="rId5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6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28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클립을 똑같이 나누어 주기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93577" y="4895183"/>
            <a:ext cx="3469736" cy="430887"/>
            <a:chOff x="772192" y="4078887"/>
            <a:chExt cx="3469736" cy="430887"/>
          </a:xfrm>
        </p:grpSpPr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944230" y="4078887"/>
              <a:ext cx="329769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클립은 모두 몇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772192" y="423910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1" name="모서리가 둥근 직사각형 30"/>
          <p:cNvSpPr/>
          <p:nvPr/>
        </p:nvSpPr>
        <p:spPr>
          <a:xfrm>
            <a:off x="920086" y="5425547"/>
            <a:ext cx="8100089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96678" y="5444104"/>
            <a:ext cx="80222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2012" y="54507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그룹 20"/>
          <p:cNvGrpSpPr/>
          <p:nvPr/>
        </p:nvGrpSpPr>
        <p:grpSpPr>
          <a:xfrm>
            <a:off x="906538" y="1539494"/>
            <a:ext cx="8118428" cy="769441"/>
            <a:chOff x="3803670" y="1734824"/>
            <a:chExt cx="8118428" cy="769441"/>
          </a:xfrm>
        </p:grpSpPr>
        <p:sp>
          <p:nvSpPr>
            <p:cNvPr id="22" name="TextBox 19"/>
            <p:cNvSpPr txBox="1">
              <a:spLocks noChangeArrowheads="1"/>
            </p:cNvSpPr>
            <p:nvPr/>
          </p:nvSpPr>
          <p:spPr bwMode="auto">
            <a:xfrm>
              <a:off x="4051539" y="1734824"/>
              <a:ext cx="7870559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친구들에게 클립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45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개를 똑같이 나누어 주려고 합니다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어떻게 나누어 주어야 할지 생각해 봅시다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29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0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9" t="47703" r="14715" b="37277"/>
          <a:stretch/>
        </p:blipFill>
        <p:spPr>
          <a:xfrm>
            <a:off x="2814464" y="2247230"/>
            <a:ext cx="4177943" cy="2571753"/>
          </a:xfrm>
          <a:prstGeom prst="rect">
            <a:avLst/>
          </a:prstGeom>
        </p:spPr>
      </p:pic>
      <p:sp>
        <p:nvSpPr>
          <p:cNvPr id="32" name="타원 31">
            <a:hlinkClick r:id="rId5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742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026765" y="4612603"/>
            <a:ext cx="4167484" cy="430887"/>
            <a:chOff x="772192" y="4965713"/>
            <a:chExt cx="4167484" cy="430887"/>
          </a:xfrm>
        </p:grpSpPr>
        <p:sp>
          <p:nvSpPr>
            <p:cNvPr id="28" name="TextBox 19"/>
            <p:cNvSpPr txBox="1">
              <a:spLocks noChangeArrowheads="1"/>
            </p:cNvSpPr>
            <p:nvPr/>
          </p:nvSpPr>
          <p:spPr bwMode="auto">
            <a:xfrm>
              <a:off x="927039" y="4965713"/>
              <a:ext cx="401263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구하려고 하는 것은 무엇인가요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772192" y="511815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3" name="모서리가 둥근 직사각형 32"/>
          <p:cNvSpPr/>
          <p:nvPr/>
        </p:nvSpPr>
        <p:spPr>
          <a:xfrm>
            <a:off x="915987" y="5110027"/>
            <a:ext cx="8104187" cy="76685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클립을 똑같이 나누어 주기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2" name="그림 4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3620311" y="2909888"/>
            <a:ext cx="2107389" cy="37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5889104" y="2909888"/>
            <a:ext cx="2107389" cy="37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3620311" y="3392996"/>
            <a:ext cx="2107389" cy="37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5889104" y="3392996"/>
            <a:ext cx="2107389" cy="37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3620311" y="3861048"/>
            <a:ext cx="2107389" cy="37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5889104" y="3861048"/>
            <a:ext cx="2107389" cy="37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994637" y="5108734"/>
            <a:ext cx="80385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클립을 한 명에게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9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개씩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나누어 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때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9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명에게 똑같이 나누어 줄 때의 몫을 각각 구하는 것입니다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9313" y="52846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t="63375" r="14531" b="9411"/>
          <a:stretch/>
        </p:blipFill>
        <p:spPr>
          <a:xfrm>
            <a:off x="1645890" y="1275472"/>
            <a:ext cx="6758235" cy="342446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101843" y="1905408"/>
            <a:ext cx="25972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클립을 나누어 줄 수 있는 사람 수</a:t>
            </a:r>
            <a:endParaRPr lang="en-US" altLang="ko-KR" sz="2200" b="1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059" y="1905408"/>
            <a:ext cx="25972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한 사람에게 줄 수 있는 클립 수</a:t>
            </a:r>
            <a:endParaRPr lang="en-US" altLang="ko-KR" sz="2200" b="1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5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661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604</Words>
  <Application>Microsoft Office PowerPoint</Application>
  <PresentationFormat>A4 용지(210x297mm)</PresentationFormat>
  <Paragraphs>129</Paragraphs>
  <Slides>14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14</vt:i4>
      </vt:variant>
    </vt:vector>
  </HeadingPairs>
  <TitlesOfParts>
    <vt:vector size="23" baseType="lpstr">
      <vt:lpstr>굴림</vt:lpstr>
      <vt:lpstr>Arial</vt:lpstr>
      <vt:lpstr>Wingdings</vt:lpstr>
      <vt:lpstr>나눔바른고딕</vt:lpstr>
      <vt:lpstr>나눔고딕</vt:lpstr>
      <vt:lpstr>나눔고딕 ExtraBold</vt:lpstr>
      <vt:lpstr>맑은 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사용자</cp:lastModifiedBy>
  <cp:revision>300</cp:revision>
  <cp:lastPrinted>2017-03-06T04:05:42Z</cp:lastPrinted>
  <dcterms:created xsi:type="dcterms:W3CDTF">2016-11-16T23:53:02Z</dcterms:created>
  <dcterms:modified xsi:type="dcterms:W3CDTF">2018-10-02T04:33:38Z</dcterms:modified>
</cp:coreProperties>
</file>