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58" r:id="rId6"/>
    <p:sldId id="278" r:id="rId7"/>
    <p:sldId id="270" r:id="rId8"/>
    <p:sldId id="280" r:id="rId9"/>
    <p:sldId id="259" r:id="rId10"/>
    <p:sldId id="266" r:id="rId11"/>
    <p:sldId id="271" r:id="rId12"/>
    <p:sldId id="279" r:id="rId13"/>
    <p:sldId id="277" r:id="rId14"/>
    <p:sldId id="281" r:id="rId15"/>
    <p:sldId id="283" r:id="rId16"/>
    <p:sldId id="282" r:id="rId17"/>
    <p:sldId id="284" r:id="rId18"/>
    <p:sldId id="262" r:id="rId19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2"/>
    </p:embeddedFont>
    <p:embeddedFont>
      <p:font typeface="나눔바른고딕" panose="020B0603020101020101" pitchFamily="50" charset="-127"/>
      <p:regular r:id="rId23"/>
      <p:bold r:id="rId24"/>
    </p:embeddedFont>
    <p:embeddedFont>
      <p:font typeface="나눔고딕" panose="020D0604000000000000" pitchFamily="50" charset="-127"/>
      <p:regular r:id="rId25"/>
      <p:bold r:id="rId26"/>
    </p:embeddedFont>
    <p:embeddedFont>
      <p:font typeface="맑은 고딕" panose="020B0503020000020004" pitchFamily="50" charset="-127"/>
      <p:regular r:id="rId27"/>
      <p:bold r:id="rId28"/>
    </p:embeddedFont>
  </p:embeddedFontLst>
  <p:custShowLst>
    <p:custShow name="재구성한 쇼 1" id="0">
      <p:sldLst>
        <p:sld r:id="rId8"/>
      </p:sldLst>
    </p:custShow>
    <p:custShow name="재구성한 쇼 2" id="1">
      <p:sldLst>
        <p:sld r:id="rId9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816" autoAdjust="0"/>
  </p:normalViewPr>
  <p:slideViewPr>
    <p:cSldViewPr snapToGrid="0" showGuides="1">
      <p:cViewPr>
        <p:scale>
          <a:sx n="70" d="100"/>
          <a:sy n="70" d="100"/>
        </p:scale>
        <p:origin x="-1794" y="-396"/>
      </p:cViewPr>
      <p:guideLst>
        <p:guide orient="horz" pos="482"/>
        <p:guide orient="horz" pos="3711"/>
        <p:guide orient="horz" pos="618"/>
        <p:guide orient="horz" pos="907"/>
        <p:guide orient="horz"/>
        <p:guide pos="564"/>
        <p:guide pos="5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09B38-2F75-4EAF-AA85-A89B06471D14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B0086-105B-4F51-B1AF-72546FA0C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56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07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61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428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4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69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1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1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9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13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33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51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7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87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4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image" Target="../media/image11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633778" y="3114869"/>
            <a:ext cx="5072098" cy="8520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똑같이 나누어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26943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39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나눗셈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52~53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34~35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83425" y="3926804"/>
            <a:ext cx="8002776" cy="634843"/>
            <a:chOff x="983425" y="5143722"/>
            <a:chExt cx="8002776" cy="634843"/>
          </a:xfrm>
        </p:grpSpPr>
        <p:grpSp>
          <p:nvGrpSpPr>
            <p:cNvPr id="34" name="그룹 33"/>
            <p:cNvGrpSpPr/>
            <p:nvPr/>
          </p:nvGrpSpPr>
          <p:grpSpPr>
            <a:xfrm>
              <a:off x="983425" y="5246173"/>
              <a:ext cx="8002776" cy="430887"/>
              <a:chOff x="434331" y="3520051"/>
              <a:chExt cx="8002776" cy="430887"/>
            </a:xfrm>
          </p:grpSpPr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592598" y="3520051"/>
                <a:ext cx="784450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한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명이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개씩 가질 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있습니다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434331" y="366697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2159720" y="5143722"/>
              <a:ext cx="468810" cy="634843"/>
            </a:xfrm>
            <a:prstGeom prst="rect">
              <a:avLst/>
            </a:prstGeom>
          </p:spPr>
        </p:pic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9" t="46357" r="34422" b="47720"/>
          <a:stretch/>
        </p:blipFill>
        <p:spPr>
          <a:xfrm>
            <a:off x="994058" y="3192338"/>
            <a:ext cx="2606040" cy="77175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37389" y="3306009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26043" y="3306009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39397" y="3306009"/>
            <a:ext cx="639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0731" y="33481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나누기 활동을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83425" y="2716436"/>
            <a:ext cx="8002775" cy="430887"/>
            <a:chOff x="434331" y="3514535"/>
            <a:chExt cx="8002775" cy="430887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92597" y="3514535"/>
              <a:ext cx="78445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 명이 몇 개씩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질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있는지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</a:rPr>
                <a:t>나눗셈식으로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나타내어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6" name="타원 55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57" y="1348890"/>
            <a:ext cx="4120556" cy="112766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17454" y="4028782"/>
            <a:ext cx="517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9338" y="4078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08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22591" y="4725144"/>
            <a:ext cx="8207763" cy="866482"/>
            <a:chOff x="1022591" y="4725144"/>
            <a:chExt cx="8207763" cy="866482"/>
          </a:xfrm>
        </p:grpSpPr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6" t="63886" r="52856" b="29464"/>
            <a:stretch/>
          </p:blipFill>
          <p:spPr>
            <a:xfrm>
              <a:off x="1022591" y="4725144"/>
              <a:ext cx="3202019" cy="866482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4224610" y="4895310"/>
              <a:ext cx="5005744" cy="634843"/>
              <a:chOff x="4224610" y="4895310"/>
              <a:chExt cx="5005744" cy="634843"/>
            </a:xfrm>
          </p:grpSpPr>
          <p:sp>
            <p:nvSpPr>
              <p:cNvPr id="95" name="TextBox 19"/>
              <p:cNvSpPr txBox="1">
                <a:spLocks noChangeArrowheads="1"/>
              </p:cNvSpPr>
              <p:nvPr/>
            </p:nvSpPr>
            <p:spPr bwMode="auto">
              <a:xfrm>
                <a:off x="4224610" y="5011703"/>
                <a:ext cx="50057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spc="60" dirty="0">
                    <a:latin typeface="나눔고딕" pitchFamily="50" charset="-127"/>
                    <a:ea typeface="나눔고딕" pitchFamily="50" charset="-127"/>
                  </a:rPr>
                  <a:t>화분 한 개에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개씩 심을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수 있습니다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71" name="그림 7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55" t="48043" r="72920" b="47085"/>
              <a:stretch/>
            </p:blipFill>
            <p:spPr>
              <a:xfrm>
                <a:off x="5873700" y="4895310"/>
                <a:ext cx="468810" cy="634843"/>
              </a:xfrm>
              <a:prstGeom prst="rect">
                <a:avLst/>
              </a:prstGeom>
            </p:spPr>
          </p:pic>
        </p:grpSp>
      </p:grpSp>
      <p:sp>
        <p:nvSpPr>
          <p:cNvPr id="72" name="TextBox 71"/>
          <p:cNvSpPr txBox="1"/>
          <p:nvPr/>
        </p:nvSpPr>
        <p:spPr>
          <a:xfrm>
            <a:off x="5948686" y="4997288"/>
            <a:ext cx="517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41631" y="4932961"/>
            <a:ext cx="25448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r>
              <a:rPr lang="en-US" altLang="ko-KR" sz="22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3=7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22591" y="2742039"/>
            <a:ext cx="7965063" cy="866482"/>
            <a:chOff x="1022591" y="2742039"/>
            <a:chExt cx="7965063" cy="866482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6" t="63886" r="51303" b="29464"/>
            <a:stretch/>
          </p:blipFill>
          <p:spPr>
            <a:xfrm>
              <a:off x="1022591" y="2742039"/>
              <a:ext cx="3359352" cy="866482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4360210" y="2892836"/>
              <a:ext cx="4627444" cy="634843"/>
              <a:chOff x="4360210" y="2892836"/>
              <a:chExt cx="4627444" cy="634843"/>
            </a:xfrm>
          </p:grpSpPr>
          <p:sp>
            <p:nvSpPr>
              <p:cNvPr id="56" name="TextBox 19"/>
              <p:cNvSpPr txBox="1">
                <a:spLocks noChangeArrowheads="1"/>
              </p:cNvSpPr>
              <p:nvPr/>
            </p:nvSpPr>
            <p:spPr bwMode="auto">
              <a:xfrm>
                <a:off x="4360210" y="3005519"/>
                <a:ext cx="462744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한 명이        개씩 먹을 수 있습니다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81" name="그림 8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55" t="48043" r="72920" b="47085"/>
              <a:stretch/>
            </p:blipFill>
            <p:spPr>
              <a:xfrm>
                <a:off x="5423125" y="2892836"/>
                <a:ext cx="468810" cy="634843"/>
              </a:xfrm>
              <a:prstGeom prst="rect">
                <a:avLst/>
              </a:prstGeom>
            </p:spPr>
          </p:pic>
        </p:grpSp>
      </p:grpSp>
      <p:sp>
        <p:nvSpPr>
          <p:cNvPr id="79" name="TextBox 78"/>
          <p:cNvSpPr txBox="1"/>
          <p:nvPr/>
        </p:nvSpPr>
        <p:spPr>
          <a:xfrm>
            <a:off x="1617156" y="2947281"/>
            <a:ext cx="25448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en-US" altLang="ko-KR" sz="22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5=3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0859" y="2994814"/>
            <a:ext cx="517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386" y="50509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72" y="3044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84204" y="1388404"/>
            <a:ext cx="8142321" cy="430887"/>
            <a:chOff x="3803670" y="1734824"/>
            <a:chExt cx="8142321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8944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err="1" smtClean="0">
                  <a:latin typeface="나눔고딕"/>
                  <a:ea typeface="나눔고딕"/>
                  <a:sym typeface="Wingdings"/>
                </a:rPr>
                <a:t>나눗셈식으로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구해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3" name="그룹 52"/>
          <p:cNvGrpSpPr/>
          <p:nvPr/>
        </p:nvGrpSpPr>
        <p:grpSpPr>
          <a:xfrm>
            <a:off x="983425" y="3996565"/>
            <a:ext cx="8327293" cy="769441"/>
            <a:chOff x="434331" y="3514535"/>
            <a:chExt cx="8327293" cy="769441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592597" y="3514535"/>
              <a:ext cx="816902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60" dirty="0">
                  <a:latin typeface="나눔고딕" pitchFamily="50" charset="-127"/>
                  <a:ea typeface="나눔고딕" pitchFamily="50" charset="-127"/>
                </a:rPr>
                <a:t>강낭콩 </a:t>
              </a:r>
              <a:r>
                <a:rPr lang="en-US" altLang="ko-KR" sz="2200" b="1" spc="60" dirty="0" smtClean="0">
                  <a:latin typeface="나눔고딕" pitchFamily="50" charset="-127"/>
                  <a:ea typeface="나눔고딕" pitchFamily="50" charset="-127"/>
                </a:rPr>
                <a:t>21</a:t>
              </a:r>
              <a:r>
                <a:rPr lang="ko-KR" altLang="en-US" sz="2200" b="1" spc="60" dirty="0" smtClean="0">
                  <a:latin typeface="나눔고딕" pitchFamily="50" charset="-127"/>
                  <a:ea typeface="나눔고딕" pitchFamily="50" charset="-127"/>
                </a:rPr>
                <a:t>개를 </a:t>
              </a:r>
              <a:r>
                <a:rPr lang="ko-KR" altLang="en-US" sz="2200" b="1" spc="60" dirty="0">
                  <a:latin typeface="나눔고딕" pitchFamily="50" charset="-127"/>
                  <a:ea typeface="나눔고딕" pitchFamily="50" charset="-127"/>
                </a:rPr>
                <a:t>화분 </a:t>
              </a:r>
              <a:r>
                <a:rPr lang="en-US" altLang="ko-KR" sz="2200" b="1" spc="60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spc="60" dirty="0" smtClean="0">
                  <a:latin typeface="나눔고딕" pitchFamily="50" charset="-127"/>
                  <a:ea typeface="나눔고딕" pitchFamily="50" charset="-127"/>
                </a:rPr>
                <a:t>개에 </a:t>
              </a:r>
              <a:r>
                <a:rPr lang="ko-KR" altLang="en-US" sz="2200" b="1" spc="60" dirty="0">
                  <a:latin typeface="나눔고딕" pitchFamily="50" charset="-127"/>
                  <a:ea typeface="나눔고딕" pitchFamily="50" charset="-127"/>
                </a:rPr>
                <a:t>똑같이 </a:t>
              </a:r>
              <a:r>
                <a:rPr lang="ko-KR" altLang="en-US" sz="2200" b="1" spc="60" dirty="0" smtClean="0">
                  <a:latin typeface="나눔고딕" pitchFamily="50" charset="-127"/>
                  <a:ea typeface="나눔고딕" pitchFamily="50" charset="-127"/>
                </a:rPr>
                <a:t>나누면 </a:t>
              </a:r>
              <a:r>
                <a:rPr lang="ko-KR" altLang="en-US" sz="2200" b="1" spc="60" dirty="0">
                  <a:latin typeface="나눔고딕" pitchFamily="50" charset="-127"/>
                  <a:ea typeface="나눔고딕" pitchFamily="50" charset="-127"/>
                </a:rPr>
                <a:t>화분 한 개에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 몇 개씩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심을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3425" y="2072574"/>
            <a:ext cx="8197607" cy="769441"/>
            <a:chOff x="434331" y="3514535"/>
            <a:chExt cx="8197607" cy="769441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592597" y="3514535"/>
              <a:ext cx="803934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사과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나누어 먹으려면 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명이 몇 개씩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먹을 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있을까요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574" y="29499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574" y="49051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8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/>
      <p:bldP spid="79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875715" y="1412776"/>
            <a:ext cx="8268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spc="6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사과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개를 접시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개에 똑같이 나누려고 합니다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나눈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모습 을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그림으로 그려서 알아보세요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9904648" descr="DRW000017740c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64" y="2725387"/>
            <a:ext cx="7566472" cy="15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041350" y="4828311"/>
            <a:ext cx="3948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한 접시에 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개씩 그림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370" y="48349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7" name="이등변 삼각형 1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02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75715" y="1412776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indent="-903288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꽃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송이를 꽃병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개에 나누어 담으려고 합니다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나눈 모습을 그림으로 그려서 알아보세요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41350" y="4120295"/>
            <a:ext cx="3948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한 꽃병에 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송이씩 그림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370" y="41269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75" name="_x148889344" descr="DRW000015f83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40" y="2742519"/>
            <a:ext cx="3761420" cy="4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_x148889664" descr="DRW000015f838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8" y="2703443"/>
            <a:ext cx="3315195" cy="9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" name="_x148889344" descr="DRW000015f83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40" y="3255253"/>
            <a:ext cx="3761420" cy="4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2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54147" y="2398592"/>
            <a:ext cx="6725518" cy="866482"/>
            <a:chOff x="2754147" y="2398592"/>
            <a:chExt cx="6725518" cy="866482"/>
          </a:xfrm>
        </p:grpSpPr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6" t="63886" r="51303" b="29464"/>
            <a:stretch/>
          </p:blipFill>
          <p:spPr>
            <a:xfrm>
              <a:off x="2754147" y="2398592"/>
              <a:ext cx="3359352" cy="866482"/>
            </a:xfrm>
            <a:prstGeom prst="rect">
              <a:avLst/>
            </a:prstGeom>
          </p:spPr>
        </p:pic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2" t="55000" r="13579" b="39444"/>
            <a:stretch/>
          </p:blipFill>
          <p:spPr>
            <a:xfrm>
              <a:off x="6360189" y="2451380"/>
              <a:ext cx="2366803" cy="723900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8657209" y="2706840"/>
              <a:ext cx="8224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85838" indent="-985838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명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5715" y="1412776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18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명이 자동차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대에 똑같이 나누어 타려고 합니다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자동차 한 대에 몇 명씩 타면 될까요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33569" y="2592328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18÷6=3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98617" y="2592328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041" y="25986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062" y="25986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5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2" t="55000" r="13579" b="39444"/>
          <a:stretch/>
        </p:blipFill>
        <p:spPr>
          <a:xfrm>
            <a:off x="6360189" y="2451380"/>
            <a:ext cx="2366803" cy="723900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63886" r="51303" b="29464"/>
          <a:stretch/>
        </p:blipFill>
        <p:spPr>
          <a:xfrm>
            <a:off x="2754147" y="2398592"/>
            <a:ext cx="3359352" cy="866482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5715" y="1412776"/>
            <a:ext cx="8192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en-US" altLang="ko-KR" sz="2200" b="1" spc="3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명이 고구마 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24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개를 똑같이 나누어 먹으려고 합니다</a:t>
            </a:r>
            <a:r>
              <a:rPr lang="en-US" altLang="ko-KR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한 명이 고구마를 몇 개씩 먹을 수 </a:t>
            </a:r>
            <a:r>
              <a:rPr lang="ko-KR" altLang="en-US" sz="2200" b="1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있을까요</a:t>
            </a:r>
            <a:r>
              <a:rPr lang="en-US" altLang="ko-KR" sz="2200" b="1" spc="-15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spc="-15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61617" y="2592328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24÷6=4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98617" y="2592328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598" y="25986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4608" y="26041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8657209" y="2706840"/>
            <a:ext cx="822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254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똑같이 나누어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395536" y="476672"/>
            <a:ext cx="32029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24253" y="2689870"/>
            <a:ext cx="585791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똑같이 나누어 주는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나눗셈을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2029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64797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275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똑같이 나누어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359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과자를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896229" y="4211100"/>
            <a:ext cx="8129416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1780" y="4229657"/>
            <a:ext cx="18830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819" y="42363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71983" y="3672280"/>
            <a:ext cx="4190934" cy="430887"/>
            <a:chOff x="2231145" y="4302621"/>
            <a:chExt cx="4190934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2378810" y="4302621"/>
              <a:ext cx="40432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과자는 모두 몇 개가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2231145" y="444553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68438" y="1355190"/>
            <a:ext cx="8227795" cy="769441"/>
            <a:chOff x="3803670" y="1734824"/>
            <a:chExt cx="8227795" cy="769441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9799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과자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8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개를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2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명이 똑같이 나누어 먹으려고 합니다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한 명이 과자를 몇 개씩 먹을 수 있는지 생각해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20995" r="18208" b="67890"/>
          <a:stretch/>
        </p:blipFill>
        <p:spPr>
          <a:xfrm>
            <a:off x="1869699" y="2160516"/>
            <a:ext cx="6202772" cy="1375927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8544" r="79176" b="83618"/>
          <a:stretch/>
        </p:blipFill>
        <p:spPr>
          <a:xfrm>
            <a:off x="718838" y="2550790"/>
            <a:ext cx="1555074" cy="990640"/>
          </a:xfrm>
          <a:prstGeom prst="rect">
            <a:avLst/>
          </a:prstGeom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7" t="7427" r="5768" b="83641"/>
          <a:stretch/>
        </p:blipFill>
        <p:spPr>
          <a:xfrm>
            <a:off x="7720739" y="2219892"/>
            <a:ext cx="1555074" cy="1128869"/>
          </a:xfrm>
          <a:prstGeom prst="rect">
            <a:avLst/>
          </a:prstGeom>
        </p:spPr>
      </p:pic>
      <p:sp>
        <p:nvSpPr>
          <p:cNvPr id="37" name="모서리가 둥근 직사각형 36"/>
          <p:cNvSpPr/>
          <p:nvPr/>
        </p:nvSpPr>
        <p:spPr>
          <a:xfrm>
            <a:off x="895350" y="5420676"/>
            <a:ext cx="8131175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1780" y="5439233"/>
            <a:ext cx="1676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71983" y="4902906"/>
            <a:ext cx="5803226" cy="430887"/>
            <a:chOff x="2231145" y="5216048"/>
            <a:chExt cx="5803226" cy="4308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2383799" y="5216048"/>
              <a:ext cx="56505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과자를 먹을 사람은 몇 명인가요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2231145" y="53684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819" y="54459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모서리가 둥근 직사각형 58"/>
          <p:cNvSpPr/>
          <p:nvPr/>
        </p:nvSpPr>
        <p:spPr>
          <a:xfrm>
            <a:off x="895351" y="3149903"/>
            <a:ext cx="812596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70385" y="3168706"/>
            <a:ext cx="42524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먹을 수 있을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80631" y="2620346"/>
            <a:ext cx="8922673" cy="430887"/>
            <a:chOff x="416496" y="4283571"/>
            <a:chExt cx="8922673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78675" y="4283571"/>
              <a:ext cx="87604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 개씩 먹을 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16496" y="444553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6720" y="410956"/>
            <a:ext cx="43359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과자를 똑같이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818" y="31787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718838" y="1161419"/>
            <a:ext cx="8545100" cy="1416539"/>
            <a:chOff x="718838" y="1161419"/>
            <a:chExt cx="8545100" cy="1416539"/>
          </a:xfrm>
        </p:grpSpPr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0" t="20995" r="18208" b="67890"/>
            <a:stretch/>
          </p:blipFill>
          <p:spPr>
            <a:xfrm>
              <a:off x="1869699" y="1161419"/>
              <a:ext cx="6202772" cy="1375927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" t="8544" r="79176" b="83618"/>
            <a:stretch/>
          </p:blipFill>
          <p:spPr>
            <a:xfrm>
              <a:off x="718838" y="1587318"/>
              <a:ext cx="1555074" cy="990640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7" t="7427" r="5768" b="83641"/>
            <a:stretch/>
          </p:blipFill>
          <p:spPr>
            <a:xfrm>
              <a:off x="7708864" y="1232670"/>
              <a:ext cx="1555074" cy="1128869"/>
            </a:xfrm>
            <a:prstGeom prst="rect">
              <a:avLst/>
            </a:prstGeom>
          </p:spPr>
        </p:pic>
      </p:grpSp>
      <p:sp>
        <p:nvSpPr>
          <p:cNvPr id="35" name="모서리가 둥근 직사각형 34"/>
          <p:cNvSpPr/>
          <p:nvPr/>
        </p:nvSpPr>
        <p:spPr>
          <a:xfrm>
            <a:off x="903665" y="4352391"/>
            <a:ext cx="8122860" cy="1528311"/>
          </a:xfrm>
          <a:prstGeom prst="roundRect">
            <a:avLst>
              <a:gd name="adj" fmla="val 84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0385" y="4393271"/>
            <a:ext cx="8012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명이 과자를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번갈아 가며 먹으면 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먹게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똑같은 수만큼 나누면 한 명이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먹게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indent="-180000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개를 반으로 나누면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개가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70394" y="3817495"/>
            <a:ext cx="4442048" cy="430887"/>
            <a:chOff x="416496" y="5188904"/>
            <a:chExt cx="4442048" cy="430887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592736" y="5188904"/>
              <a:ext cx="42658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왜 그렇게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생각하는지 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416496" y="534134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977" y="49077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61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88" y="2560391"/>
            <a:ext cx="7137826" cy="173721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바둑돌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개를 가지고 직접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953839" y="1331262"/>
            <a:ext cx="4779304" cy="705680"/>
            <a:chOff x="953839" y="4746754"/>
            <a:chExt cx="4779304" cy="705680"/>
          </a:xfrm>
        </p:grpSpPr>
        <p:sp>
          <p:nvSpPr>
            <p:cNvPr id="60" name="TextBox 59"/>
            <p:cNvSpPr txBox="1"/>
            <p:nvPr/>
          </p:nvSpPr>
          <p:spPr>
            <a:xfrm>
              <a:off x="953839" y="4746754"/>
              <a:ext cx="47793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  개씩 놓아 보기</a:t>
              </a:r>
              <a:r>
                <a:rPr lang="ko-KR" alt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</p:txBody>
        </p: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1280283" y="4817591"/>
              <a:ext cx="468810" cy="634843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1260447" y="1503661"/>
            <a:ext cx="519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3" name="그림 7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09" y="3146053"/>
            <a:ext cx="438073" cy="375492"/>
          </a:xfrm>
          <a:prstGeom prst="rect">
            <a:avLst/>
          </a:prstGeom>
        </p:spPr>
      </p:pic>
      <p:pic>
        <p:nvPicPr>
          <p:cNvPr id="74" name="그림 7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6" y="3392176"/>
            <a:ext cx="438073" cy="375492"/>
          </a:xfrm>
          <a:prstGeom prst="rect">
            <a:avLst/>
          </a:prstGeom>
        </p:spPr>
      </p:pic>
      <p:pic>
        <p:nvPicPr>
          <p:cNvPr id="81" name="그림 8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06" y="2799978"/>
            <a:ext cx="438073" cy="375492"/>
          </a:xfrm>
          <a:prstGeom prst="rect">
            <a:avLst/>
          </a:prstGeom>
        </p:spPr>
      </p:pic>
      <p:pic>
        <p:nvPicPr>
          <p:cNvPr id="82" name="그림 8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64" y="2987724"/>
            <a:ext cx="438073" cy="375492"/>
          </a:xfrm>
          <a:prstGeom prst="rect">
            <a:avLst/>
          </a:prstGeom>
        </p:spPr>
      </p:pic>
      <p:pic>
        <p:nvPicPr>
          <p:cNvPr id="83" name="그림 8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20" y="2787278"/>
            <a:ext cx="438073" cy="375492"/>
          </a:xfrm>
          <a:prstGeom prst="rect">
            <a:avLst/>
          </a:prstGeom>
        </p:spPr>
      </p:pic>
      <p:pic>
        <p:nvPicPr>
          <p:cNvPr id="84" name="그림 8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3" y="2934886"/>
            <a:ext cx="438073" cy="375492"/>
          </a:xfrm>
          <a:prstGeom prst="rect">
            <a:avLst/>
          </a:prstGeom>
        </p:spPr>
      </p:pic>
      <p:pic>
        <p:nvPicPr>
          <p:cNvPr id="85" name="그림 84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93" y="3359088"/>
            <a:ext cx="438073" cy="375492"/>
          </a:xfrm>
          <a:prstGeom prst="rect">
            <a:avLst/>
          </a:prstGeom>
        </p:spPr>
      </p:pic>
      <p:pic>
        <p:nvPicPr>
          <p:cNvPr id="86" name="그림 8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84" y="3404576"/>
            <a:ext cx="438073" cy="3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235E-6 -1.42461E-6 L -0.23065 -0.0016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26E-6 -2.86772E-6 L 0.23064 0.0279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4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919E-6 4.85661E-6 L -0.24539 0.0189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8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405E-6 4.99537E-6 L 0.25228 0.0240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4" y="1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113E-6 2.13691E-6 L -0.23818 -0.0173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9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959E-6 -1.24884E-6 L 0.22135 -0.0138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296E-6 -4.6901E-6 L -0.27264 0.0138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843E-6 1.99815E-6 L 0.2619 -0.045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5" y="-2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바둑돌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개를 가지고 직접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953839" y="1331262"/>
            <a:ext cx="4779304" cy="705680"/>
            <a:chOff x="953839" y="4746754"/>
            <a:chExt cx="4779304" cy="705680"/>
          </a:xfrm>
        </p:grpSpPr>
        <p:sp>
          <p:nvSpPr>
            <p:cNvPr id="60" name="TextBox 59"/>
            <p:cNvSpPr txBox="1"/>
            <p:nvPr/>
          </p:nvSpPr>
          <p:spPr>
            <a:xfrm>
              <a:off x="953839" y="4746754"/>
              <a:ext cx="47793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  개씩 놓아 보기</a:t>
              </a:r>
              <a:r>
                <a:rPr lang="ko-KR" alt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</a:p>
          </p:txBody>
        </p:sp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1280283" y="4817591"/>
              <a:ext cx="468810" cy="634843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1272322" y="1491786"/>
            <a:ext cx="519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88" y="2560391"/>
            <a:ext cx="7137826" cy="1737217"/>
          </a:xfrm>
          <a:prstGeom prst="rect">
            <a:avLst/>
          </a:prstGeom>
        </p:spPr>
      </p:pic>
      <p:pic>
        <p:nvPicPr>
          <p:cNvPr id="51" name="그림 5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09" y="3146053"/>
            <a:ext cx="438073" cy="375492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6" y="3392176"/>
            <a:ext cx="438073" cy="375492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06" y="2799978"/>
            <a:ext cx="438073" cy="375492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64" y="2987724"/>
            <a:ext cx="438073" cy="375492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20" y="2787278"/>
            <a:ext cx="438073" cy="375492"/>
          </a:xfrm>
          <a:prstGeom prst="rect">
            <a:avLst/>
          </a:prstGeom>
        </p:spPr>
      </p:pic>
      <p:pic>
        <p:nvPicPr>
          <p:cNvPr id="57" name="그림 5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3" y="2934886"/>
            <a:ext cx="438073" cy="375492"/>
          </a:xfrm>
          <a:prstGeom prst="rect">
            <a:avLst/>
          </a:prstGeom>
        </p:spPr>
      </p:pic>
      <p:pic>
        <p:nvPicPr>
          <p:cNvPr id="58" name="그림 57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93" y="3359088"/>
            <a:ext cx="438073" cy="375492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84" y="3404576"/>
            <a:ext cx="438073" cy="3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235E-6 -1.42461E-6 L -0.2345 -1.42461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113E-6 2.13691E-6 L -0.24171 -0.0104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8478E-6 1.90377E-6 L 0.22752 0.0268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6" y="13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959E-6 -1.24884E-6 L 0.21413 -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7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919E-6 4.85661E-6 L -0.24282 0.0224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9" y="11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296E-6 -4.6901E-6 L -0.2728 0.0189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0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405E-6 4.99537E-6 L 0.24891 0.0189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8" y="94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843E-6 1.99815E-6 L 0.25726 -0.0432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5" y="-2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895351" y="4868828"/>
            <a:ext cx="8131174" cy="1016029"/>
          </a:xfrm>
          <a:prstGeom prst="roundRect">
            <a:avLst>
              <a:gd name="adj" fmla="val 1198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14688" y="1802716"/>
            <a:ext cx="7137826" cy="1737217"/>
            <a:chOff x="1514688" y="1783666"/>
            <a:chExt cx="7137826" cy="1737217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688" y="1783666"/>
              <a:ext cx="7137826" cy="1737217"/>
            </a:xfrm>
            <a:prstGeom prst="rect">
              <a:avLst/>
            </a:prstGeom>
          </p:spPr>
        </p:pic>
        <p:pic>
          <p:nvPicPr>
            <p:cNvPr id="56" name="그림 55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909" y="2369328"/>
              <a:ext cx="438073" cy="375492"/>
            </a:xfrm>
            <a:prstGeom prst="rect">
              <a:avLst/>
            </a:prstGeom>
          </p:spPr>
        </p:pic>
        <p:pic>
          <p:nvPicPr>
            <p:cNvPr id="70" name="그림 69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206" y="2615451"/>
              <a:ext cx="438073" cy="375492"/>
            </a:xfrm>
            <a:prstGeom prst="rect">
              <a:avLst/>
            </a:prstGeom>
          </p:spPr>
        </p:pic>
        <p:pic>
          <p:nvPicPr>
            <p:cNvPr id="71" name="그림 70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306" y="2023253"/>
              <a:ext cx="438073" cy="375492"/>
            </a:xfrm>
            <a:prstGeom prst="rect">
              <a:avLst/>
            </a:prstGeom>
          </p:spPr>
        </p:pic>
        <p:pic>
          <p:nvPicPr>
            <p:cNvPr id="73" name="그림 72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564" y="2210999"/>
              <a:ext cx="438073" cy="375492"/>
            </a:xfrm>
            <a:prstGeom prst="rect">
              <a:avLst/>
            </a:prstGeom>
          </p:spPr>
        </p:pic>
        <p:pic>
          <p:nvPicPr>
            <p:cNvPr id="74" name="그림 73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020" y="2010553"/>
              <a:ext cx="438073" cy="375492"/>
            </a:xfrm>
            <a:prstGeom prst="rect">
              <a:avLst/>
            </a:prstGeom>
          </p:spPr>
        </p:pic>
        <p:pic>
          <p:nvPicPr>
            <p:cNvPr id="81" name="그림 80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143" y="2158161"/>
              <a:ext cx="438073" cy="375492"/>
            </a:xfrm>
            <a:prstGeom prst="rect">
              <a:avLst/>
            </a:prstGeom>
          </p:spPr>
        </p:pic>
        <p:pic>
          <p:nvPicPr>
            <p:cNvPr id="82" name="그림 81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493" y="2582363"/>
              <a:ext cx="438073" cy="375492"/>
            </a:xfrm>
            <a:prstGeom prst="rect">
              <a:avLst/>
            </a:prstGeom>
          </p:spPr>
        </p:pic>
        <p:pic>
          <p:nvPicPr>
            <p:cNvPr id="83" name="그림 82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884" y="2627851"/>
              <a:ext cx="438073" cy="375492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51939" y="4742389"/>
            <a:ext cx="4779304" cy="1213466"/>
            <a:chOff x="951939" y="4742389"/>
            <a:chExt cx="4779304" cy="1213466"/>
          </a:xfrm>
        </p:grpSpPr>
        <p:sp>
          <p:nvSpPr>
            <p:cNvPr id="54" name="TextBox 53"/>
            <p:cNvSpPr txBox="1"/>
            <p:nvPr/>
          </p:nvSpPr>
          <p:spPr>
            <a:xfrm>
              <a:off x="951939" y="4742389"/>
              <a:ext cx="4779304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  개씩 놓아 보기</a:t>
              </a:r>
              <a:r>
                <a:rPr lang="ko-KR" alt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36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  개씩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놓아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보기</a:t>
              </a:r>
              <a:r>
                <a:rPr lang="ko-KR" altLang="en-US" sz="24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3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sz="3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1280283" y="4803077"/>
              <a:ext cx="468810" cy="634843"/>
            </a:xfrm>
            <a:prstGeom prst="rect">
              <a:avLst/>
            </a:prstGeom>
          </p:spPr>
        </p:pic>
        <p:pic>
          <p:nvPicPr>
            <p:cNvPr id="72" name="그림 7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5" t="48043" r="72920" b="47085"/>
            <a:stretch/>
          </p:blipFill>
          <p:spPr>
            <a:xfrm>
              <a:off x="1280283" y="5321012"/>
              <a:ext cx="468810" cy="634843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1268408" y="4904639"/>
            <a:ext cx="519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바둑돌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개를 가지고 직접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884204" y="3869732"/>
            <a:ext cx="8137108" cy="4159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2816" y="3861333"/>
            <a:ext cx="32179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과자를 의미합니다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14" y="38837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003971" y="3388670"/>
            <a:ext cx="5814030" cy="430887"/>
            <a:chOff x="2231145" y="5216048"/>
            <a:chExt cx="5814030" cy="430887"/>
          </a:xfrm>
        </p:grpSpPr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2394603" y="5216048"/>
              <a:ext cx="56505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바둑돌은 무엇을 의미할까요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2231145" y="53684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963027" y="4379885"/>
            <a:ext cx="5841326" cy="430887"/>
            <a:chOff x="2231145" y="5216048"/>
            <a:chExt cx="5841326" cy="430887"/>
          </a:xfrm>
        </p:grpSpPr>
        <p:sp>
          <p:nvSpPr>
            <p:cNvPr id="62" name="TextBox 19"/>
            <p:cNvSpPr txBox="1">
              <a:spLocks noChangeArrowheads="1"/>
            </p:cNvSpPr>
            <p:nvPr/>
          </p:nvSpPr>
          <p:spPr bwMode="auto">
            <a:xfrm>
              <a:off x="2421899" y="5216048"/>
              <a:ext cx="56505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바둑돌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개를 두 접시에 똑같이 나누어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2231145" y="53684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884204" y="1352779"/>
            <a:ext cx="8152874" cy="430887"/>
            <a:chOff x="3803670" y="1734824"/>
            <a:chExt cx="8152874" cy="430887"/>
          </a:xfrm>
        </p:grpSpPr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9050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바둑돌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8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개를 접시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2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개에 똑같이 나누어 놓아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9" name="그림 6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94" y="4995497"/>
            <a:ext cx="277200" cy="28035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268408" y="5416196"/>
            <a:ext cx="519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6" name="그림 85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94" y="5481228"/>
            <a:ext cx="277200" cy="280350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0981" y="49565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0981" y="54833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타원 84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" name="타원 89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" name="타원 90">
            <a:hlinkClick r:id="rId10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3" name="타원 92">
            <a:hlinkClick r:id="rId11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4" name="타원 93">
            <a:hlinkClick r:id="rId12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8" grpId="0"/>
      <p:bldP spid="55" grpId="0" animBg="1"/>
      <p:bldP spid="5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4" y="2114690"/>
            <a:ext cx="8789706" cy="3248900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4" t="83452" r="15524" b="13478"/>
          <a:stretch/>
        </p:blipFill>
        <p:spPr>
          <a:xfrm>
            <a:off x="3524249" y="4067174"/>
            <a:ext cx="5061379" cy="400051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t="80383" r="16502" b="16417"/>
          <a:stretch/>
        </p:blipFill>
        <p:spPr>
          <a:xfrm>
            <a:off x="3524247" y="3667124"/>
            <a:ext cx="4962075" cy="416952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66720" y="410956"/>
            <a:ext cx="43061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바둑돌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개를 가지고 직접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9472" y="405187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2827" y="36760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6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나누기 활동을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나눗셈식으로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5" name="모서리가 둥근 직사각형 64"/>
          <p:cNvSpPr/>
          <p:nvPr/>
        </p:nvSpPr>
        <p:spPr>
          <a:xfrm>
            <a:off x="905509" y="5386777"/>
            <a:ext cx="8115804" cy="47753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83663" y="5419624"/>
            <a:ext cx="80144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개씩 가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질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수 있습니다</a:t>
            </a:r>
            <a:r>
              <a:rPr lang="en-US" altLang="ko-KR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접시에 한 개씩 순서대로 담아서 구했습니다</a:t>
            </a:r>
            <a:r>
              <a:rPr lang="en-US" altLang="ko-KR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endParaRPr lang="en-US" altLang="ko-KR" sz="2200" b="1" spc="-1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6" name="그림 5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84204" y="1352779"/>
            <a:ext cx="8142321" cy="769441"/>
            <a:chOff x="3803670" y="1734824"/>
            <a:chExt cx="8142321" cy="769441"/>
          </a:xfrm>
        </p:grpSpPr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78944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바둑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돌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12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개를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3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명이 똑같이 나누면 한 명이 몇 개씩 가질 수 있는지 알아봅시다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983425" y="4295104"/>
            <a:ext cx="8002775" cy="430887"/>
            <a:chOff x="434331" y="3514535"/>
            <a:chExt cx="8002775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92597" y="3514535"/>
              <a:ext cx="78445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바둑돌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개를 접시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개에 똑같이 나누어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983425" y="4843662"/>
            <a:ext cx="8014650" cy="430887"/>
            <a:chOff x="434331" y="3526410"/>
            <a:chExt cx="8014650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604472" y="3526410"/>
              <a:ext cx="784450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 명이 몇 개씩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가질 수 있을까요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구했는지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93" y="54167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2" t="17195" r="26188" b="72537"/>
          <a:stretch/>
        </p:blipFill>
        <p:spPr>
          <a:xfrm>
            <a:off x="2848138" y="3253035"/>
            <a:ext cx="4563812" cy="147177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3842" y="43297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66" y="2727930"/>
            <a:ext cx="514400" cy="420094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18" y="2517883"/>
            <a:ext cx="514400" cy="420094"/>
          </a:xfrm>
          <a:prstGeom prst="rect">
            <a:avLst/>
          </a:prstGeom>
        </p:spPr>
      </p:pic>
      <p:pic>
        <p:nvPicPr>
          <p:cNvPr id="44" name="그림 4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16" y="2209056"/>
            <a:ext cx="514400" cy="420094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93" y="2253506"/>
            <a:ext cx="514400" cy="420094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1" y="2560238"/>
            <a:ext cx="514400" cy="420094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24" y="2247156"/>
            <a:ext cx="514400" cy="420094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10" y="2208809"/>
            <a:ext cx="514400" cy="420094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60" y="2630562"/>
            <a:ext cx="514400" cy="420094"/>
          </a:xfrm>
          <a:prstGeom prst="rect">
            <a:avLst/>
          </a:prstGeom>
        </p:spPr>
      </p:pic>
      <p:pic>
        <p:nvPicPr>
          <p:cNvPr id="51" name="그림 50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40" y="2815411"/>
            <a:ext cx="514400" cy="420094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10" y="2682606"/>
            <a:ext cx="514400" cy="420094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10" y="2240868"/>
            <a:ext cx="514400" cy="420094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93" y="2744924"/>
            <a:ext cx="514400" cy="420094"/>
          </a:xfrm>
          <a:prstGeom prst="rect">
            <a:avLst/>
          </a:prstGeom>
        </p:spPr>
      </p:pic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0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049E-7 -7.40741E-7 L -0.0109 0.1368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693E-6 2.96296E-6 L 0.02773 0.1118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9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92E-7 -3.7037E-7 L 0.05819 0.133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823E-6 2.22222E-6 L -0.03912 0.1837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233E-6 4.81481E-6 L 0.01603 0.16342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571E-6 7.40741E-7 L 0.06829 0.1243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276E-6 4.81481E-6 L -0.03927 0.11921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9E-6 -3.33333E-6 L -0.00849 0.16065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998E-6 3.7037E-6 L 0.08929 0.22083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7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693E-6 7.40741E-7 L -0.06317 0.1875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239E-6 -2.22222E-6 L 0.00273 0.10648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571E-6 2.59259E-6 L 0.03414 0.1604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504</Words>
  <Application>Microsoft Office PowerPoint</Application>
  <PresentationFormat>A4 용지(210x297mm)</PresentationFormat>
  <Paragraphs>116</Paragraphs>
  <Slides>16</Slides>
  <Notes>2</Notes>
  <HiddenSlides>2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2</vt:i4>
      </vt:variant>
    </vt:vector>
  </HeadingPairs>
  <TitlesOfParts>
    <vt:vector size="28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Wingdings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321</cp:revision>
  <cp:lastPrinted>2017-11-22T02:09:51Z</cp:lastPrinted>
  <dcterms:created xsi:type="dcterms:W3CDTF">2016-11-16T23:53:02Z</dcterms:created>
  <dcterms:modified xsi:type="dcterms:W3CDTF">2018-01-17T00:57:28Z</dcterms:modified>
</cp:coreProperties>
</file>