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13"/>
  </p:notesMasterIdLst>
  <p:sldIdLst>
    <p:sldId id="256" r:id="rId3"/>
    <p:sldId id="257" r:id="rId4"/>
    <p:sldId id="258" r:id="rId5"/>
    <p:sldId id="279" r:id="rId6"/>
    <p:sldId id="281" r:id="rId7"/>
    <p:sldId id="283" r:id="rId8"/>
    <p:sldId id="278" r:id="rId9"/>
    <p:sldId id="282" r:id="rId10"/>
    <p:sldId id="280" r:id="rId11"/>
    <p:sldId id="262" r:id="rId12"/>
  </p:sldIdLst>
  <p:sldSz cx="9906000" cy="6858000" type="A4"/>
  <p:notesSz cx="6858000" cy="9144000"/>
  <p:embeddedFontLst>
    <p:embeddedFont>
      <p:font typeface="맑은 고딕" panose="020B0503020000020004" pitchFamily="50" charset="-127"/>
      <p:regular r:id="rId14"/>
      <p:bold r:id="rId15"/>
    </p:embeddedFont>
    <p:embeddedFont>
      <p:font typeface="나눔고딕 ExtraBold" panose="020D0904000000000000" pitchFamily="50" charset="-127"/>
      <p:bold r:id="rId16"/>
    </p:embeddedFont>
    <p:embeddedFont>
      <p:font typeface="나눔고딕" panose="020D0604000000000000" pitchFamily="50" charset="-127"/>
      <p:regular r:id="rId17"/>
      <p:bold r:id="rId18"/>
    </p:embeddedFont>
    <p:embeddedFont>
      <p:font typeface="나눔바른고딕" panose="020B0603020101020101" pitchFamily="50" charset="-127"/>
      <p:regular r:id="rId19"/>
      <p:bold r:id="rId20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82">
          <p15:clr>
            <a:srgbClr val="A4A3A4"/>
          </p15:clr>
        </p15:guide>
        <p15:guide id="2" orient="horz" pos="3884">
          <p15:clr>
            <a:srgbClr val="A4A3A4"/>
          </p15:clr>
        </p15:guide>
        <p15:guide id="3" orient="horz" pos="618">
          <p15:clr>
            <a:srgbClr val="A4A3A4"/>
          </p15:clr>
        </p15:guide>
        <p15:guide id="4" orient="horz" pos="935">
          <p15:clr>
            <a:srgbClr val="A4A3A4"/>
          </p15:clr>
        </p15:guide>
        <p15:guide id="5" orient="horz">
          <p15:clr>
            <a:srgbClr val="A4A3A4"/>
          </p15:clr>
        </p15:guide>
        <p15:guide id="6" pos="262">
          <p15:clr>
            <a:srgbClr val="A4A3A4"/>
          </p15:clr>
        </p15:guide>
        <p15:guide id="7" pos="5978">
          <p15:clr>
            <a:srgbClr val="A4A3A4"/>
          </p15:clr>
        </p15:guide>
        <p15:guide id="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5D8A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27" autoAdjust="0"/>
    <p:restoredTop sz="94842" autoAdjust="0"/>
  </p:normalViewPr>
  <p:slideViewPr>
    <p:cSldViewPr snapToGrid="0" showGuides="1">
      <p:cViewPr>
        <p:scale>
          <a:sx n="80" d="100"/>
          <a:sy n="80" d="100"/>
        </p:scale>
        <p:origin x="-1482" y="-144"/>
      </p:cViewPr>
      <p:guideLst>
        <p:guide orient="horz" pos="482"/>
        <p:guide orient="horz" pos="3697"/>
        <p:guide orient="horz" pos="670"/>
        <p:guide orient="horz" pos="950"/>
        <p:guide orient="horz"/>
        <p:guide pos="580"/>
        <p:guide pos="5656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50856DC1-6403-482B-904D-65BE2190876A}" type="datetimeFigureOut">
              <a:rPr lang="ko-KR" altLang="en-US" smtClean="0"/>
              <a:pPr/>
              <a:t>2018-10-04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9E2C470F-82FA-4037-99D6-0F4FA354CD1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16416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C470F-82FA-4037-99D6-0F4FA354CD16}" type="slidenum">
              <a:rPr lang="ko-KR" altLang="en-US" smtClean="0"/>
              <a:pPr/>
              <a:t>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14042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C470F-82FA-4037-99D6-0F4FA354CD16}" type="slidenum">
              <a:rPr lang="ko-KR" altLang="en-US" smtClean="0"/>
              <a:pPr/>
              <a:t>10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33247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/>
          <p:cNvGrpSpPr>
            <a:grpSpLocks noChangeAspect="1"/>
          </p:cNvGrpSpPr>
          <p:nvPr userDrawn="1"/>
        </p:nvGrpSpPr>
        <p:grpSpPr bwMode="auto">
          <a:xfrm>
            <a:off x="-142908" y="5643578"/>
            <a:ext cx="10239444" cy="1214422"/>
            <a:chOff x="270" y="1710"/>
            <a:chExt cx="5753" cy="647"/>
          </a:xfrm>
          <a:solidFill>
            <a:srgbClr val="6FBA2C"/>
          </a:solidFill>
        </p:grpSpPr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270" y="1710"/>
              <a:ext cx="5753" cy="617"/>
            </a:xfrm>
            <a:custGeom>
              <a:avLst/>
              <a:gdLst/>
              <a:ahLst/>
              <a:cxnLst>
                <a:cxn ang="0">
                  <a:pos x="4896" y="0"/>
                </a:cxn>
                <a:cxn ang="0">
                  <a:pos x="4909" y="2"/>
                </a:cxn>
                <a:cxn ang="0">
                  <a:pos x="4914" y="2"/>
                </a:cxn>
                <a:cxn ang="0">
                  <a:pos x="5753" y="2"/>
                </a:cxn>
                <a:cxn ang="0">
                  <a:pos x="5753" y="28"/>
                </a:cxn>
                <a:cxn ang="0">
                  <a:pos x="5741" y="617"/>
                </a:cxn>
                <a:cxn ang="0">
                  <a:pos x="0" y="617"/>
                </a:cxn>
                <a:cxn ang="0">
                  <a:pos x="0" y="265"/>
                </a:cxn>
                <a:cxn ang="0">
                  <a:pos x="4210" y="265"/>
                </a:cxn>
                <a:cxn ang="0">
                  <a:pos x="4263" y="265"/>
                </a:cxn>
                <a:cxn ang="0">
                  <a:pos x="4315" y="265"/>
                </a:cxn>
                <a:cxn ang="0">
                  <a:pos x="4366" y="265"/>
                </a:cxn>
                <a:cxn ang="0">
                  <a:pos x="4416" y="265"/>
                </a:cxn>
                <a:cxn ang="0">
                  <a:pos x="4462" y="261"/>
                </a:cxn>
                <a:cxn ang="0">
                  <a:pos x="4502" y="256"/>
                </a:cxn>
                <a:cxn ang="0">
                  <a:pos x="4539" y="247"/>
                </a:cxn>
                <a:cxn ang="0">
                  <a:pos x="4568" y="235"/>
                </a:cxn>
                <a:cxn ang="0">
                  <a:pos x="4589" y="217"/>
                </a:cxn>
                <a:cxn ang="0">
                  <a:pos x="4603" y="201"/>
                </a:cxn>
                <a:cxn ang="0">
                  <a:pos x="4615" y="183"/>
                </a:cxn>
                <a:cxn ang="0">
                  <a:pos x="4629" y="166"/>
                </a:cxn>
                <a:cxn ang="0">
                  <a:pos x="4640" y="150"/>
                </a:cxn>
                <a:cxn ang="0">
                  <a:pos x="4648" y="136"/>
                </a:cxn>
                <a:cxn ang="0">
                  <a:pos x="4654" y="127"/>
                </a:cxn>
                <a:cxn ang="0">
                  <a:pos x="4655" y="123"/>
                </a:cxn>
                <a:cxn ang="0">
                  <a:pos x="4676" y="88"/>
                </a:cxn>
                <a:cxn ang="0">
                  <a:pos x="4703" y="62"/>
                </a:cxn>
                <a:cxn ang="0">
                  <a:pos x="4732" y="41"/>
                </a:cxn>
                <a:cxn ang="0">
                  <a:pos x="4762" y="25"/>
                </a:cxn>
                <a:cxn ang="0">
                  <a:pos x="4795" y="14"/>
                </a:cxn>
                <a:cxn ang="0">
                  <a:pos x="4825" y="7"/>
                </a:cxn>
                <a:cxn ang="0">
                  <a:pos x="4853" y="4"/>
                </a:cxn>
                <a:cxn ang="0">
                  <a:pos x="4877" y="2"/>
                </a:cxn>
                <a:cxn ang="0">
                  <a:pos x="4896" y="0"/>
                </a:cxn>
              </a:cxnLst>
              <a:rect l="0" t="0" r="r" b="b"/>
              <a:pathLst>
                <a:path w="5753" h="617">
                  <a:moveTo>
                    <a:pt x="4896" y="0"/>
                  </a:moveTo>
                  <a:lnTo>
                    <a:pt x="4909" y="2"/>
                  </a:lnTo>
                  <a:lnTo>
                    <a:pt x="4914" y="2"/>
                  </a:lnTo>
                  <a:lnTo>
                    <a:pt x="5753" y="2"/>
                  </a:lnTo>
                  <a:lnTo>
                    <a:pt x="5753" y="28"/>
                  </a:lnTo>
                  <a:lnTo>
                    <a:pt x="5741" y="617"/>
                  </a:lnTo>
                  <a:lnTo>
                    <a:pt x="0" y="617"/>
                  </a:lnTo>
                  <a:lnTo>
                    <a:pt x="0" y="265"/>
                  </a:lnTo>
                  <a:lnTo>
                    <a:pt x="4210" y="265"/>
                  </a:lnTo>
                  <a:lnTo>
                    <a:pt x="4263" y="265"/>
                  </a:lnTo>
                  <a:lnTo>
                    <a:pt x="4315" y="265"/>
                  </a:lnTo>
                  <a:lnTo>
                    <a:pt x="4366" y="265"/>
                  </a:lnTo>
                  <a:lnTo>
                    <a:pt x="4416" y="265"/>
                  </a:lnTo>
                  <a:lnTo>
                    <a:pt x="4462" y="261"/>
                  </a:lnTo>
                  <a:lnTo>
                    <a:pt x="4502" y="256"/>
                  </a:lnTo>
                  <a:lnTo>
                    <a:pt x="4539" y="247"/>
                  </a:lnTo>
                  <a:lnTo>
                    <a:pt x="4568" y="235"/>
                  </a:lnTo>
                  <a:lnTo>
                    <a:pt x="4589" y="217"/>
                  </a:lnTo>
                  <a:lnTo>
                    <a:pt x="4603" y="201"/>
                  </a:lnTo>
                  <a:lnTo>
                    <a:pt x="4615" y="183"/>
                  </a:lnTo>
                  <a:lnTo>
                    <a:pt x="4629" y="166"/>
                  </a:lnTo>
                  <a:lnTo>
                    <a:pt x="4640" y="150"/>
                  </a:lnTo>
                  <a:lnTo>
                    <a:pt x="4648" y="136"/>
                  </a:lnTo>
                  <a:lnTo>
                    <a:pt x="4654" y="127"/>
                  </a:lnTo>
                  <a:lnTo>
                    <a:pt x="4655" y="123"/>
                  </a:lnTo>
                  <a:lnTo>
                    <a:pt x="4676" y="88"/>
                  </a:lnTo>
                  <a:lnTo>
                    <a:pt x="4703" y="62"/>
                  </a:lnTo>
                  <a:lnTo>
                    <a:pt x="4732" y="41"/>
                  </a:lnTo>
                  <a:lnTo>
                    <a:pt x="4762" y="25"/>
                  </a:lnTo>
                  <a:lnTo>
                    <a:pt x="4795" y="14"/>
                  </a:lnTo>
                  <a:lnTo>
                    <a:pt x="4825" y="7"/>
                  </a:lnTo>
                  <a:lnTo>
                    <a:pt x="4853" y="4"/>
                  </a:lnTo>
                  <a:lnTo>
                    <a:pt x="4877" y="2"/>
                  </a:lnTo>
                  <a:lnTo>
                    <a:pt x="48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270" y="1710"/>
              <a:ext cx="5753" cy="617"/>
            </a:xfrm>
            <a:custGeom>
              <a:avLst/>
              <a:gdLst/>
              <a:ahLst/>
              <a:cxnLst>
                <a:cxn ang="0">
                  <a:pos x="857" y="0"/>
                </a:cxn>
                <a:cxn ang="0">
                  <a:pos x="876" y="2"/>
                </a:cxn>
                <a:cxn ang="0">
                  <a:pos x="901" y="4"/>
                </a:cxn>
                <a:cxn ang="0">
                  <a:pos x="929" y="7"/>
                </a:cxn>
                <a:cxn ang="0">
                  <a:pos x="960" y="14"/>
                </a:cxn>
                <a:cxn ang="0">
                  <a:pos x="991" y="25"/>
                </a:cxn>
                <a:cxn ang="0">
                  <a:pos x="1023" y="41"/>
                </a:cxn>
                <a:cxn ang="0">
                  <a:pos x="1051" y="62"/>
                </a:cxn>
                <a:cxn ang="0">
                  <a:pos x="1077" y="88"/>
                </a:cxn>
                <a:cxn ang="0">
                  <a:pos x="1098" y="123"/>
                </a:cxn>
                <a:cxn ang="0">
                  <a:pos x="1100" y="127"/>
                </a:cxn>
                <a:cxn ang="0">
                  <a:pos x="1107" y="136"/>
                </a:cxn>
                <a:cxn ang="0">
                  <a:pos x="1114" y="150"/>
                </a:cxn>
                <a:cxn ang="0">
                  <a:pos x="1126" y="166"/>
                </a:cxn>
                <a:cxn ang="0">
                  <a:pos x="1138" y="183"/>
                </a:cxn>
                <a:cxn ang="0">
                  <a:pos x="1150" y="201"/>
                </a:cxn>
                <a:cxn ang="0">
                  <a:pos x="1164" y="217"/>
                </a:cxn>
                <a:cxn ang="0">
                  <a:pos x="1185" y="235"/>
                </a:cxn>
                <a:cxn ang="0">
                  <a:pos x="1215" y="247"/>
                </a:cxn>
                <a:cxn ang="0">
                  <a:pos x="1252" y="256"/>
                </a:cxn>
                <a:cxn ang="0">
                  <a:pos x="1293" y="261"/>
                </a:cxn>
                <a:cxn ang="0">
                  <a:pos x="1339" y="265"/>
                </a:cxn>
                <a:cxn ang="0">
                  <a:pos x="1388" y="265"/>
                </a:cxn>
                <a:cxn ang="0">
                  <a:pos x="1438" y="265"/>
                </a:cxn>
                <a:cxn ang="0">
                  <a:pos x="1491" y="265"/>
                </a:cxn>
                <a:cxn ang="0">
                  <a:pos x="1543" y="265"/>
                </a:cxn>
                <a:cxn ang="0">
                  <a:pos x="5753" y="265"/>
                </a:cxn>
                <a:cxn ang="0">
                  <a:pos x="5753" y="617"/>
                </a:cxn>
                <a:cxn ang="0">
                  <a:pos x="12" y="617"/>
                </a:cxn>
                <a:cxn ang="0">
                  <a:pos x="0" y="28"/>
                </a:cxn>
                <a:cxn ang="0">
                  <a:pos x="0" y="2"/>
                </a:cxn>
                <a:cxn ang="0">
                  <a:pos x="840" y="2"/>
                </a:cxn>
                <a:cxn ang="0">
                  <a:pos x="845" y="2"/>
                </a:cxn>
                <a:cxn ang="0">
                  <a:pos x="857" y="0"/>
                </a:cxn>
              </a:cxnLst>
              <a:rect l="0" t="0" r="r" b="b"/>
              <a:pathLst>
                <a:path w="5753" h="617">
                  <a:moveTo>
                    <a:pt x="857" y="0"/>
                  </a:moveTo>
                  <a:lnTo>
                    <a:pt x="876" y="2"/>
                  </a:lnTo>
                  <a:lnTo>
                    <a:pt x="901" y="4"/>
                  </a:lnTo>
                  <a:lnTo>
                    <a:pt x="929" y="7"/>
                  </a:lnTo>
                  <a:lnTo>
                    <a:pt x="960" y="14"/>
                  </a:lnTo>
                  <a:lnTo>
                    <a:pt x="991" y="25"/>
                  </a:lnTo>
                  <a:lnTo>
                    <a:pt x="1023" y="41"/>
                  </a:lnTo>
                  <a:lnTo>
                    <a:pt x="1051" y="62"/>
                  </a:lnTo>
                  <a:lnTo>
                    <a:pt x="1077" y="88"/>
                  </a:lnTo>
                  <a:lnTo>
                    <a:pt x="1098" y="123"/>
                  </a:lnTo>
                  <a:lnTo>
                    <a:pt x="1100" y="127"/>
                  </a:lnTo>
                  <a:lnTo>
                    <a:pt x="1107" y="136"/>
                  </a:lnTo>
                  <a:lnTo>
                    <a:pt x="1114" y="150"/>
                  </a:lnTo>
                  <a:lnTo>
                    <a:pt x="1126" y="166"/>
                  </a:lnTo>
                  <a:lnTo>
                    <a:pt x="1138" y="183"/>
                  </a:lnTo>
                  <a:lnTo>
                    <a:pt x="1150" y="201"/>
                  </a:lnTo>
                  <a:lnTo>
                    <a:pt x="1164" y="217"/>
                  </a:lnTo>
                  <a:lnTo>
                    <a:pt x="1185" y="235"/>
                  </a:lnTo>
                  <a:lnTo>
                    <a:pt x="1215" y="247"/>
                  </a:lnTo>
                  <a:lnTo>
                    <a:pt x="1252" y="256"/>
                  </a:lnTo>
                  <a:lnTo>
                    <a:pt x="1293" y="261"/>
                  </a:lnTo>
                  <a:lnTo>
                    <a:pt x="1339" y="265"/>
                  </a:lnTo>
                  <a:lnTo>
                    <a:pt x="1388" y="265"/>
                  </a:lnTo>
                  <a:lnTo>
                    <a:pt x="1438" y="265"/>
                  </a:lnTo>
                  <a:lnTo>
                    <a:pt x="1491" y="265"/>
                  </a:lnTo>
                  <a:lnTo>
                    <a:pt x="1543" y="265"/>
                  </a:lnTo>
                  <a:lnTo>
                    <a:pt x="5753" y="265"/>
                  </a:lnTo>
                  <a:lnTo>
                    <a:pt x="5753" y="617"/>
                  </a:lnTo>
                  <a:lnTo>
                    <a:pt x="12" y="617"/>
                  </a:lnTo>
                  <a:lnTo>
                    <a:pt x="0" y="28"/>
                  </a:lnTo>
                  <a:lnTo>
                    <a:pt x="0" y="2"/>
                  </a:lnTo>
                  <a:lnTo>
                    <a:pt x="840" y="2"/>
                  </a:lnTo>
                  <a:lnTo>
                    <a:pt x="845" y="2"/>
                  </a:lnTo>
                  <a:lnTo>
                    <a:pt x="857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270" y="2160"/>
              <a:ext cx="5741" cy="19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5846" y="1748"/>
              <a:ext cx="177" cy="609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2" name="직사각형 11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>
                <a:latin typeface="나눔고딕" pitchFamily="50" charset="-127"/>
                <a:ea typeface="나눔고딕" pitchFamily="50" charset="-127"/>
              </a:defRPr>
            </a:lvl1pPr>
            <a:lvl2pPr>
              <a:defRPr sz="2800">
                <a:latin typeface="나눔고딕" pitchFamily="50" charset="-127"/>
                <a:ea typeface="나눔고딕" pitchFamily="50" charset="-127"/>
              </a:defRPr>
            </a:lvl2pPr>
            <a:lvl3pPr>
              <a:defRPr sz="2400">
                <a:latin typeface="나눔고딕" pitchFamily="50" charset="-127"/>
                <a:ea typeface="나눔고딕" pitchFamily="50" charset="-127"/>
              </a:defRPr>
            </a:lvl3pPr>
            <a:lvl4pPr>
              <a:defRPr sz="2000">
                <a:latin typeface="나눔고딕" pitchFamily="50" charset="-127"/>
                <a:ea typeface="나눔고딕" pitchFamily="50" charset="-127"/>
              </a:defRPr>
            </a:lvl4pPr>
            <a:lvl5pPr>
              <a:defRPr sz="2000">
                <a:latin typeface="나눔고딕" pitchFamily="50" charset="-127"/>
                <a:ea typeface="나눔고딕" pitchFamily="50" charset="-127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>
                <a:latin typeface="나눔고딕" pitchFamily="50" charset="-127"/>
                <a:ea typeface="나눔고딕" pitchFamily="50" charset="-127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999297E-E0B6-40E7-8FFE-20FF352193CC}" type="datetimeFigureOut">
              <a:rPr lang="ko-KR" altLang="en-US" smtClean="0"/>
              <a:pPr/>
              <a:t>2018-10-04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>
                <a:latin typeface="나눔고딕" pitchFamily="50" charset="-127"/>
                <a:ea typeface="나눔고딕" pitchFamily="50" charset="-12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>
                <a:latin typeface="나눔고딕" pitchFamily="50" charset="-127"/>
                <a:ea typeface="나눔고딕" pitchFamily="50" charset="-127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999297E-E0B6-40E7-8FFE-20FF352193CC}" type="datetimeFigureOut">
              <a:rPr lang="ko-KR" altLang="en-US" smtClean="0"/>
              <a:pPr/>
              <a:t>2018-10-04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  <a:lvl2pPr>
              <a:defRPr>
                <a:latin typeface="나눔고딕" pitchFamily="50" charset="-127"/>
                <a:ea typeface="나눔고딕" pitchFamily="50" charset="-127"/>
              </a:defRPr>
            </a:lvl2pPr>
            <a:lvl3pPr>
              <a:defRPr>
                <a:latin typeface="나눔고딕" pitchFamily="50" charset="-127"/>
                <a:ea typeface="나눔고딕" pitchFamily="50" charset="-127"/>
              </a:defRPr>
            </a:lvl3pPr>
            <a:lvl4pPr>
              <a:defRPr>
                <a:latin typeface="나눔고딕" pitchFamily="50" charset="-127"/>
                <a:ea typeface="나눔고딕" pitchFamily="50" charset="-127"/>
              </a:defRPr>
            </a:lvl4pPr>
            <a:lvl5pPr>
              <a:defRPr>
                <a:latin typeface="나눔고딕" pitchFamily="50" charset="-127"/>
                <a:ea typeface="나눔고딕" pitchFamily="50" charset="-127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999297E-E0B6-40E7-8FFE-20FF352193CC}" type="datetimeFigureOut">
              <a:rPr lang="ko-KR" altLang="en-US" smtClean="0"/>
              <a:pPr/>
              <a:t>2018-10-04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  <a:lvl2pPr>
              <a:defRPr>
                <a:latin typeface="나눔고딕" pitchFamily="50" charset="-127"/>
                <a:ea typeface="나눔고딕" pitchFamily="50" charset="-127"/>
              </a:defRPr>
            </a:lvl2pPr>
            <a:lvl3pPr>
              <a:defRPr>
                <a:latin typeface="나눔고딕" pitchFamily="50" charset="-127"/>
                <a:ea typeface="나눔고딕" pitchFamily="50" charset="-127"/>
              </a:defRPr>
            </a:lvl3pPr>
            <a:lvl4pPr>
              <a:defRPr>
                <a:latin typeface="나눔고딕" pitchFamily="50" charset="-127"/>
                <a:ea typeface="나눔고딕" pitchFamily="50" charset="-127"/>
              </a:defRPr>
            </a:lvl4pPr>
            <a:lvl5pPr>
              <a:defRPr>
                <a:latin typeface="나눔고딕" pitchFamily="50" charset="-127"/>
                <a:ea typeface="나눔고딕" pitchFamily="50" charset="-127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999297E-E0B6-40E7-8FFE-20FF352193CC}" type="datetimeFigureOut">
              <a:rPr lang="ko-KR" altLang="en-US" smtClean="0"/>
              <a:pPr/>
              <a:t>2018-10-04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 smtClean="0"/>
              <a:t>마스터 부제목 스타일 편집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9F49FBD7-3363-4535-886E-63A0BAAA0683}" type="datetimeFigureOut">
              <a:rPr lang="ko-KR" altLang="en-US" smtClean="0"/>
              <a:pPr/>
              <a:t>2018-10-04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  <a:lvl2pPr>
              <a:defRPr>
                <a:latin typeface="나눔고딕" pitchFamily="50" charset="-127"/>
                <a:ea typeface="나눔고딕" pitchFamily="50" charset="-127"/>
              </a:defRPr>
            </a:lvl2pPr>
            <a:lvl3pPr>
              <a:defRPr>
                <a:latin typeface="나눔고딕" pitchFamily="50" charset="-127"/>
                <a:ea typeface="나눔고딕" pitchFamily="50" charset="-127"/>
              </a:defRPr>
            </a:lvl3pPr>
            <a:lvl4pPr>
              <a:defRPr>
                <a:latin typeface="나눔고딕" pitchFamily="50" charset="-127"/>
                <a:ea typeface="나눔고딕" pitchFamily="50" charset="-127"/>
              </a:defRPr>
            </a:lvl4pPr>
            <a:lvl5pPr>
              <a:defRPr>
                <a:latin typeface="나눔고딕" pitchFamily="50" charset="-127"/>
                <a:ea typeface="나눔고딕" pitchFamily="50" charset="-127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9F49FBD7-3363-4535-886E-63A0BAAA0683}" type="datetimeFigureOut">
              <a:rPr lang="ko-KR" altLang="en-US" smtClean="0"/>
              <a:pPr/>
              <a:t>2018-10-04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9F49FBD7-3363-4535-886E-63A0BAAA0683}" type="datetimeFigureOut">
              <a:rPr lang="ko-KR" altLang="en-US" smtClean="0"/>
              <a:pPr/>
              <a:t>2018-10-04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>
                <a:latin typeface="나눔고딕" pitchFamily="50" charset="-127"/>
                <a:ea typeface="나눔고딕" pitchFamily="50" charset="-127"/>
              </a:defRPr>
            </a:lvl1pPr>
            <a:lvl2pPr>
              <a:defRPr sz="2400">
                <a:latin typeface="나눔고딕" pitchFamily="50" charset="-127"/>
                <a:ea typeface="나눔고딕" pitchFamily="50" charset="-127"/>
              </a:defRPr>
            </a:lvl2pPr>
            <a:lvl3pPr>
              <a:defRPr sz="2000">
                <a:latin typeface="나눔고딕" pitchFamily="50" charset="-127"/>
                <a:ea typeface="나눔고딕" pitchFamily="50" charset="-127"/>
              </a:defRPr>
            </a:lvl3pPr>
            <a:lvl4pPr>
              <a:defRPr sz="1800">
                <a:latin typeface="나눔고딕" pitchFamily="50" charset="-127"/>
                <a:ea typeface="나눔고딕" pitchFamily="50" charset="-127"/>
              </a:defRPr>
            </a:lvl4pPr>
            <a:lvl5pPr>
              <a:defRPr sz="1800">
                <a:latin typeface="나눔고딕" pitchFamily="50" charset="-127"/>
                <a:ea typeface="나눔고딕" pitchFamily="50" charset="-127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>
                <a:latin typeface="나눔고딕" pitchFamily="50" charset="-127"/>
                <a:ea typeface="나눔고딕" pitchFamily="50" charset="-127"/>
              </a:defRPr>
            </a:lvl1pPr>
            <a:lvl2pPr>
              <a:defRPr sz="2400">
                <a:latin typeface="나눔고딕" pitchFamily="50" charset="-127"/>
                <a:ea typeface="나눔고딕" pitchFamily="50" charset="-127"/>
              </a:defRPr>
            </a:lvl2pPr>
            <a:lvl3pPr>
              <a:defRPr sz="2000">
                <a:latin typeface="나눔고딕" pitchFamily="50" charset="-127"/>
                <a:ea typeface="나눔고딕" pitchFamily="50" charset="-127"/>
              </a:defRPr>
            </a:lvl3pPr>
            <a:lvl4pPr>
              <a:defRPr sz="1800">
                <a:latin typeface="나눔고딕" pitchFamily="50" charset="-127"/>
                <a:ea typeface="나눔고딕" pitchFamily="50" charset="-127"/>
              </a:defRPr>
            </a:lvl4pPr>
            <a:lvl5pPr>
              <a:defRPr sz="1800">
                <a:latin typeface="나눔고딕" pitchFamily="50" charset="-127"/>
                <a:ea typeface="나눔고딕" pitchFamily="50" charset="-127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9F49FBD7-3363-4535-886E-63A0BAAA0683}" type="datetimeFigureOut">
              <a:rPr lang="ko-KR" altLang="en-US" smtClean="0"/>
              <a:pPr/>
              <a:t>2018-10-04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>
                <a:latin typeface="나눔고딕" pitchFamily="50" charset="-127"/>
                <a:ea typeface="나눔고딕" pitchFamily="50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>
                <a:latin typeface="나눔고딕" pitchFamily="50" charset="-127"/>
                <a:ea typeface="나눔고딕" pitchFamily="50" charset="-127"/>
              </a:defRPr>
            </a:lvl1pPr>
            <a:lvl2pPr>
              <a:defRPr sz="2000">
                <a:latin typeface="나눔고딕" pitchFamily="50" charset="-127"/>
                <a:ea typeface="나눔고딕" pitchFamily="50" charset="-127"/>
              </a:defRPr>
            </a:lvl2pPr>
            <a:lvl3pPr>
              <a:defRPr sz="1800">
                <a:latin typeface="나눔고딕" pitchFamily="50" charset="-127"/>
                <a:ea typeface="나눔고딕" pitchFamily="50" charset="-127"/>
              </a:defRPr>
            </a:lvl3pPr>
            <a:lvl4pPr>
              <a:defRPr sz="1600">
                <a:latin typeface="나눔고딕" pitchFamily="50" charset="-127"/>
                <a:ea typeface="나눔고딕" pitchFamily="50" charset="-127"/>
              </a:defRPr>
            </a:lvl4pPr>
            <a:lvl5pPr>
              <a:defRPr sz="1600">
                <a:latin typeface="나눔고딕" pitchFamily="50" charset="-127"/>
                <a:ea typeface="나눔고딕" pitchFamily="50" charset="-127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>
                <a:latin typeface="나눔고딕" pitchFamily="50" charset="-127"/>
                <a:ea typeface="나눔고딕" pitchFamily="50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>
                <a:latin typeface="나눔고딕" pitchFamily="50" charset="-127"/>
                <a:ea typeface="나눔고딕" pitchFamily="50" charset="-127"/>
              </a:defRPr>
            </a:lvl1pPr>
            <a:lvl2pPr>
              <a:defRPr sz="2000">
                <a:latin typeface="나눔고딕" pitchFamily="50" charset="-127"/>
                <a:ea typeface="나눔고딕" pitchFamily="50" charset="-127"/>
              </a:defRPr>
            </a:lvl2pPr>
            <a:lvl3pPr>
              <a:defRPr sz="1800">
                <a:latin typeface="나눔고딕" pitchFamily="50" charset="-127"/>
                <a:ea typeface="나눔고딕" pitchFamily="50" charset="-127"/>
              </a:defRPr>
            </a:lvl3pPr>
            <a:lvl4pPr>
              <a:defRPr sz="1600">
                <a:latin typeface="나눔고딕" pitchFamily="50" charset="-127"/>
                <a:ea typeface="나눔고딕" pitchFamily="50" charset="-127"/>
              </a:defRPr>
            </a:lvl4pPr>
            <a:lvl5pPr>
              <a:defRPr sz="1600">
                <a:latin typeface="나눔고딕" pitchFamily="50" charset="-127"/>
                <a:ea typeface="나눔고딕" pitchFamily="50" charset="-127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9F49FBD7-3363-4535-886E-63A0BAAA0683}" type="datetimeFigureOut">
              <a:rPr lang="ko-KR" altLang="en-US" smtClean="0"/>
              <a:pPr/>
              <a:t>2018-10-04</a:t>
            </a:fld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9F49FBD7-3363-4535-886E-63A0BAAA0683}" type="datetimeFigureOut">
              <a:rPr lang="ko-KR" altLang="en-US" smtClean="0"/>
              <a:pPr/>
              <a:t>2018-10-04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ABCD03"/>
          </a:solidFill>
          <a:ln>
            <a:solidFill>
              <a:srgbClr val="ABCD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9F49FBD7-3363-4535-886E-63A0BAAA0683}" type="datetimeFigureOut">
              <a:rPr lang="ko-KR" altLang="en-US" smtClean="0"/>
              <a:pPr/>
              <a:t>2018-10-04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>
                <a:latin typeface="나눔고딕" pitchFamily="50" charset="-127"/>
                <a:ea typeface="나눔고딕" pitchFamily="50" charset="-127"/>
              </a:defRPr>
            </a:lvl1pPr>
            <a:lvl2pPr>
              <a:defRPr sz="2800">
                <a:latin typeface="나눔고딕" pitchFamily="50" charset="-127"/>
                <a:ea typeface="나눔고딕" pitchFamily="50" charset="-127"/>
              </a:defRPr>
            </a:lvl2pPr>
            <a:lvl3pPr>
              <a:defRPr sz="2400">
                <a:latin typeface="나눔고딕" pitchFamily="50" charset="-127"/>
                <a:ea typeface="나눔고딕" pitchFamily="50" charset="-127"/>
              </a:defRPr>
            </a:lvl3pPr>
            <a:lvl4pPr>
              <a:defRPr sz="2000">
                <a:latin typeface="나눔고딕" pitchFamily="50" charset="-127"/>
                <a:ea typeface="나눔고딕" pitchFamily="50" charset="-127"/>
              </a:defRPr>
            </a:lvl4pPr>
            <a:lvl5pPr>
              <a:defRPr sz="2000">
                <a:latin typeface="나눔고딕" pitchFamily="50" charset="-127"/>
                <a:ea typeface="나눔고딕" pitchFamily="50" charset="-127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>
                <a:latin typeface="나눔고딕" pitchFamily="50" charset="-127"/>
                <a:ea typeface="나눔고딕" pitchFamily="50" charset="-127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9F49FBD7-3363-4535-886E-63A0BAAA0683}" type="datetimeFigureOut">
              <a:rPr lang="ko-KR" altLang="en-US" smtClean="0"/>
              <a:pPr/>
              <a:t>2018-10-04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>
                <a:latin typeface="나눔고딕" pitchFamily="50" charset="-127"/>
                <a:ea typeface="나눔고딕" pitchFamily="50" charset="-12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>
                <a:latin typeface="나눔고딕" pitchFamily="50" charset="-127"/>
                <a:ea typeface="나눔고딕" pitchFamily="50" charset="-127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9F49FBD7-3363-4535-886E-63A0BAAA0683}" type="datetimeFigureOut">
              <a:rPr lang="ko-KR" altLang="en-US" smtClean="0"/>
              <a:pPr/>
              <a:t>2018-10-04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  <a:lvl2pPr>
              <a:defRPr>
                <a:latin typeface="나눔고딕" pitchFamily="50" charset="-127"/>
                <a:ea typeface="나눔고딕" pitchFamily="50" charset="-127"/>
              </a:defRPr>
            </a:lvl2pPr>
            <a:lvl3pPr>
              <a:defRPr>
                <a:latin typeface="나눔고딕" pitchFamily="50" charset="-127"/>
                <a:ea typeface="나눔고딕" pitchFamily="50" charset="-127"/>
              </a:defRPr>
            </a:lvl3pPr>
            <a:lvl4pPr>
              <a:defRPr>
                <a:latin typeface="나눔고딕" pitchFamily="50" charset="-127"/>
                <a:ea typeface="나눔고딕" pitchFamily="50" charset="-127"/>
              </a:defRPr>
            </a:lvl4pPr>
            <a:lvl5pPr>
              <a:defRPr>
                <a:latin typeface="나눔고딕" pitchFamily="50" charset="-127"/>
                <a:ea typeface="나눔고딕" pitchFamily="50" charset="-127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9F49FBD7-3363-4535-886E-63A0BAAA0683}" type="datetimeFigureOut">
              <a:rPr lang="ko-KR" altLang="en-US" smtClean="0"/>
              <a:pPr/>
              <a:t>2018-10-04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  <a:lvl2pPr>
              <a:defRPr>
                <a:latin typeface="나눔고딕" pitchFamily="50" charset="-127"/>
                <a:ea typeface="나눔고딕" pitchFamily="50" charset="-127"/>
              </a:defRPr>
            </a:lvl2pPr>
            <a:lvl3pPr>
              <a:defRPr>
                <a:latin typeface="나눔고딕" pitchFamily="50" charset="-127"/>
                <a:ea typeface="나눔고딕" pitchFamily="50" charset="-127"/>
              </a:defRPr>
            </a:lvl3pPr>
            <a:lvl4pPr>
              <a:defRPr>
                <a:latin typeface="나눔고딕" pitchFamily="50" charset="-127"/>
                <a:ea typeface="나눔고딕" pitchFamily="50" charset="-127"/>
              </a:defRPr>
            </a:lvl4pPr>
            <a:lvl5pPr>
              <a:defRPr>
                <a:latin typeface="나눔고딕" pitchFamily="50" charset="-127"/>
                <a:ea typeface="나눔고딕" pitchFamily="50" charset="-127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9F49FBD7-3363-4535-886E-63A0BAAA0683}" type="datetimeFigureOut">
              <a:rPr lang="ko-KR" altLang="en-US" smtClean="0"/>
              <a:pPr/>
              <a:t>2018-10-04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ABCD03"/>
          </a:solidFill>
          <a:ln>
            <a:solidFill>
              <a:srgbClr val="ABCD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직사각형 6"/>
          <p:cNvSpPr/>
          <p:nvPr userDrawn="1"/>
        </p:nvSpPr>
        <p:spPr>
          <a:xfrm>
            <a:off x="-25863" y="-214338"/>
            <a:ext cx="7280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7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8</a:t>
            </a:r>
            <a:endParaRPr lang="ko-KR" altLang="en-US" sz="700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Freeform 7"/>
          <p:cNvSpPr>
            <a:spLocks/>
          </p:cNvSpPr>
          <p:nvPr userDrawn="1"/>
        </p:nvSpPr>
        <p:spPr bwMode="auto">
          <a:xfrm>
            <a:off x="549282" y="612000"/>
            <a:ext cx="136525" cy="15240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86" y="0"/>
              </a:cxn>
              <a:cxn ang="0">
                <a:pos x="85" y="96"/>
              </a:cxn>
              <a:cxn ang="0">
                <a:pos x="0" y="95"/>
              </a:cxn>
              <a:cxn ang="0">
                <a:pos x="0" y="77"/>
              </a:cxn>
              <a:cxn ang="0">
                <a:pos x="21" y="75"/>
              </a:cxn>
              <a:cxn ang="0">
                <a:pos x="36" y="71"/>
              </a:cxn>
              <a:cxn ang="0">
                <a:pos x="50" y="64"/>
              </a:cxn>
              <a:cxn ang="0">
                <a:pos x="60" y="55"/>
              </a:cxn>
              <a:cxn ang="0">
                <a:pos x="67" y="45"/>
              </a:cxn>
              <a:cxn ang="0">
                <a:pos x="72" y="35"/>
              </a:cxn>
              <a:cxn ang="0">
                <a:pos x="75" y="24"/>
              </a:cxn>
              <a:cxn ang="0">
                <a:pos x="77" y="15"/>
              </a:cxn>
              <a:cxn ang="0">
                <a:pos x="79" y="7"/>
              </a:cxn>
              <a:cxn ang="0">
                <a:pos x="79" y="0"/>
              </a:cxn>
            </a:cxnLst>
            <a:rect l="0" t="0" r="r" b="b"/>
            <a:pathLst>
              <a:path w="86" h="96">
                <a:moveTo>
                  <a:pt x="79" y="0"/>
                </a:moveTo>
                <a:lnTo>
                  <a:pt x="86" y="0"/>
                </a:lnTo>
                <a:lnTo>
                  <a:pt x="85" y="96"/>
                </a:lnTo>
                <a:lnTo>
                  <a:pt x="0" y="95"/>
                </a:lnTo>
                <a:lnTo>
                  <a:pt x="0" y="77"/>
                </a:lnTo>
                <a:lnTo>
                  <a:pt x="21" y="75"/>
                </a:lnTo>
                <a:lnTo>
                  <a:pt x="36" y="71"/>
                </a:lnTo>
                <a:lnTo>
                  <a:pt x="50" y="64"/>
                </a:lnTo>
                <a:lnTo>
                  <a:pt x="60" y="55"/>
                </a:lnTo>
                <a:lnTo>
                  <a:pt x="67" y="45"/>
                </a:lnTo>
                <a:lnTo>
                  <a:pt x="72" y="35"/>
                </a:lnTo>
                <a:lnTo>
                  <a:pt x="75" y="24"/>
                </a:lnTo>
                <a:lnTo>
                  <a:pt x="77" y="15"/>
                </a:lnTo>
                <a:lnTo>
                  <a:pt x="79" y="7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31950" y="592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5" name="Freeform 6"/>
          <p:cNvSpPr>
            <a:spLocks/>
          </p:cNvSpPr>
          <p:nvPr userDrawn="1"/>
        </p:nvSpPr>
        <p:spPr bwMode="auto">
          <a:xfrm>
            <a:off x="674694" y="404813"/>
            <a:ext cx="4320000" cy="439714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161" y="0"/>
              </a:cxn>
              <a:cxn ang="0">
                <a:pos x="3180" y="2"/>
              </a:cxn>
              <a:cxn ang="0">
                <a:pos x="3197" y="6"/>
              </a:cxn>
              <a:cxn ang="0">
                <a:pos x="3210" y="14"/>
              </a:cxn>
              <a:cxn ang="0">
                <a:pos x="3221" y="22"/>
              </a:cxn>
              <a:cxn ang="0">
                <a:pos x="3230" y="33"/>
              </a:cxn>
              <a:cxn ang="0">
                <a:pos x="3236" y="43"/>
              </a:cxn>
              <a:cxn ang="0">
                <a:pos x="3240" y="54"/>
              </a:cxn>
              <a:cxn ang="0">
                <a:pos x="3243" y="64"/>
              </a:cxn>
              <a:cxn ang="0">
                <a:pos x="3245" y="72"/>
              </a:cxn>
              <a:cxn ang="0">
                <a:pos x="3247" y="80"/>
              </a:cxn>
              <a:cxn ang="0">
                <a:pos x="3247" y="397"/>
              </a:cxn>
              <a:cxn ang="0">
                <a:pos x="0" y="397"/>
              </a:cxn>
              <a:cxn ang="0">
                <a:pos x="0" y="86"/>
              </a:cxn>
              <a:cxn ang="0">
                <a:pos x="2" y="66"/>
              </a:cxn>
              <a:cxn ang="0">
                <a:pos x="6" y="49"/>
              </a:cxn>
              <a:cxn ang="0">
                <a:pos x="13" y="37"/>
              </a:cxn>
              <a:cxn ang="0">
                <a:pos x="22" y="25"/>
              </a:cxn>
              <a:cxn ang="0">
                <a:pos x="32" y="17"/>
              </a:cxn>
              <a:cxn ang="0">
                <a:pos x="42" y="11"/>
              </a:cxn>
              <a:cxn ang="0">
                <a:pos x="53" y="6"/>
              </a:cxn>
              <a:cxn ang="0">
                <a:pos x="63" y="3"/>
              </a:cxn>
              <a:cxn ang="0">
                <a:pos x="72" y="1"/>
              </a:cxn>
              <a:cxn ang="0">
                <a:pos x="79" y="0"/>
              </a:cxn>
            </a:cxnLst>
            <a:rect l="0" t="0" r="r" b="b"/>
            <a:pathLst>
              <a:path w="3247" h="397">
                <a:moveTo>
                  <a:pt x="79" y="0"/>
                </a:moveTo>
                <a:lnTo>
                  <a:pt x="3161" y="0"/>
                </a:lnTo>
                <a:lnTo>
                  <a:pt x="3180" y="2"/>
                </a:lnTo>
                <a:lnTo>
                  <a:pt x="3197" y="6"/>
                </a:lnTo>
                <a:lnTo>
                  <a:pt x="3210" y="14"/>
                </a:lnTo>
                <a:lnTo>
                  <a:pt x="3221" y="22"/>
                </a:lnTo>
                <a:lnTo>
                  <a:pt x="3230" y="33"/>
                </a:lnTo>
                <a:lnTo>
                  <a:pt x="3236" y="43"/>
                </a:lnTo>
                <a:lnTo>
                  <a:pt x="3240" y="54"/>
                </a:lnTo>
                <a:lnTo>
                  <a:pt x="3243" y="64"/>
                </a:lnTo>
                <a:lnTo>
                  <a:pt x="3245" y="72"/>
                </a:lnTo>
                <a:lnTo>
                  <a:pt x="3247" y="80"/>
                </a:lnTo>
                <a:lnTo>
                  <a:pt x="3247" y="397"/>
                </a:lnTo>
                <a:lnTo>
                  <a:pt x="0" y="397"/>
                </a:lnTo>
                <a:lnTo>
                  <a:pt x="0" y="86"/>
                </a:lnTo>
                <a:lnTo>
                  <a:pt x="2" y="66"/>
                </a:lnTo>
                <a:lnTo>
                  <a:pt x="6" y="49"/>
                </a:lnTo>
                <a:lnTo>
                  <a:pt x="13" y="37"/>
                </a:lnTo>
                <a:lnTo>
                  <a:pt x="22" y="25"/>
                </a:lnTo>
                <a:lnTo>
                  <a:pt x="32" y="17"/>
                </a:lnTo>
                <a:lnTo>
                  <a:pt x="42" y="11"/>
                </a:lnTo>
                <a:lnTo>
                  <a:pt x="53" y="6"/>
                </a:lnTo>
                <a:lnTo>
                  <a:pt x="63" y="3"/>
                </a:lnTo>
                <a:lnTo>
                  <a:pt x="72" y="1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Freeform 8"/>
          <p:cNvSpPr>
            <a:spLocks/>
          </p:cNvSpPr>
          <p:nvPr userDrawn="1"/>
        </p:nvSpPr>
        <p:spPr bwMode="auto">
          <a:xfrm>
            <a:off x="4978099" y="616743"/>
            <a:ext cx="136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8" y="7"/>
              </a:cxn>
              <a:cxn ang="0">
                <a:pos x="9" y="15"/>
              </a:cxn>
              <a:cxn ang="0">
                <a:pos x="11" y="24"/>
              </a:cxn>
              <a:cxn ang="0">
                <a:pos x="14" y="35"/>
              </a:cxn>
              <a:cxn ang="0">
                <a:pos x="19" y="45"/>
              </a:cxn>
              <a:cxn ang="0">
                <a:pos x="26" y="55"/>
              </a:cxn>
              <a:cxn ang="0">
                <a:pos x="36" y="64"/>
              </a:cxn>
              <a:cxn ang="0">
                <a:pos x="50" y="71"/>
              </a:cxn>
              <a:cxn ang="0">
                <a:pos x="65" y="75"/>
              </a:cxn>
              <a:cxn ang="0">
                <a:pos x="86" y="77"/>
              </a:cxn>
              <a:cxn ang="0">
                <a:pos x="86" y="95"/>
              </a:cxn>
              <a:cxn ang="0">
                <a:pos x="1" y="96"/>
              </a:cxn>
              <a:cxn ang="0">
                <a:pos x="0" y="0"/>
              </a:cxn>
            </a:cxnLst>
            <a:rect l="0" t="0" r="r" b="b"/>
            <a:pathLst>
              <a:path w="86" h="96">
                <a:moveTo>
                  <a:pt x="0" y="0"/>
                </a:moveTo>
                <a:lnTo>
                  <a:pt x="8" y="0"/>
                </a:lnTo>
                <a:lnTo>
                  <a:pt x="8" y="7"/>
                </a:lnTo>
                <a:lnTo>
                  <a:pt x="9" y="15"/>
                </a:lnTo>
                <a:lnTo>
                  <a:pt x="11" y="24"/>
                </a:lnTo>
                <a:lnTo>
                  <a:pt x="14" y="35"/>
                </a:lnTo>
                <a:lnTo>
                  <a:pt x="19" y="45"/>
                </a:lnTo>
                <a:lnTo>
                  <a:pt x="26" y="55"/>
                </a:lnTo>
                <a:lnTo>
                  <a:pt x="36" y="64"/>
                </a:lnTo>
                <a:lnTo>
                  <a:pt x="50" y="71"/>
                </a:lnTo>
                <a:lnTo>
                  <a:pt x="65" y="75"/>
                </a:lnTo>
                <a:lnTo>
                  <a:pt x="86" y="77"/>
                </a:lnTo>
                <a:lnTo>
                  <a:pt x="86" y="95"/>
                </a:lnTo>
                <a:lnTo>
                  <a:pt x="1" y="9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269959" y="96143"/>
            <a:ext cx="3964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 생각 수학</a:t>
            </a:r>
            <a:endParaRPr lang="ko-KR" altLang="en-US" sz="14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1" name="직사각형 10"/>
          <p:cNvSpPr/>
          <p:nvPr userDrawn="1"/>
        </p:nvSpPr>
        <p:spPr>
          <a:xfrm>
            <a:off x="1084908" y="35331"/>
            <a:ext cx="4320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-</a:t>
            </a:r>
            <a:r>
              <a:rPr lang="en-US" altLang="ko-KR" sz="2200" dirty="0" smtClean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endParaRPr lang="ko-KR" alt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6FB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Freeform 6"/>
          <p:cNvSpPr>
            <a:spLocks/>
          </p:cNvSpPr>
          <p:nvPr userDrawn="1"/>
        </p:nvSpPr>
        <p:spPr bwMode="auto">
          <a:xfrm>
            <a:off x="674694" y="404813"/>
            <a:ext cx="1992290" cy="439714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161" y="0"/>
              </a:cxn>
              <a:cxn ang="0">
                <a:pos x="3180" y="2"/>
              </a:cxn>
              <a:cxn ang="0">
                <a:pos x="3197" y="6"/>
              </a:cxn>
              <a:cxn ang="0">
                <a:pos x="3210" y="14"/>
              </a:cxn>
              <a:cxn ang="0">
                <a:pos x="3221" y="22"/>
              </a:cxn>
              <a:cxn ang="0">
                <a:pos x="3230" y="33"/>
              </a:cxn>
              <a:cxn ang="0">
                <a:pos x="3236" y="43"/>
              </a:cxn>
              <a:cxn ang="0">
                <a:pos x="3240" y="54"/>
              </a:cxn>
              <a:cxn ang="0">
                <a:pos x="3243" y="64"/>
              </a:cxn>
              <a:cxn ang="0">
                <a:pos x="3245" y="72"/>
              </a:cxn>
              <a:cxn ang="0">
                <a:pos x="3247" y="80"/>
              </a:cxn>
              <a:cxn ang="0">
                <a:pos x="3247" y="397"/>
              </a:cxn>
              <a:cxn ang="0">
                <a:pos x="0" y="397"/>
              </a:cxn>
              <a:cxn ang="0">
                <a:pos x="0" y="86"/>
              </a:cxn>
              <a:cxn ang="0">
                <a:pos x="2" y="66"/>
              </a:cxn>
              <a:cxn ang="0">
                <a:pos x="6" y="49"/>
              </a:cxn>
              <a:cxn ang="0">
                <a:pos x="13" y="37"/>
              </a:cxn>
              <a:cxn ang="0">
                <a:pos x="22" y="25"/>
              </a:cxn>
              <a:cxn ang="0">
                <a:pos x="32" y="17"/>
              </a:cxn>
              <a:cxn ang="0">
                <a:pos x="42" y="11"/>
              </a:cxn>
              <a:cxn ang="0">
                <a:pos x="53" y="6"/>
              </a:cxn>
              <a:cxn ang="0">
                <a:pos x="63" y="3"/>
              </a:cxn>
              <a:cxn ang="0">
                <a:pos x="72" y="1"/>
              </a:cxn>
              <a:cxn ang="0">
                <a:pos x="79" y="0"/>
              </a:cxn>
            </a:cxnLst>
            <a:rect l="0" t="0" r="r" b="b"/>
            <a:pathLst>
              <a:path w="3247" h="397">
                <a:moveTo>
                  <a:pt x="79" y="0"/>
                </a:moveTo>
                <a:lnTo>
                  <a:pt x="3161" y="0"/>
                </a:lnTo>
                <a:lnTo>
                  <a:pt x="3180" y="2"/>
                </a:lnTo>
                <a:lnTo>
                  <a:pt x="3197" y="6"/>
                </a:lnTo>
                <a:lnTo>
                  <a:pt x="3210" y="14"/>
                </a:lnTo>
                <a:lnTo>
                  <a:pt x="3221" y="22"/>
                </a:lnTo>
                <a:lnTo>
                  <a:pt x="3230" y="33"/>
                </a:lnTo>
                <a:lnTo>
                  <a:pt x="3236" y="43"/>
                </a:lnTo>
                <a:lnTo>
                  <a:pt x="3240" y="54"/>
                </a:lnTo>
                <a:lnTo>
                  <a:pt x="3243" y="64"/>
                </a:lnTo>
                <a:lnTo>
                  <a:pt x="3245" y="72"/>
                </a:lnTo>
                <a:lnTo>
                  <a:pt x="3247" y="80"/>
                </a:lnTo>
                <a:lnTo>
                  <a:pt x="3247" y="397"/>
                </a:lnTo>
                <a:lnTo>
                  <a:pt x="0" y="397"/>
                </a:lnTo>
                <a:lnTo>
                  <a:pt x="0" y="86"/>
                </a:lnTo>
                <a:lnTo>
                  <a:pt x="2" y="66"/>
                </a:lnTo>
                <a:lnTo>
                  <a:pt x="6" y="49"/>
                </a:lnTo>
                <a:lnTo>
                  <a:pt x="13" y="37"/>
                </a:lnTo>
                <a:lnTo>
                  <a:pt x="22" y="25"/>
                </a:lnTo>
                <a:lnTo>
                  <a:pt x="32" y="17"/>
                </a:lnTo>
                <a:lnTo>
                  <a:pt x="42" y="11"/>
                </a:lnTo>
                <a:lnTo>
                  <a:pt x="53" y="6"/>
                </a:lnTo>
                <a:lnTo>
                  <a:pt x="63" y="3"/>
                </a:lnTo>
                <a:lnTo>
                  <a:pt x="72" y="1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srgbClr val="00660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549282" y="612000"/>
            <a:ext cx="136525" cy="15240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86" y="0"/>
              </a:cxn>
              <a:cxn ang="0">
                <a:pos x="85" y="96"/>
              </a:cxn>
              <a:cxn ang="0">
                <a:pos x="0" y="95"/>
              </a:cxn>
              <a:cxn ang="0">
                <a:pos x="0" y="77"/>
              </a:cxn>
              <a:cxn ang="0">
                <a:pos x="21" y="75"/>
              </a:cxn>
              <a:cxn ang="0">
                <a:pos x="36" y="71"/>
              </a:cxn>
              <a:cxn ang="0">
                <a:pos x="50" y="64"/>
              </a:cxn>
              <a:cxn ang="0">
                <a:pos x="60" y="55"/>
              </a:cxn>
              <a:cxn ang="0">
                <a:pos x="67" y="45"/>
              </a:cxn>
              <a:cxn ang="0">
                <a:pos x="72" y="35"/>
              </a:cxn>
              <a:cxn ang="0">
                <a:pos x="75" y="24"/>
              </a:cxn>
              <a:cxn ang="0">
                <a:pos x="77" y="15"/>
              </a:cxn>
              <a:cxn ang="0">
                <a:pos x="79" y="7"/>
              </a:cxn>
              <a:cxn ang="0">
                <a:pos x="79" y="0"/>
              </a:cxn>
            </a:cxnLst>
            <a:rect l="0" t="0" r="r" b="b"/>
            <a:pathLst>
              <a:path w="86" h="96">
                <a:moveTo>
                  <a:pt x="79" y="0"/>
                </a:moveTo>
                <a:lnTo>
                  <a:pt x="86" y="0"/>
                </a:lnTo>
                <a:lnTo>
                  <a:pt x="85" y="96"/>
                </a:lnTo>
                <a:lnTo>
                  <a:pt x="0" y="95"/>
                </a:lnTo>
                <a:lnTo>
                  <a:pt x="0" y="77"/>
                </a:lnTo>
                <a:lnTo>
                  <a:pt x="21" y="75"/>
                </a:lnTo>
                <a:lnTo>
                  <a:pt x="36" y="71"/>
                </a:lnTo>
                <a:lnTo>
                  <a:pt x="50" y="64"/>
                </a:lnTo>
                <a:lnTo>
                  <a:pt x="60" y="55"/>
                </a:lnTo>
                <a:lnTo>
                  <a:pt x="67" y="45"/>
                </a:lnTo>
                <a:lnTo>
                  <a:pt x="72" y="35"/>
                </a:lnTo>
                <a:lnTo>
                  <a:pt x="75" y="24"/>
                </a:lnTo>
                <a:lnTo>
                  <a:pt x="77" y="15"/>
                </a:lnTo>
                <a:lnTo>
                  <a:pt x="79" y="7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>
            <a:off x="2646000" y="612000"/>
            <a:ext cx="136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8" y="7"/>
              </a:cxn>
              <a:cxn ang="0">
                <a:pos x="9" y="15"/>
              </a:cxn>
              <a:cxn ang="0">
                <a:pos x="11" y="24"/>
              </a:cxn>
              <a:cxn ang="0">
                <a:pos x="14" y="35"/>
              </a:cxn>
              <a:cxn ang="0">
                <a:pos x="19" y="45"/>
              </a:cxn>
              <a:cxn ang="0">
                <a:pos x="26" y="55"/>
              </a:cxn>
              <a:cxn ang="0">
                <a:pos x="36" y="64"/>
              </a:cxn>
              <a:cxn ang="0">
                <a:pos x="50" y="71"/>
              </a:cxn>
              <a:cxn ang="0">
                <a:pos x="65" y="75"/>
              </a:cxn>
              <a:cxn ang="0">
                <a:pos x="86" y="77"/>
              </a:cxn>
              <a:cxn ang="0">
                <a:pos x="86" y="95"/>
              </a:cxn>
              <a:cxn ang="0">
                <a:pos x="1" y="96"/>
              </a:cxn>
              <a:cxn ang="0">
                <a:pos x="0" y="0"/>
              </a:cxn>
            </a:cxnLst>
            <a:rect l="0" t="0" r="r" b="b"/>
            <a:pathLst>
              <a:path w="86" h="96">
                <a:moveTo>
                  <a:pt x="0" y="0"/>
                </a:moveTo>
                <a:lnTo>
                  <a:pt x="8" y="0"/>
                </a:lnTo>
                <a:lnTo>
                  <a:pt x="8" y="7"/>
                </a:lnTo>
                <a:lnTo>
                  <a:pt x="9" y="15"/>
                </a:lnTo>
                <a:lnTo>
                  <a:pt x="11" y="24"/>
                </a:lnTo>
                <a:lnTo>
                  <a:pt x="14" y="35"/>
                </a:lnTo>
                <a:lnTo>
                  <a:pt x="19" y="45"/>
                </a:lnTo>
                <a:lnTo>
                  <a:pt x="26" y="55"/>
                </a:lnTo>
                <a:lnTo>
                  <a:pt x="36" y="64"/>
                </a:lnTo>
                <a:lnTo>
                  <a:pt x="50" y="71"/>
                </a:lnTo>
                <a:lnTo>
                  <a:pt x="65" y="75"/>
                </a:lnTo>
                <a:lnTo>
                  <a:pt x="86" y="77"/>
                </a:lnTo>
                <a:lnTo>
                  <a:pt x="86" y="95"/>
                </a:lnTo>
                <a:lnTo>
                  <a:pt x="1" y="9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31950" y="592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66720" y="357165"/>
            <a:ext cx="2000264" cy="446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err="1" smtClean="0">
                <a:solidFill>
                  <a:srgbClr val="006600"/>
                </a:solidFill>
                <a:latin typeface="나눔고딕 ExtraBold" pitchFamily="50" charset="-127"/>
                <a:ea typeface="나눔고딕 ExtraBold" pitchFamily="50" charset="-127"/>
              </a:rPr>
              <a:t>수학익힘</a:t>
            </a:r>
            <a:endParaRPr lang="ko-KR" altLang="en-US" sz="2300" dirty="0">
              <a:solidFill>
                <a:srgbClr val="0066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3" name="직사각형 12"/>
          <p:cNvSpPr/>
          <p:nvPr userDrawn="1"/>
        </p:nvSpPr>
        <p:spPr>
          <a:xfrm>
            <a:off x="-25863" y="-214338"/>
            <a:ext cx="7280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7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2</a:t>
            </a:r>
            <a:endParaRPr lang="ko-KR" altLang="en-US" sz="700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000" y="90000"/>
            <a:ext cx="3672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1400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몇십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en-US" altLang="ko-KR" sz="1400" b="1" spc="-150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× 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몇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을 어떻게 구할까요 </a:t>
            </a:r>
            <a:endParaRPr lang="ko-KR" altLang="en-US" sz="14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6FB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Freeform 6"/>
          <p:cNvSpPr>
            <a:spLocks/>
          </p:cNvSpPr>
          <p:nvPr userDrawn="1"/>
        </p:nvSpPr>
        <p:spPr bwMode="auto">
          <a:xfrm>
            <a:off x="674694" y="404813"/>
            <a:ext cx="1992290" cy="439714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161" y="0"/>
              </a:cxn>
              <a:cxn ang="0">
                <a:pos x="3180" y="2"/>
              </a:cxn>
              <a:cxn ang="0">
                <a:pos x="3197" y="6"/>
              </a:cxn>
              <a:cxn ang="0">
                <a:pos x="3210" y="14"/>
              </a:cxn>
              <a:cxn ang="0">
                <a:pos x="3221" y="22"/>
              </a:cxn>
              <a:cxn ang="0">
                <a:pos x="3230" y="33"/>
              </a:cxn>
              <a:cxn ang="0">
                <a:pos x="3236" y="43"/>
              </a:cxn>
              <a:cxn ang="0">
                <a:pos x="3240" y="54"/>
              </a:cxn>
              <a:cxn ang="0">
                <a:pos x="3243" y="64"/>
              </a:cxn>
              <a:cxn ang="0">
                <a:pos x="3245" y="72"/>
              </a:cxn>
              <a:cxn ang="0">
                <a:pos x="3247" y="80"/>
              </a:cxn>
              <a:cxn ang="0">
                <a:pos x="3247" y="397"/>
              </a:cxn>
              <a:cxn ang="0">
                <a:pos x="0" y="397"/>
              </a:cxn>
              <a:cxn ang="0">
                <a:pos x="0" y="86"/>
              </a:cxn>
              <a:cxn ang="0">
                <a:pos x="2" y="66"/>
              </a:cxn>
              <a:cxn ang="0">
                <a:pos x="6" y="49"/>
              </a:cxn>
              <a:cxn ang="0">
                <a:pos x="13" y="37"/>
              </a:cxn>
              <a:cxn ang="0">
                <a:pos x="22" y="25"/>
              </a:cxn>
              <a:cxn ang="0">
                <a:pos x="32" y="17"/>
              </a:cxn>
              <a:cxn ang="0">
                <a:pos x="42" y="11"/>
              </a:cxn>
              <a:cxn ang="0">
                <a:pos x="53" y="6"/>
              </a:cxn>
              <a:cxn ang="0">
                <a:pos x="63" y="3"/>
              </a:cxn>
              <a:cxn ang="0">
                <a:pos x="72" y="1"/>
              </a:cxn>
              <a:cxn ang="0">
                <a:pos x="79" y="0"/>
              </a:cxn>
            </a:cxnLst>
            <a:rect l="0" t="0" r="r" b="b"/>
            <a:pathLst>
              <a:path w="3247" h="397">
                <a:moveTo>
                  <a:pt x="79" y="0"/>
                </a:moveTo>
                <a:lnTo>
                  <a:pt x="3161" y="0"/>
                </a:lnTo>
                <a:lnTo>
                  <a:pt x="3180" y="2"/>
                </a:lnTo>
                <a:lnTo>
                  <a:pt x="3197" y="6"/>
                </a:lnTo>
                <a:lnTo>
                  <a:pt x="3210" y="14"/>
                </a:lnTo>
                <a:lnTo>
                  <a:pt x="3221" y="22"/>
                </a:lnTo>
                <a:lnTo>
                  <a:pt x="3230" y="33"/>
                </a:lnTo>
                <a:lnTo>
                  <a:pt x="3236" y="43"/>
                </a:lnTo>
                <a:lnTo>
                  <a:pt x="3240" y="54"/>
                </a:lnTo>
                <a:lnTo>
                  <a:pt x="3243" y="64"/>
                </a:lnTo>
                <a:lnTo>
                  <a:pt x="3245" y="72"/>
                </a:lnTo>
                <a:lnTo>
                  <a:pt x="3247" y="80"/>
                </a:lnTo>
                <a:lnTo>
                  <a:pt x="3247" y="397"/>
                </a:lnTo>
                <a:lnTo>
                  <a:pt x="0" y="397"/>
                </a:lnTo>
                <a:lnTo>
                  <a:pt x="0" y="86"/>
                </a:lnTo>
                <a:lnTo>
                  <a:pt x="2" y="66"/>
                </a:lnTo>
                <a:lnTo>
                  <a:pt x="6" y="49"/>
                </a:lnTo>
                <a:lnTo>
                  <a:pt x="13" y="37"/>
                </a:lnTo>
                <a:lnTo>
                  <a:pt x="22" y="25"/>
                </a:lnTo>
                <a:lnTo>
                  <a:pt x="32" y="17"/>
                </a:lnTo>
                <a:lnTo>
                  <a:pt x="42" y="11"/>
                </a:lnTo>
                <a:lnTo>
                  <a:pt x="53" y="6"/>
                </a:lnTo>
                <a:lnTo>
                  <a:pt x="63" y="3"/>
                </a:lnTo>
                <a:lnTo>
                  <a:pt x="72" y="1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srgbClr val="00660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549282" y="612000"/>
            <a:ext cx="136525" cy="15240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86" y="0"/>
              </a:cxn>
              <a:cxn ang="0">
                <a:pos x="85" y="96"/>
              </a:cxn>
              <a:cxn ang="0">
                <a:pos x="0" y="95"/>
              </a:cxn>
              <a:cxn ang="0">
                <a:pos x="0" y="77"/>
              </a:cxn>
              <a:cxn ang="0">
                <a:pos x="21" y="75"/>
              </a:cxn>
              <a:cxn ang="0">
                <a:pos x="36" y="71"/>
              </a:cxn>
              <a:cxn ang="0">
                <a:pos x="50" y="64"/>
              </a:cxn>
              <a:cxn ang="0">
                <a:pos x="60" y="55"/>
              </a:cxn>
              <a:cxn ang="0">
                <a:pos x="67" y="45"/>
              </a:cxn>
              <a:cxn ang="0">
                <a:pos x="72" y="35"/>
              </a:cxn>
              <a:cxn ang="0">
                <a:pos x="75" y="24"/>
              </a:cxn>
              <a:cxn ang="0">
                <a:pos x="77" y="15"/>
              </a:cxn>
              <a:cxn ang="0">
                <a:pos x="79" y="7"/>
              </a:cxn>
              <a:cxn ang="0">
                <a:pos x="79" y="0"/>
              </a:cxn>
            </a:cxnLst>
            <a:rect l="0" t="0" r="r" b="b"/>
            <a:pathLst>
              <a:path w="86" h="96">
                <a:moveTo>
                  <a:pt x="79" y="0"/>
                </a:moveTo>
                <a:lnTo>
                  <a:pt x="86" y="0"/>
                </a:lnTo>
                <a:lnTo>
                  <a:pt x="85" y="96"/>
                </a:lnTo>
                <a:lnTo>
                  <a:pt x="0" y="95"/>
                </a:lnTo>
                <a:lnTo>
                  <a:pt x="0" y="77"/>
                </a:lnTo>
                <a:lnTo>
                  <a:pt x="21" y="75"/>
                </a:lnTo>
                <a:lnTo>
                  <a:pt x="36" y="71"/>
                </a:lnTo>
                <a:lnTo>
                  <a:pt x="50" y="64"/>
                </a:lnTo>
                <a:lnTo>
                  <a:pt x="60" y="55"/>
                </a:lnTo>
                <a:lnTo>
                  <a:pt x="67" y="45"/>
                </a:lnTo>
                <a:lnTo>
                  <a:pt x="72" y="35"/>
                </a:lnTo>
                <a:lnTo>
                  <a:pt x="75" y="24"/>
                </a:lnTo>
                <a:lnTo>
                  <a:pt x="77" y="15"/>
                </a:lnTo>
                <a:lnTo>
                  <a:pt x="79" y="7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>
            <a:off x="2646000" y="612000"/>
            <a:ext cx="136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8" y="7"/>
              </a:cxn>
              <a:cxn ang="0">
                <a:pos x="9" y="15"/>
              </a:cxn>
              <a:cxn ang="0">
                <a:pos x="11" y="24"/>
              </a:cxn>
              <a:cxn ang="0">
                <a:pos x="14" y="35"/>
              </a:cxn>
              <a:cxn ang="0">
                <a:pos x="19" y="45"/>
              </a:cxn>
              <a:cxn ang="0">
                <a:pos x="26" y="55"/>
              </a:cxn>
              <a:cxn ang="0">
                <a:pos x="36" y="64"/>
              </a:cxn>
              <a:cxn ang="0">
                <a:pos x="50" y="71"/>
              </a:cxn>
              <a:cxn ang="0">
                <a:pos x="65" y="75"/>
              </a:cxn>
              <a:cxn ang="0">
                <a:pos x="86" y="77"/>
              </a:cxn>
              <a:cxn ang="0">
                <a:pos x="86" y="95"/>
              </a:cxn>
              <a:cxn ang="0">
                <a:pos x="1" y="96"/>
              </a:cxn>
              <a:cxn ang="0">
                <a:pos x="0" y="0"/>
              </a:cxn>
            </a:cxnLst>
            <a:rect l="0" t="0" r="r" b="b"/>
            <a:pathLst>
              <a:path w="86" h="96">
                <a:moveTo>
                  <a:pt x="0" y="0"/>
                </a:moveTo>
                <a:lnTo>
                  <a:pt x="8" y="0"/>
                </a:lnTo>
                <a:lnTo>
                  <a:pt x="8" y="7"/>
                </a:lnTo>
                <a:lnTo>
                  <a:pt x="9" y="15"/>
                </a:lnTo>
                <a:lnTo>
                  <a:pt x="11" y="24"/>
                </a:lnTo>
                <a:lnTo>
                  <a:pt x="14" y="35"/>
                </a:lnTo>
                <a:lnTo>
                  <a:pt x="19" y="45"/>
                </a:lnTo>
                <a:lnTo>
                  <a:pt x="26" y="55"/>
                </a:lnTo>
                <a:lnTo>
                  <a:pt x="36" y="64"/>
                </a:lnTo>
                <a:lnTo>
                  <a:pt x="50" y="71"/>
                </a:lnTo>
                <a:lnTo>
                  <a:pt x="65" y="75"/>
                </a:lnTo>
                <a:lnTo>
                  <a:pt x="86" y="77"/>
                </a:lnTo>
                <a:lnTo>
                  <a:pt x="86" y="95"/>
                </a:lnTo>
                <a:lnTo>
                  <a:pt x="1" y="9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31950" y="592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66720" y="357165"/>
            <a:ext cx="2000264" cy="446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006600"/>
                </a:solidFill>
                <a:latin typeface="나눔고딕 ExtraBold" pitchFamily="50" charset="-127"/>
                <a:ea typeface="나눔고딕 ExtraBold" pitchFamily="50" charset="-127"/>
              </a:rPr>
              <a:t>형성평가</a:t>
            </a:r>
            <a:endParaRPr lang="ko-KR" altLang="en-US" sz="2300" dirty="0">
              <a:solidFill>
                <a:srgbClr val="0066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3" name="직사각형 12"/>
          <p:cNvSpPr/>
          <p:nvPr userDrawn="1"/>
        </p:nvSpPr>
        <p:spPr>
          <a:xfrm>
            <a:off x="-25863" y="-214338"/>
            <a:ext cx="7280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7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2</a:t>
            </a:r>
            <a:endParaRPr lang="ko-KR" altLang="en-US" sz="700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000" y="90000"/>
            <a:ext cx="3672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1400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몇십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en-US" altLang="ko-KR" sz="1400" b="1" spc="-150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× 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몇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을 어떻게 구할까요 </a:t>
            </a:r>
            <a:endParaRPr lang="ko-KR" altLang="en-US" sz="14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>
                <a:latin typeface="나눔고딕" pitchFamily="50" charset="-127"/>
                <a:ea typeface="나눔고딕" pitchFamily="50" charset="-127"/>
              </a:defRPr>
            </a:lvl1pPr>
            <a:lvl2pPr>
              <a:defRPr sz="2400">
                <a:latin typeface="나눔고딕" pitchFamily="50" charset="-127"/>
                <a:ea typeface="나눔고딕" pitchFamily="50" charset="-127"/>
              </a:defRPr>
            </a:lvl2pPr>
            <a:lvl3pPr>
              <a:defRPr sz="2000">
                <a:latin typeface="나눔고딕" pitchFamily="50" charset="-127"/>
                <a:ea typeface="나눔고딕" pitchFamily="50" charset="-127"/>
              </a:defRPr>
            </a:lvl3pPr>
            <a:lvl4pPr>
              <a:defRPr sz="1800">
                <a:latin typeface="나눔고딕" pitchFamily="50" charset="-127"/>
                <a:ea typeface="나눔고딕" pitchFamily="50" charset="-127"/>
              </a:defRPr>
            </a:lvl4pPr>
            <a:lvl5pPr>
              <a:defRPr sz="1800">
                <a:latin typeface="나눔고딕" pitchFamily="50" charset="-127"/>
                <a:ea typeface="나눔고딕" pitchFamily="50" charset="-127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>
                <a:latin typeface="나눔고딕" pitchFamily="50" charset="-127"/>
                <a:ea typeface="나눔고딕" pitchFamily="50" charset="-127"/>
              </a:defRPr>
            </a:lvl1pPr>
            <a:lvl2pPr>
              <a:defRPr sz="2400">
                <a:latin typeface="나눔고딕" pitchFamily="50" charset="-127"/>
                <a:ea typeface="나눔고딕" pitchFamily="50" charset="-127"/>
              </a:defRPr>
            </a:lvl2pPr>
            <a:lvl3pPr>
              <a:defRPr sz="2000">
                <a:latin typeface="나눔고딕" pitchFamily="50" charset="-127"/>
                <a:ea typeface="나눔고딕" pitchFamily="50" charset="-127"/>
              </a:defRPr>
            </a:lvl3pPr>
            <a:lvl4pPr>
              <a:defRPr sz="1800">
                <a:latin typeface="나눔고딕" pitchFamily="50" charset="-127"/>
                <a:ea typeface="나눔고딕" pitchFamily="50" charset="-127"/>
              </a:defRPr>
            </a:lvl4pPr>
            <a:lvl5pPr>
              <a:defRPr sz="1800">
                <a:latin typeface="나눔고딕" pitchFamily="50" charset="-127"/>
                <a:ea typeface="나눔고딕" pitchFamily="50" charset="-127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999297E-E0B6-40E7-8FFE-20FF352193CC}" type="datetimeFigureOut">
              <a:rPr lang="ko-KR" altLang="en-US" smtClean="0"/>
              <a:pPr/>
              <a:t>2018-10-04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>
                <a:latin typeface="나눔고딕" pitchFamily="50" charset="-127"/>
                <a:ea typeface="나눔고딕" pitchFamily="50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>
                <a:latin typeface="나눔고딕" pitchFamily="50" charset="-127"/>
                <a:ea typeface="나눔고딕" pitchFamily="50" charset="-127"/>
              </a:defRPr>
            </a:lvl1pPr>
            <a:lvl2pPr>
              <a:defRPr sz="2000">
                <a:latin typeface="나눔고딕" pitchFamily="50" charset="-127"/>
                <a:ea typeface="나눔고딕" pitchFamily="50" charset="-127"/>
              </a:defRPr>
            </a:lvl2pPr>
            <a:lvl3pPr>
              <a:defRPr sz="1800">
                <a:latin typeface="나눔고딕" pitchFamily="50" charset="-127"/>
                <a:ea typeface="나눔고딕" pitchFamily="50" charset="-127"/>
              </a:defRPr>
            </a:lvl3pPr>
            <a:lvl4pPr>
              <a:defRPr sz="1600">
                <a:latin typeface="나눔고딕" pitchFamily="50" charset="-127"/>
                <a:ea typeface="나눔고딕" pitchFamily="50" charset="-127"/>
              </a:defRPr>
            </a:lvl4pPr>
            <a:lvl5pPr>
              <a:defRPr sz="1600">
                <a:latin typeface="나눔고딕" pitchFamily="50" charset="-127"/>
                <a:ea typeface="나눔고딕" pitchFamily="50" charset="-127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>
                <a:latin typeface="나눔고딕" pitchFamily="50" charset="-127"/>
                <a:ea typeface="나눔고딕" pitchFamily="50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>
                <a:latin typeface="나눔고딕" pitchFamily="50" charset="-127"/>
                <a:ea typeface="나눔고딕" pitchFamily="50" charset="-127"/>
              </a:defRPr>
            </a:lvl1pPr>
            <a:lvl2pPr>
              <a:defRPr sz="2000">
                <a:latin typeface="나눔고딕" pitchFamily="50" charset="-127"/>
                <a:ea typeface="나눔고딕" pitchFamily="50" charset="-127"/>
              </a:defRPr>
            </a:lvl2pPr>
            <a:lvl3pPr>
              <a:defRPr sz="1800">
                <a:latin typeface="나눔고딕" pitchFamily="50" charset="-127"/>
                <a:ea typeface="나눔고딕" pitchFamily="50" charset="-127"/>
              </a:defRPr>
            </a:lvl3pPr>
            <a:lvl4pPr>
              <a:defRPr sz="1600">
                <a:latin typeface="나눔고딕" pitchFamily="50" charset="-127"/>
                <a:ea typeface="나눔고딕" pitchFamily="50" charset="-127"/>
              </a:defRPr>
            </a:lvl4pPr>
            <a:lvl5pPr>
              <a:defRPr sz="1600">
                <a:latin typeface="나눔고딕" pitchFamily="50" charset="-127"/>
                <a:ea typeface="나눔고딕" pitchFamily="50" charset="-127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999297E-E0B6-40E7-8FFE-20FF352193CC}" type="datetimeFigureOut">
              <a:rPr lang="ko-KR" altLang="en-US" smtClean="0"/>
              <a:pPr/>
              <a:t>2018-10-04</a:t>
            </a:fld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999297E-E0B6-40E7-8FFE-20FF352193CC}" type="datetimeFigureOut">
              <a:rPr lang="ko-KR" altLang="en-US" smtClean="0"/>
              <a:pPr/>
              <a:t>2018-10-04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999297E-E0B6-40E7-8FFE-20FF352193CC}" type="datetimeFigureOut">
              <a:rPr lang="ko-KR" altLang="en-US" smtClean="0"/>
              <a:pPr/>
              <a:t>2018-10-04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999297E-E0B6-40E7-8FFE-20FF352193CC}" type="datetimeFigureOut">
              <a:rPr lang="ko-KR" altLang="en-US" smtClean="0"/>
              <a:pPr/>
              <a:t>2018-10-04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72" r:id="rId4"/>
    <p:sldLayoutId id="2147483673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9F49FBD7-3363-4535-886E-63A0BAAA0683}" type="datetimeFigureOut">
              <a:rPr lang="ko-KR" altLang="en-US" smtClean="0"/>
              <a:pPr/>
              <a:t>2018-10-04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slide" Target="slid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slide" Target="slide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slide" Target="slide1.xml"/><Relationship Id="rId5" Type="http://schemas.openxmlformats.org/officeDocument/2006/relationships/slide" Target="slide7.xml"/><Relationship Id="rId4" Type="http://schemas.openxmlformats.org/officeDocument/2006/relationships/slide" Target="slide2.xml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slide" Target="slide1.xml"/><Relationship Id="rId5" Type="http://schemas.openxmlformats.org/officeDocument/2006/relationships/slide" Target="slide7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slide" Target="slide7.xml"/><Relationship Id="rId5" Type="http://schemas.openxmlformats.org/officeDocument/2006/relationships/slide" Target="slide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10.png"/><Relationship Id="rId7" Type="http://schemas.openxmlformats.org/officeDocument/2006/relationships/slide" Target="slide7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slide" Target="slide2.xml"/><Relationship Id="rId5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6.png"/><Relationship Id="rId7" Type="http://schemas.openxmlformats.org/officeDocument/2006/relationships/slide" Target="slide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slide" Target="slide2.xml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slide" Target="slide1.xml"/><Relationship Id="rId5" Type="http://schemas.openxmlformats.org/officeDocument/2006/relationships/slide" Target="slide3.xml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12.png"/><Relationship Id="rId7" Type="http://schemas.openxmlformats.org/officeDocument/2006/relationships/slide" Target="slide3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slide" Target="slide2.xml"/><Relationship Id="rId5" Type="http://schemas.openxmlformats.org/officeDocument/2006/relationships/image" Target="../media/image10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그림 34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48000" y="32400"/>
            <a:ext cx="1844993" cy="911543"/>
          </a:xfrm>
          <a:prstGeom prst="rect">
            <a:avLst/>
          </a:prstGeom>
        </p:spPr>
      </p:pic>
      <p:pic>
        <p:nvPicPr>
          <p:cNvPr id="64" name="그림 63" descr="표지 선 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9596" y="928670"/>
            <a:ext cx="1534531" cy="1156285"/>
          </a:xfrm>
          <a:prstGeom prst="rect">
            <a:avLst/>
          </a:prstGeom>
        </p:spPr>
      </p:pic>
      <p:grpSp>
        <p:nvGrpSpPr>
          <p:cNvPr id="2" name="Group 851"/>
          <p:cNvGrpSpPr>
            <a:grpSpLocks noChangeAspect="1"/>
          </p:cNvGrpSpPr>
          <p:nvPr/>
        </p:nvGrpSpPr>
        <p:grpSpPr bwMode="auto">
          <a:xfrm>
            <a:off x="1285852" y="2428868"/>
            <a:ext cx="2071688" cy="2076450"/>
            <a:chOff x="810" y="1572"/>
            <a:chExt cx="1305" cy="1308"/>
          </a:xfrm>
        </p:grpSpPr>
        <p:sp>
          <p:nvSpPr>
            <p:cNvPr id="3" name="AutoShape 850"/>
            <p:cNvSpPr>
              <a:spLocks noChangeAspect="1" noChangeArrowheads="1" noTextEdit="1"/>
            </p:cNvSpPr>
            <p:nvPr/>
          </p:nvSpPr>
          <p:spPr bwMode="auto">
            <a:xfrm>
              <a:off x="810" y="1572"/>
              <a:ext cx="1305" cy="1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" name="Freeform 853"/>
            <p:cNvSpPr>
              <a:spLocks/>
            </p:cNvSpPr>
            <p:nvPr/>
          </p:nvSpPr>
          <p:spPr bwMode="auto">
            <a:xfrm>
              <a:off x="990" y="1576"/>
              <a:ext cx="1121" cy="1124"/>
            </a:xfrm>
            <a:custGeom>
              <a:avLst/>
              <a:gdLst/>
              <a:ahLst/>
              <a:cxnLst>
                <a:cxn ang="0">
                  <a:pos x="470" y="0"/>
                </a:cxn>
                <a:cxn ang="0">
                  <a:pos x="510" y="2"/>
                </a:cxn>
                <a:cxn ang="0">
                  <a:pos x="549" y="5"/>
                </a:cxn>
                <a:cxn ang="0">
                  <a:pos x="587" y="11"/>
                </a:cxn>
                <a:cxn ang="0">
                  <a:pos x="625" y="19"/>
                </a:cxn>
                <a:cxn ang="0">
                  <a:pos x="661" y="29"/>
                </a:cxn>
                <a:cxn ang="0">
                  <a:pos x="697" y="41"/>
                </a:cxn>
                <a:cxn ang="0">
                  <a:pos x="732" y="55"/>
                </a:cxn>
                <a:cxn ang="0">
                  <a:pos x="766" y="72"/>
                </a:cxn>
                <a:cxn ang="0">
                  <a:pos x="799" y="90"/>
                </a:cxn>
                <a:cxn ang="0">
                  <a:pos x="830" y="109"/>
                </a:cxn>
                <a:cxn ang="0">
                  <a:pos x="860" y="131"/>
                </a:cxn>
                <a:cxn ang="0">
                  <a:pos x="889" y="154"/>
                </a:cxn>
                <a:cxn ang="0">
                  <a:pos x="917" y="178"/>
                </a:cxn>
                <a:cxn ang="0">
                  <a:pos x="943" y="205"/>
                </a:cxn>
                <a:cxn ang="0">
                  <a:pos x="968" y="232"/>
                </a:cxn>
                <a:cxn ang="0">
                  <a:pos x="991" y="261"/>
                </a:cxn>
                <a:cxn ang="0">
                  <a:pos x="1012" y="292"/>
                </a:cxn>
                <a:cxn ang="0">
                  <a:pos x="1032" y="324"/>
                </a:cxn>
                <a:cxn ang="0">
                  <a:pos x="1050" y="356"/>
                </a:cxn>
                <a:cxn ang="0">
                  <a:pos x="1066" y="390"/>
                </a:cxn>
                <a:cxn ang="0">
                  <a:pos x="1080" y="425"/>
                </a:cxn>
                <a:cxn ang="0">
                  <a:pos x="1092" y="461"/>
                </a:cxn>
                <a:cxn ang="0">
                  <a:pos x="1102" y="498"/>
                </a:cxn>
                <a:cxn ang="0">
                  <a:pos x="1110" y="535"/>
                </a:cxn>
                <a:cxn ang="0">
                  <a:pos x="1116" y="574"/>
                </a:cxn>
                <a:cxn ang="0">
                  <a:pos x="1120" y="613"/>
                </a:cxn>
                <a:cxn ang="0">
                  <a:pos x="1121" y="652"/>
                </a:cxn>
                <a:cxn ang="0">
                  <a:pos x="1120" y="692"/>
                </a:cxn>
                <a:cxn ang="0">
                  <a:pos x="1116" y="731"/>
                </a:cxn>
                <a:cxn ang="0">
                  <a:pos x="1110" y="769"/>
                </a:cxn>
                <a:cxn ang="0">
                  <a:pos x="1103" y="806"/>
                </a:cxn>
                <a:cxn ang="0">
                  <a:pos x="1093" y="843"/>
                </a:cxn>
                <a:cxn ang="0">
                  <a:pos x="1081" y="878"/>
                </a:cxn>
                <a:cxn ang="0">
                  <a:pos x="1067" y="913"/>
                </a:cxn>
                <a:cxn ang="0">
                  <a:pos x="1051" y="947"/>
                </a:cxn>
                <a:cxn ang="0">
                  <a:pos x="1033" y="979"/>
                </a:cxn>
                <a:cxn ang="0">
                  <a:pos x="1014" y="1011"/>
                </a:cxn>
                <a:cxn ang="0">
                  <a:pos x="993" y="1041"/>
                </a:cxn>
                <a:cxn ang="0">
                  <a:pos x="970" y="1070"/>
                </a:cxn>
                <a:cxn ang="0">
                  <a:pos x="945" y="1098"/>
                </a:cxn>
                <a:cxn ang="0">
                  <a:pos x="919" y="1124"/>
                </a:cxn>
                <a:cxn ang="0">
                  <a:pos x="0" y="202"/>
                </a:cxn>
                <a:cxn ang="0">
                  <a:pos x="26" y="176"/>
                </a:cxn>
                <a:cxn ang="0">
                  <a:pos x="54" y="152"/>
                </a:cxn>
                <a:cxn ang="0">
                  <a:pos x="83" y="129"/>
                </a:cxn>
                <a:cxn ang="0">
                  <a:pos x="113" y="108"/>
                </a:cxn>
                <a:cxn ang="0">
                  <a:pos x="144" y="88"/>
                </a:cxn>
                <a:cxn ang="0">
                  <a:pos x="177" y="71"/>
                </a:cxn>
                <a:cxn ang="0">
                  <a:pos x="210" y="55"/>
                </a:cxn>
                <a:cxn ang="0">
                  <a:pos x="245" y="41"/>
                </a:cxn>
                <a:cxn ang="0">
                  <a:pos x="280" y="29"/>
                </a:cxn>
                <a:cxn ang="0">
                  <a:pos x="317" y="19"/>
                </a:cxn>
                <a:cxn ang="0">
                  <a:pos x="354" y="11"/>
                </a:cxn>
                <a:cxn ang="0">
                  <a:pos x="392" y="5"/>
                </a:cxn>
                <a:cxn ang="0">
                  <a:pos x="431" y="2"/>
                </a:cxn>
                <a:cxn ang="0">
                  <a:pos x="470" y="0"/>
                </a:cxn>
              </a:cxnLst>
              <a:rect l="0" t="0" r="r" b="b"/>
              <a:pathLst>
                <a:path w="1121" h="1124">
                  <a:moveTo>
                    <a:pt x="470" y="0"/>
                  </a:moveTo>
                  <a:lnTo>
                    <a:pt x="510" y="2"/>
                  </a:lnTo>
                  <a:lnTo>
                    <a:pt x="549" y="5"/>
                  </a:lnTo>
                  <a:lnTo>
                    <a:pt x="587" y="11"/>
                  </a:lnTo>
                  <a:lnTo>
                    <a:pt x="625" y="19"/>
                  </a:lnTo>
                  <a:lnTo>
                    <a:pt x="661" y="29"/>
                  </a:lnTo>
                  <a:lnTo>
                    <a:pt x="697" y="41"/>
                  </a:lnTo>
                  <a:lnTo>
                    <a:pt x="732" y="55"/>
                  </a:lnTo>
                  <a:lnTo>
                    <a:pt x="766" y="72"/>
                  </a:lnTo>
                  <a:lnTo>
                    <a:pt x="799" y="90"/>
                  </a:lnTo>
                  <a:lnTo>
                    <a:pt x="830" y="109"/>
                  </a:lnTo>
                  <a:lnTo>
                    <a:pt x="860" y="131"/>
                  </a:lnTo>
                  <a:lnTo>
                    <a:pt x="889" y="154"/>
                  </a:lnTo>
                  <a:lnTo>
                    <a:pt x="917" y="178"/>
                  </a:lnTo>
                  <a:lnTo>
                    <a:pt x="943" y="205"/>
                  </a:lnTo>
                  <a:lnTo>
                    <a:pt x="968" y="232"/>
                  </a:lnTo>
                  <a:lnTo>
                    <a:pt x="991" y="261"/>
                  </a:lnTo>
                  <a:lnTo>
                    <a:pt x="1012" y="292"/>
                  </a:lnTo>
                  <a:lnTo>
                    <a:pt x="1032" y="324"/>
                  </a:lnTo>
                  <a:lnTo>
                    <a:pt x="1050" y="356"/>
                  </a:lnTo>
                  <a:lnTo>
                    <a:pt x="1066" y="390"/>
                  </a:lnTo>
                  <a:lnTo>
                    <a:pt x="1080" y="425"/>
                  </a:lnTo>
                  <a:lnTo>
                    <a:pt x="1092" y="461"/>
                  </a:lnTo>
                  <a:lnTo>
                    <a:pt x="1102" y="498"/>
                  </a:lnTo>
                  <a:lnTo>
                    <a:pt x="1110" y="535"/>
                  </a:lnTo>
                  <a:lnTo>
                    <a:pt x="1116" y="574"/>
                  </a:lnTo>
                  <a:lnTo>
                    <a:pt x="1120" y="613"/>
                  </a:lnTo>
                  <a:lnTo>
                    <a:pt x="1121" y="652"/>
                  </a:lnTo>
                  <a:lnTo>
                    <a:pt x="1120" y="692"/>
                  </a:lnTo>
                  <a:lnTo>
                    <a:pt x="1116" y="731"/>
                  </a:lnTo>
                  <a:lnTo>
                    <a:pt x="1110" y="769"/>
                  </a:lnTo>
                  <a:lnTo>
                    <a:pt x="1103" y="806"/>
                  </a:lnTo>
                  <a:lnTo>
                    <a:pt x="1093" y="843"/>
                  </a:lnTo>
                  <a:lnTo>
                    <a:pt x="1081" y="878"/>
                  </a:lnTo>
                  <a:lnTo>
                    <a:pt x="1067" y="913"/>
                  </a:lnTo>
                  <a:lnTo>
                    <a:pt x="1051" y="947"/>
                  </a:lnTo>
                  <a:lnTo>
                    <a:pt x="1033" y="979"/>
                  </a:lnTo>
                  <a:lnTo>
                    <a:pt x="1014" y="1011"/>
                  </a:lnTo>
                  <a:lnTo>
                    <a:pt x="993" y="1041"/>
                  </a:lnTo>
                  <a:lnTo>
                    <a:pt x="970" y="1070"/>
                  </a:lnTo>
                  <a:lnTo>
                    <a:pt x="945" y="1098"/>
                  </a:lnTo>
                  <a:lnTo>
                    <a:pt x="919" y="1124"/>
                  </a:lnTo>
                  <a:lnTo>
                    <a:pt x="0" y="202"/>
                  </a:lnTo>
                  <a:lnTo>
                    <a:pt x="26" y="176"/>
                  </a:lnTo>
                  <a:lnTo>
                    <a:pt x="54" y="152"/>
                  </a:lnTo>
                  <a:lnTo>
                    <a:pt x="83" y="129"/>
                  </a:lnTo>
                  <a:lnTo>
                    <a:pt x="113" y="108"/>
                  </a:lnTo>
                  <a:lnTo>
                    <a:pt x="144" y="88"/>
                  </a:lnTo>
                  <a:lnTo>
                    <a:pt x="177" y="71"/>
                  </a:lnTo>
                  <a:lnTo>
                    <a:pt x="210" y="55"/>
                  </a:lnTo>
                  <a:lnTo>
                    <a:pt x="245" y="41"/>
                  </a:lnTo>
                  <a:lnTo>
                    <a:pt x="280" y="29"/>
                  </a:lnTo>
                  <a:lnTo>
                    <a:pt x="317" y="19"/>
                  </a:lnTo>
                  <a:lnTo>
                    <a:pt x="354" y="11"/>
                  </a:lnTo>
                  <a:lnTo>
                    <a:pt x="392" y="5"/>
                  </a:lnTo>
                  <a:lnTo>
                    <a:pt x="431" y="2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rgbClr val="EFEFE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" name="Freeform 854"/>
            <p:cNvSpPr>
              <a:spLocks/>
            </p:cNvSpPr>
            <p:nvPr/>
          </p:nvSpPr>
          <p:spPr bwMode="auto">
            <a:xfrm>
              <a:off x="810" y="1778"/>
              <a:ext cx="1099" cy="1102"/>
            </a:xfrm>
            <a:custGeom>
              <a:avLst/>
              <a:gdLst/>
              <a:ahLst/>
              <a:cxnLst>
                <a:cxn ang="0">
                  <a:pos x="180" y="0"/>
                </a:cxn>
                <a:cxn ang="0">
                  <a:pos x="1099" y="922"/>
                </a:cxn>
                <a:cxn ang="0">
                  <a:pos x="1072" y="947"/>
                </a:cxn>
                <a:cxn ang="0">
                  <a:pos x="1043" y="970"/>
                </a:cxn>
                <a:cxn ang="0">
                  <a:pos x="1012" y="992"/>
                </a:cxn>
                <a:cxn ang="0">
                  <a:pos x="981" y="1012"/>
                </a:cxn>
                <a:cxn ang="0">
                  <a:pos x="948" y="1030"/>
                </a:cxn>
                <a:cxn ang="0">
                  <a:pos x="914" y="1046"/>
                </a:cxn>
                <a:cxn ang="0">
                  <a:pos x="879" y="1061"/>
                </a:cxn>
                <a:cxn ang="0">
                  <a:pos x="843" y="1073"/>
                </a:cxn>
                <a:cxn ang="0">
                  <a:pos x="806" y="1083"/>
                </a:cxn>
                <a:cxn ang="0">
                  <a:pos x="768" y="1091"/>
                </a:cxn>
                <a:cxn ang="0">
                  <a:pos x="729" y="1097"/>
                </a:cxn>
                <a:cxn ang="0">
                  <a:pos x="690" y="1101"/>
                </a:cxn>
                <a:cxn ang="0">
                  <a:pos x="650" y="1102"/>
                </a:cxn>
                <a:cxn ang="0">
                  <a:pos x="611" y="1101"/>
                </a:cxn>
                <a:cxn ang="0">
                  <a:pos x="572" y="1097"/>
                </a:cxn>
                <a:cxn ang="0">
                  <a:pos x="533" y="1092"/>
                </a:cxn>
                <a:cxn ang="0">
                  <a:pos x="496" y="1083"/>
                </a:cxn>
                <a:cxn ang="0">
                  <a:pos x="459" y="1074"/>
                </a:cxn>
                <a:cxn ang="0">
                  <a:pos x="423" y="1061"/>
                </a:cxn>
                <a:cxn ang="0">
                  <a:pos x="388" y="1047"/>
                </a:cxn>
                <a:cxn ang="0">
                  <a:pos x="355" y="1031"/>
                </a:cxn>
                <a:cxn ang="0">
                  <a:pos x="322" y="1013"/>
                </a:cxn>
                <a:cxn ang="0">
                  <a:pos x="291" y="993"/>
                </a:cxn>
                <a:cxn ang="0">
                  <a:pos x="260" y="972"/>
                </a:cxn>
                <a:cxn ang="0">
                  <a:pos x="231" y="949"/>
                </a:cxn>
                <a:cxn ang="0">
                  <a:pos x="204" y="924"/>
                </a:cxn>
                <a:cxn ang="0">
                  <a:pos x="178" y="898"/>
                </a:cxn>
                <a:cxn ang="0">
                  <a:pos x="153" y="870"/>
                </a:cxn>
                <a:cxn ang="0">
                  <a:pos x="130" y="841"/>
                </a:cxn>
                <a:cxn ang="0">
                  <a:pos x="108" y="811"/>
                </a:cxn>
                <a:cxn ang="0">
                  <a:pos x="89" y="779"/>
                </a:cxn>
                <a:cxn ang="0">
                  <a:pos x="71" y="746"/>
                </a:cxn>
                <a:cxn ang="0">
                  <a:pos x="55" y="713"/>
                </a:cxn>
                <a:cxn ang="0">
                  <a:pos x="41" y="678"/>
                </a:cxn>
                <a:cxn ang="0">
                  <a:pos x="28" y="642"/>
                </a:cxn>
                <a:cxn ang="0">
                  <a:pos x="19" y="605"/>
                </a:cxn>
                <a:cxn ang="0">
                  <a:pos x="10" y="568"/>
                </a:cxn>
                <a:cxn ang="0">
                  <a:pos x="5" y="529"/>
                </a:cxn>
                <a:cxn ang="0">
                  <a:pos x="1" y="490"/>
                </a:cxn>
                <a:cxn ang="0">
                  <a:pos x="0" y="450"/>
                </a:cxn>
                <a:cxn ang="0">
                  <a:pos x="1" y="410"/>
                </a:cxn>
                <a:cxn ang="0">
                  <a:pos x="5" y="371"/>
                </a:cxn>
                <a:cxn ang="0">
                  <a:pos x="11" y="332"/>
                </a:cxn>
                <a:cxn ang="0">
                  <a:pos x="19" y="294"/>
                </a:cxn>
                <a:cxn ang="0">
                  <a:pos x="29" y="258"/>
                </a:cxn>
                <a:cxn ang="0">
                  <a:pos x="41" y="221"/>
                </a:cxn>
                <a:cxn ang="0">
                  <a:pos x="56" y="186"/>
                </a:cxn>
                <a:cxn ang="0">
                  <a:pos x="72" y="152"/>
                </a:cxn>
                <a:cxn ang="0">
                  <a:pos x="90" y="119"/>
                </a:cxn>
                <a:cxn ang="0">
                  <a:pos x="110" y="87"/>
                </a:cxn>
                <a:cxn ang="0">
                  <a:pos x="132" y="57"/>
                </a:cxn>
                <a:cxn ang="0">
                  <a:pos x="155" y="28"/>
                </a:cxn>
                <a:cxn ang="0">
                  <a:pos x="180" y="0"/>
                </a:cxn>
              </a:cxnLst>
              <a:rect l="0" t="0" r="r" b="b"/>
              <a:pathLst>
                <a:path w="1099" h="1102">
                  <a:moveTo>
                    <a:pt x="180" y="0"/>
                  </a:moveTo>
                  <a:lnTo>
                    <a:pt x="1099" y="922"/>
                  </a:lnTo>
                  <a:lnTo>
                    <a:pt x="1072" y="947"/>
                  </a:lnTo>
                  <a:lnTo>
                    <a:pt x="1043" y="970"/>
                  </a:lnTo>
                  <a:lnTo>
                    <a:pt x="1012" y="992"/>
                  </a:lnTo>
                  <a:lnTo>
                    <a:pt x="981" y="1012"/>
                  </a:lnTo>
                  <a:lnTo>
                    <a:pt x="948" y="1030"/>
                  </a:lnTo>
                  <a:lnTo>
                    <a:pt x="914" y="1046"/>
                  </a:lnTo>
                  <a:lnTo>
                    <a:pt x="879" y="1061"/>
                  </a:lnTo>
                  <a:lnTo>
                    <a:pt x="843" y="1073"/>
                  </a:lnTo>
                  <a:lnTo>
                    <a:pt x="806" y="1083"/>
                  </a:lnTo>
                  <a:lnTo>
                    <a:pt x="768" y="1091"/>
                  </a:lnTo>
                  <a:lnTo>
                    <a:pt x="729" y="1097"/>
                  </a:lnTo>
                  <a:lnTo>
                    <a:pt x="690" y="1101"/>
                  </a:lnTo>
                  <a:lnTo>
                    <a:pt x="650" y="1102"/>
                  </a:lnTo>
                  <a:lnTo>
                    <a:pt x="611" y="1101"/>
                  </a:lnTo>
                  <a:lnTo>
                    <a:pt x="572" y="1097"/>
                  </a:lnTo>
                  <a:lnTo>
                    <a:pt x="533" y="1092"/>
                  </a:lnTo>
                  <a:lnTo>
                    <a:pt x="496" y="1083"/>
                  </a:lnTo>
                  <a:lnTo>
                    <a:pt x="459" y="1074"/>
                  </a:lnTo>
                  <a:lnTo>
                    <a:pt x="423" y="1061"/>
                  </a:lnTo>
                  <a:lnTo>
                    <a:pt x="388" y="1047"/>
                  </a:lnTo>
                  <a:lnTo>
                    <a:pt x="355" y="1031"/>
                  </a:lnTo>
                  <a:lnTo>
                    <a:pt x="322" y="1013"/>
                  </a:lnTo>
                  <a:lnTo>
                    <a:pt x="291" y="993"/>
                  </a:lnTo>
                  <a:lnTo>
                    <a:pt x="260" y="972"/>
                  </a:lnTo>
                  <a:lnTo>
                    <a:pt x="231" y="949"/>
                  </a:lnTo>
                  <a:lnTo>
                    <a:pt x="204" y="924"/>
                  </a:lnTo>
                  <a:lnTo>
                    <a:pt x="178" y="898"/>
                  </a:lnTo>
                  <a:lnTo>
                    <a:pt x="153" y="870"/>
                  </a:lnTo>
                  <a:lnTo>
                    <a:pt x="130" y="841"/>
                  </a:lnTo>
                  <a:lnTo>
                    <a:pt x="108" y="811"/>
                  </a:lnTo>
                  <a:lnTo>
                    <a:pt x="89" y="779"/>
                  </a:lnTo>
                  <a:lnTo>
                    <a:pt x="71" y="746"/>
                  </a:lnTo>
                  <a:lnTo>
                    <a:pt x="55" y="713"/>
                  </a:lnTo>
                  <a:lnTo>
                    <a:pt x="41" y="678"/>
                  </a:lnTo>
                  <a:lnTo>
                    <a:pt x="28" y="642"/>
                  </a:lnTo>
                  <a:lnTo>
                    <a:pt x="19" y="605"/>
                  </a:lnTo>
                  <a:lnTo>
                    <a:pt x="10" y="568"/>
                  </a:lnTo>
                  <a:lnTo>
                    <a:pt x="5" y="529"/>
                  </a:lnTo>
                  <a:lnTo>
                    <a:pt x="1" y="490"/>
                  </a:lnTo>
                  <a:lnTo>
                    <a:pt x="0" y="450"/>
                  </a:lnTo>
                  <a:lnTo>
                    <a:pt x="1" y="410"/>
                  </a:lnTo>
                  <a:lnTo>
                    <a:pt x="5" y="371"/>
                  </a:lnTo>
                  <a:lnTo>
                    <a:pt x="11" y="332"/>
                  </a:lnTo>
                  <a:lnTo>
                    <a:pt x="19" y="294"/>
                  </a:lnTo>
                  <a:lnTo>
                    <a:pt x="29" y="258"/>
                  </a:lnTo>
                  <a:lnTo>
                    <a:pt x="41" y="221"/>
                  </a:lnTo>
                  <a:lnTo>
                    <a:pt x="56" y="186"/>
                  </a:lnTo>
                  <a:lnTo>
                    <a:pt x="72" y="152"/>
                  </a:lnTo>
                  <a:lnTo>
                    <a:pt x="90" y="119"/>
                  </a:lnTo>
                  <a:lnTo>
                    <a:pt x="110" y="87"/>
                  </a:lnTo>
                  <a:lnTo>
                    <a:pt x="132" y="57"/>
                  </a:lnTo>
                  <a:lnTo>
                    <a:pt x="155" y="28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" name="Freeform 855"/>
            <p:cNvSpPr>
              <a:spLocks/>
            </p:cNvSpPr>
            <p:nvPr/>
          </p:nvSpPr>
          <p:spPr bwMode="auto">
            <a:xfrm>
              <a:off x="971" y="1764"/>
              <a:ext cx="118" cy="117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0" y="1"/>
                </a:cxn>
                <a:cxn ang="0">
                  <a:pos x="82" y="4"/>
                </a:cxn>
                <a:cxn ang="0">
                  <a:pos x="91" y="9"/>
                </a:cxn>
                <a:cxn ang="0">
                  <a:pos x="100" y="17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6" y="47"/>
                </a:cxn>
                <a:cxn ang="0">
                  <a:pos x="118" y="58"/>
                </a:cxn>
                <a:cxn ang="0">
                  <a:pos x="116" y="70"/>
                </a:cxn>
                <a:cxn ang="0">
                  <a:pos x="113" y="81"/>
                </a:cxn>
                <a:cxn ang="0">
                  <a:pos x="108" y="91"/>
                </a:cxn>
                <a:cxn ang="0">
                  <a:pos x="100" y="100"/>
                </a:cxn>
                <a:cxn ang="0">
                  <a:pos x="91" y="107"/>
                </a:cxn>
                <a:cxn ang="0">
                  <a:pos x="82" y="113"/>
                </a:cxn>
                <a:cxn ang="0">
                  <a:pos x="70" y="116"/>
                </a:cxn>
                <a:cxn ang="0">
                  <a:pos x="59" y="117"/>
                </a:cxn>
                <a:cxn ang="0">
                  <a:pos x="47" y="116"/>
                </a:cxn>
                <a:cxn ang="0">
                  <a:pos x="36" y="113"/>
                </a:cxn>
                <a:cxn ang="0">
                  <a:pos x="26" y="107"/>
                </a:cxn>
                <a:cxn ang="0">
                  <a:pos x="17" y="100"/>
                </a:cxn>
                <a:cxn ang="0">
                  <a:pos x="10" y="91"/>
                </a:cxn>
                <a:cxn ang="0">
                  <a:pos x="5" y="81"/>
                </a:cxn>
                <a:cxn ang="0">
                  <a:pos x="1" y="70"/>
                </a:cxn>
                <a:cxn ang="0">
                  <a:pos x="0" y="58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0" y="26"/>
                </a:cxn>
                <a:cxn ang="0">
                  <a:pos x="17" y="17"/>
                </a:cxn>
                <a:cxn ang="0">
                  <a:pos x="26" y="9"/>
                </a:cxn>
                <a:cxn ang="0">
                  <a:pos x="36" y="4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7">
                  <a:moveTo>
                    <a:pt x="59" y="0"/>
                  </a:moveTo>
                  <a:lnTo>
                    <a:pt x="70" y="1"/>
                  </a:lnTo>
                  <a:lnTo>
                    <a:pt x="82" y="4"/>
                  </a:lnTo>
                  <a:lnTo>
                    <a:pt x="91" y="9"/>
                  </a:lnTo>
                  <a:lnTo>
                    <a:pt x="100" y="17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6" y="47"/>
                  </a:lnTo>
                  <a:lnTo>
                    <a:pt x="118" y="58"/>
                  </a:lnTo>
                  <a:lnTo>
                    <a:pt x="116" y="70"/>
                  </a:lnTo>
                  <a:lnTo>
                    <a:pt x="113" y="81"/>
                  </a:lnTo>
                  <a:lnTo>
                    <a:pt x="108" y="91"/>
                  </a:lnTo>
                  <a:lnTo>
                    <a:pt x="100" y="100"/>
                  </a:lnTo>
                  <a:lnTo>
                    <a:pt x="91" y="107"/>
                  </a:lnTo>
                  <a:lnTo>
                    <a:pt x="82" y="113"/>
                  </a:lnTo>
                  <a:lnTo>
                    <a:pt x="70" y="116"/>
                  </a:lnTo>
                  <a:lnTo>
                    <a:pt x="59" y="117"/>
                  </a:lnTo>
                  <a:lnTo>
                    <a:pt x="47" y="116"/>
                  </a:lnTo>
                  <a:lnTo>
                    <a:pt x="36" y="113"/>
                  </a:lnTo>
                  <a:lnTo>
                    <a:pt x="26" y="107"/>
                  </a:lnTo>
                  <a:lnTo>
                    <a:pt x="17" y="100"/>
                  </a:lnTo>
                  <a:lnTo>
                    <a:pt x="10" y="91"/>
                  </a:lnTo>
                  <a:lnTo>
                    <a:pt x="5" y="81"/>
                  </a:lnTo>
                  <a:lnTo>
                    <a:pt x="1" y="70"/>
                  </a:lnTo>
                  <a:lnTo>
                    <a:pt x="0" y="58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0" y="26"/>
                  </a:lnTo>
                  <a:lnTo>
                    <a:pt x="17" y="17"/>
                  </a:lnTo>
                  <a:lnTo>
                    <a:pt x="26" y="9"/>
                  </a:lnTo>
                  <a:lnTo>
                    <a:pt x="36" y="4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" name="Freeform 856"/>
            <p:cNvSpPr>
              <a:spLocks/>
            </p:cNvSpPr>
            <p:nvPr/>
          </p:nvSpPr>
          <p:spPr bwMode="auto">
            <a:xfrm>
              <a:off x="1813" y="2596"/>
              <a:ext cx="118" cy="1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1" y="1"/>
                </a:cxn>
                <a:cxn ang="0">
                  <a:pos x="82" y="5"/>
                </a:cxn>
                <a:cxn ang="0">
                  <a:pos x="92" y="11"/>
                </a:cxn>
                <a:cxn ang="0">
                  <a:pos x="101" y="18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7" y="47"/>
                </a:cxn>
                <a:cxn ang="0">
                  <a:pos x="118" y="59"/>
                </a:cxn>
                <a:cxn ang="0">
                  <a:pos x="117" y="71"/>
                </a:cxn>
                <a:cxn ang="0">
                  <a:pos x="113" y="82"/>
                </a:cxn>
                <a:cxn ang="0">
                  <a:pos x="108" y="92"/>
                </a:cxn>
                <a:cxn ang="0">
                  <a:pos x="101" y="101"/>
                </a:cxn>
                <a:cxn ang="0">
                  <a:pos x="92" y="108"/>
                </a:cxn>
                <a:cxn ang="0">
                  <a:pos x="82" y="114"/>
                </a:cxn>
                <a:cxn ang="0">
                  <a:pos x="71" y="117"/>
                </a:cxn>
                <a:cxn ang="0">
                  <a:pos x="59" y="118"/>
                </a:cxn>
                <a:cxn ang="0">
                  <a:pos x="47" y="117"/>
                </a:cxn>
                <a:cxn ang="0">
                  <a:pos x="36" y="114"/>
                </a:cxn>
                <a:cxn ang="0">
                  <a:pos x="26" y="108"/>
                </a:cxn>
                <a:cxn ang="0">
                  <a:pos x="18" y="101"/>
                </a:cxn>
                <a:cxn ang="0">
                  <a:pos x="11" y="92"/>
                </a:cxn>
                <a:cxn ang="0">
                  <a:pos x="5" y="82"/>
                </a:cxn>
                <a:cxn ang="0">
                  <a:pos x="1" y="71"/>
                </a:cxn>
                <a:cxn ang="0">
                  <a:pos x="0" y="59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1" y="26"/>
                </a:cxn>
                <a:cxn ang="0">
                  <a:pos x="18" y="18"/>
                </a:cxn>
                <a:cxn ang="0">
                  <a:pos x="26" y="11"/>
                </a:cxn>
                <a:cxn ang="0">
                  <a:pos x="36" y="5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8">
                  <a:moveTo>
                    <a:pt x="59" y="0"/>
                  </a:moveTo>
                  <a:lnTo>
                    <a:pt x="71" y="1"/>
                  </a:lnTo>
                  <a:lnTo>
                    <a:pt x="82" y="5"/>
                  </a:lnTo>
                  <a:lnTo>
                    <a:pt x="92" y="11"/>
                  </a:lnTo>
                  <a:lnTo>
                    <a:pt x="101" y="18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7" y="47"/>
                  </a:lnTo>
                  <a:lnTo>
                    <a:pt x="118" y="59"/>
                  </a:lnTo>
                  <a:lnTo>
                    <a:pt x="117" y="71"/>
                  </a:lnTo>
                  <a:lnTo>
                    <a:pt x="113" y="82"/>
                  </a:lnTo>
                  <a:lnTo>
                    <a:pt x="108" y="92"/>
                  </a:lnTo>
                  <a:lnTo>
                    <a:pt x="101" y="101"/>
                  </a:lnTo>
                  <a:lnTo>
                    <a:pt x="92" y="108"/>
                  </a:lnTo>
                  <a:lnTo>
                    <a:pt x="82" y="114"/>
                  </a:lnTo>
                  <a:lnTo>
                    <a:pt x="71" y="117"/>
                  </a:lnTo>
                  <a:lnTo>
                    <a:pt x="59" y="118"/>
                  </a:lnTo>
                  <a:lnTo>
                    <a:pt x="47" y="117"/>
                  </a:lnTo>
                  <a:lnTo>
                    <a:pt x="36" y="114"/>
                  </a:lnTo>
                  <a:lnTo>
                    <a:pt x="26" y="108"/>
                  </a:lnTo>
                  <a:lnTo>
                    <a:pt x="18" y="101"/>
                  </a:lnTo>
                  <a:lnTo>
                    <a:pt x="11" y="92"/>
                  </a:lnTo>
                  <a:lnTo>
                    <a:pt x="5" y="82"/>
                  </a:lnTo>
                  <a:lnTo>
                    <a:pt x="1" y="71"/>
                  </a:lnTo>
                  <a:lnTo>
                    <a:pt x="0" y="59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1" y="26"/>
                  </a:lnTo>
                  <a:lnTo>
                    <a:pt x="18" y="18"/>
                  </a:lnTo>
                  <a:lnTo>
                    <a:pt x="26" y="11"/>
                  </a:lnTo>
                  <a:lnTo>
                    <a:pt x="36" y="5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" name="Freeform 857"/>
            <p:cNvSpPr>
              <a:spLocks/>
            </p:cNvSpPr>
            <p:nvPr/>
          </p:nvSpPr>
          <p:spPr bwMode="auto">
            <a:xfrm>
              <a:off x="920" y="1687"/>
              <a:ext cx="1080" cy="1082"/>
            </a:xfrm>
            <a:custGeom>
              <a:avLst/>
              <a:gdLst/>
              <a:ahLst/>
              <a:cxnLst>
                <a:cxn ang="0">
                  <a:pos x="577" y="2"/>
                </a:cxn>
                <a:cxn ang="0">
                  <a:pos x="649" y="11"/>
                </a:cxn>
                <a:cxn ang="0">
                  <a:pos x="718" y="30"/>
                </a:cxn>
                <a:cxn ang="0">
                  <a:pos x="782" y="58"/>
                </a:cxn>
                <a:cxn ang="0">
                  <a:pos x="842" y="93"/>
                </a:cxn>
                <a:cxn ang="0">
                  <a:pos x="897" y="135"/>
                </a:cxn>
                <a:cxn ang="0">
                  <a:pos x="946" y="184"/>
                </a:cxn>
                <a:cxn ang="0">
                  <a:pos x="988" y="239"/>
                </a:cxn>
                <a:cxn ang="0">
                  <a:pos x="1023" y="299"/>
                </a:cxn>
                <a:cxn ang="0">
                  <a:pos x="1050" y="364"/>
                </a:cxn>
                <a:cxn ang="0">
                  <a:pos x="1069" y="432"/>
                </a:cxn>
                <a:cxn ang="0">
                  <a:pos x="1079" y="504"/>
                </a:cxn>
                <a:cxn ang="0">
                  <a:pos x="1079" y="579"/>
                </a:cxn>
                <a:cxn ang="0">
                  <a:pos x="1069" y="650"/>
                </a:cxn>
                <a:cxn ang="0">
                  <a:pos x="1050" y="719"/>
                </a:cxn>
                <a:cxn ang="0">
                  <a:pos x="1023" y="784"/>
                </a:cxn>
                <a:cxn ang="0">
                  <a:pos x="988" y="844"/>
                </a:cxn>
                <a:cxn ang="0">
                  <a:pos x="946" y="899"/>
                </a:cxn>
                <a:cxn ang="0">
                  <a:pos x="897" y="948"/>
                </a:cxn>
                <a:cxn ang="0">
                  <a:pos x="842" y="990"/>
                </a:cxn>
                <a:cxn ang="0">
                  <a:pos x="782" y="1025"/>
                </a:cxn>
                <a:cxn ang="0">
                  <a:pos x="718" y="1052"/>
                </a:cxn>
                <a:cxn ang="0">
                  <a:pos x="649" y="1071"/>
                </a:cxn>
                <a:cxn ang="0">
                  <a:pos x="577" y="1081"/>
                </a:cxn>
                <a:cxn ang="0">
                  <a:pos x="504" y="1081"/>
                </a:cxn>
                <a:cxn ang="0">
                  <a:pos x="432" y="1071"/>
                </a:cxn>
                <a:cxn ang="0">
                  <a:pos x="363" y="1052"/>
                </a:cxn>
                <a:cxn ang="0">
                  <a:pos x="299" y="1025"/>
                </a:cxn>
                <a:cxn ang="0">
                  <a:pos x="239" y="990"/>
                </a:cxn>
                <a:cxn ang="0">
                  <a:pos x="184" y="948"/>
                </a:cxn>
                <a:cxn ang="0">
                  <a:pos x="135" y="899"/>
                </a:cxn>
                <a:cxn ang="0">
                  <a:pos x="93" y="844"/>
                </a:cxn>
                <a:cxn ang="0">
                  <a:pos x="58" y="784"/>
                </a:cxn>
                <a:cxn ang="0">
                  <a:pos x="30" y="719"/>
                </a:cxn>
                <a:cxn ang="0">
                  <a:pos x="11" y="650"/>
                </a:cxn>
                <a:cxn ang="0">
                  <a:pos x="2" y="579"/>
                </a:cxn>
                <a:cxn ang="0">
                  <a:pos x="2" y="504"/>
                </a:cxn>
                <a:cxn ang="0">
                  <a:pos x="11" y="432"/>
                </a:cxn>
                <a:cxn ang="0">
                  <a:pos x="30" y="364"/>
                </a:cxn>
                <a:cxn ang="0">
                  <a:pos x="58" y="299"/>
                </a:cxn>
                <a:cxn ang="0">
                  <a:pos x="93" y="239"/>
                </a:cxn>
                <a:cxn ang="0">
                  <a:pos x="135" y="184"/>
                </a:cxn>
                <a:cxn ang="0">
                  <a:pos x="184" y="135"/>
                </a:cxn>
                <a:cxn ang="0">
                  <a:pos x="239" y="93"/>
                </a:cxn>
                <a:cxn ang="0">
                  <a:pos x="299" y="58"/>
                </a:cxn>
                <a:cxn ang="0">
                  <a:pos x="363" y="30"/>
                </a:cxn>
                <a:cxn ang="0">
                  <a:pos x="432" y="11"/>
                </a:cxn>
                <a:cxn ang="0">
                  <a:pos x="504" y="2"/>
                </a:cxn>
              </a:cxnLst>
              <a:rect l="0" t="0" r="r" b="b"/>
              <a:pathLst>
                <a:path w="1080" h="1082">
                  <a:moveTo>
                    <a:pt x="540" y="0"/>
                  </a:moveTo>
                  <a:lnTo>
                    <a:pt x="577" y="2"/>
                  </a:lnTo>
                  <a:lnTo>
                    <a:pt x="614" y="5"/>
                  </a:lnTo>
                  <a:lnTo>
                    <a:pt x="649" y="11"/>
                  </a:lnTo>
                  <a:lnTo>
                    <a:pt x="684" y="19"/>
                  </a:lnTo>
                  <a:lnTo>
                    <a:pt x="718" y="30"/>
                  </a:lnTo>
                  <a:lnTo>
                    <a:pt x="750" y="43"/>
                  </a:lnTo>
                  <a:lnTo>
                    <a:pt x="782" y="58"/>
                  </a:lnTo>
                  <a:lnTo>
                    <a:pt x="813" y="74"/>
                  </a:lnTo>
                  <a:lnTo>
                    <a:pt x="842" y="93"/>
                  </a:lnTo>
                  <a:lnTo>
                    <a:pt x="870" y="113"/>
                  </a:lnTo>
                  <a:lnTo>
                    <a:pt x="897" y="135"/>
                  </a:lnTo>
                  <a:lnTo>
                    <a:pt x="922" y="159"/>
                  </a:lnTo>
                  <a:lnTo>
                    <a:pt x="946" y="184"/>
                  </a:lnTo>
                  <a:lnTo>
                    <a:pt x="968" y="211"/>
                  </a:lnTo>
                  <a:lnTo>
                    <a:pt x="988" y="239"/>
                  </a:lnTo>
                  <a:lnTo>
                    <a:pt x="1006" y="268"/>
                  </a:lnTo>
                  <a:lnTo>
                    <a:pt x="1023" y="299"/>
                  </a:lnTo>
                  <a:lnTo>
                    <a:pt x="1038" y="331"/>
                  </a:lnTo>
                  <a:lnTo>
                    <a:pt x="1050" y="364"/>
                  </a:lnTo>
                  <a:lnTo>
                    <a:pt x="1061" y="397"/>
                  </a:lnTo>
                  <a:lnTo>
                    <a:pt x="1069" y="432"/>
                  </a:lnTo>
                  <a:lnTo>
                    <a:pt x="1075" y="468"/>
                  </a:lnTo>
                  <a:lnTo>
                    <a:pt x="1079" y="504"/>
                  </a:lnTo>
                  <a:lnTo>
                    <a:pt x="1080" y="541"/>
                  </a:lnTo>
                  <a:lnTo>
                    <a:pt x="1079" y="579"/>
                  </a:lnTo>
                  <a:lnTo>
                    <a:pt x="1075" y="615"/>
                  </a:lnTo>
                  <a:lnTo>
                    <a:pt x="1069" y="650"/>
                  </a:lnTo>
                  <a:lnTo>
                    <a:pt x="1061" y="685"/>
                  </a:lnTo>
                  <a:lnTo>
                    <a:pt x="1050" y="719"/>
                  </a:lnTo>
                  <a:lnTo>
                    <a:pt x="1038" y="752"/>
                  </a:lnTo>
                  <a:lnTo>
                    <a:pt x="1023" y="784"/>
                  </a:lnTo>
                  <a:lnTo>
                    <a:pt x="1006" y="814"/>
                  </a:lnTo>
                  <a:lnTo>
                    <a:pt x="988" y="844"/>
                  </a:lnTo>
                  <a:lnTo>
                    <a:pt x="968" y="872"/>
                  </a:lnTo>
                  <a:lnTo>
                    <a:pt x="946" y="899"/>
                  </a:lnTo>
                  <a:lnTo>
                    <a:pt x="922" y="924"/>
                  </a:lnTo>
                  <a:lnTo>
                    <a:pt x="897" y="948"/>
                  </a:lnTo>
                  <a:lnTo>
                    <a:pt x="870" y="969"/>
                  </a:lnTo>
                  <a:lnTo>
                    <a:pt x="842" y="990"/>
                  </a:lnTo>
                  <a:lnTo>
                    <a:pt x="813" y="1008"/>
                  </a:lnTo>
                  <a:lnTo>
                    <a:pt x="782" y="1025"/>
                  </a:lnTo>
                  <a:lnTo>
                    <a:pt x="750" y="1040"/>
                  </a:lnTo>
                  <a:lnTo>
                    <a:pt x="718" y="1052"/>
                  </a:lnTo>
                  <a:lnTo>
                    <a:pt x="684" y="1063"/>
                  </a:lnTo>
                  <a:lnTo>
                    <a:pt x="649" y="1071"/>
                  </a:lnTo>
                  <a:lnTo>
                    <a:pt x="614" y="1077"/>
                  </a:lnTo>
                  <a:lnTo>
                    <a:pt x="577" y="1081"/>
                  </a:lnTo>
                  <a:lnTo>
                    <a:pt x="540" y="1082"/>
                  </a:lnTo>
                  <a:lnTo>
                    <a:pt x="504" y="1081"/>
                  </a:lnTo>
                  <a:lnTo>
                    <a:pt x="467" y="1077"/>
                  </a:lnTo>
                  <a:lnTo>
                    <a:pt x="432" y="1071"/>
                  </a:lnTo>
                  <a:lnTo>
                    <a:pt x="397" y="1063"/>
                  </a:lnTo>
                  <a:lnTo>
                    <a:pt x="363" y="1052"/>
                  </a:lnTo>
                  <a:lnTo>
                    <a:pt x="330" y="1040"/>
                  </a:lnTo>
                  <a:lnTo>
                    <a:pt x="299" y="1025"/>
                  </a:lnTo>
                  <a:lnTo>
                    <a:pt x="268" y="1008"/>
                  </a:lnTo>
                  <a:lnTo>
                    <a:pt x="239" y="990"/>
                  </a:lnTo>
                  <a:lnTo>
                    <a:pt x="210" y="969"/>
                  </a:lnTo>
                  <a:lnTo>
                    <a:pt x="184" y="948"/>
                  </a:lnTo>
                  <a:lnTo>
                    <a:pt x="159" y="924"/>
                  </a:lnTo>
                  <a:lnTo>
                    <a:pt x="135" y="899"/>
                  </a:lnTo>
                  <a:lnTo>
                    <a:pt x="113" y="872"/>
                  </a:lnTo>
                  <a:lnTo>
                    <a:pt x="93" y="844"/>
                  </a:lnTo>
                  <a:lnTo>
                    <a:pt x="74" y="814"/>
                  </a:lnTo>
                  <a:lnTo>
                    <a:pt x="58" y="784"/>
                  </a:lnTo>
                  <a:lnTo>
                    <a:pt x="43" y="752"/>
                  </a:lnTo>
                  <a:lnTo>
                    <a:pt x="30" y="719"/>
                  </a:lnTo>
                  <a:lnTo>
                    <a:pt x="20" y="685"/>
                  </a:lnTo>
                  <a:lnTo>
                    <a:pt x="11" y="650"/>
                  </a:lnTo>
                  <a:lnTo>
                    <a:pt x="6" y="615"/>
                  </a:lnTo>
                  <a:lnTo>
                    <a:pt x="2" y="579"/>
                  </a:lnTo>
                  <a:lnTo>
                    <a:pt x="0" y="541"/>
                  </a:lnTo>
                  <a:lnTo>
                    <a:pt x="2" y="504"/>
                  </a:lnTo>
                  <a:lnTo>
                    <a:pt x="6" y="468"/>
                  </a:lnTo>
                  <a:lnTo>
                    <a:pt x="11" y="432"/>
                  </a:lnTo>
                  <a:lnTo>
                    <a:pt x="20" y="397"/>
                  </a:lnTo>
                  <a:lnTo>
                    <a:pt x="30" y="364"/>
                  </a:lnTo>
                  <a:lnTo>
                    <a:pt x="43" y="331"/>
                  </a:lnTo>
                  <a:lnTo>
                    <a:pt x="58" y="299"/>
                  </a:lnTo>
                  <a:lnTo>
                    <a:pt x="74" y="268"/>
                  </a:lnTo>
                  <a:lnTo>
                    <a:pt x="93" y="239"/>
                  </a:lnTo>
                  <a:lnTo>
                    <a:pt x="113" y="211"/>
                  </a:lnTo>
                  <a:lnTo>
                    <a:pt x="135" y="184"/>
                  </a:lnTo>
                  <a:lnTo>
                    <a:pt x="159" y="159"/>
                  </a:lnTo>
                  <a:lnTo>
                    <a:pt x="184" y="135"/>
                  </a:lnTo>
                  <a:lnTo>
                    <a:pt x="210" y="113"/>
                  </a:lnTo>
                  <a:lnTo>
                    <a:pt x="239" y="93"/>
                  </a:lnTo>
                  <a:lnTo>
                    <a:pt x="268" y="74"/>
                  </a:lnTo>
                  <a:lnTo>
                    <a:pt x="299" y="58"/>
                  </a:lnTo>
                  <a:lnTo>
                    <a:pt x="330" y="43"/>
                  </a:lnTo>
                  <a:lnTo>
                    <a:pt x="363" y="30"/>
                  </a:lnTo>
                  <a:lnTo>
                    <a:pt x="397" y="19"/>
                  </a:lnTo>
                  <a:lnTo>
                    <a:pt x="432" y="11"/>
                  </a:lnTo>
                  <a:lnTo>
                    <a:pt x="467" y="5"/>
                  </a:lnTo>
                  <a:lnTo>
                    <a:pt x="504" y="2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9" name="그림 8" descr="원  외부 점선 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26000" y="2178000"/>
            <a:ext cx="2572441" cy="2584603"/>
          </a:xfrm>
          <a:prstGeom prst="rect">
            <a:avLst/>
          </a:prstGeom>
        </p:spPr>
      </p:pic>
      <p:sp>
        <p:nvSpPr>
          <p:cNvPr id="17" name="타원 16"/>
          <p:cNvSpPr/>
          <p:nvPr/>
        </p:nvSpPr>
        <p:spPr>
          <a:xfrm>
            <a:off x="1494000" y="2646000"/>
            <a:ext cx="1663892" cy="1663892"/>
          </a:xfrm>
          <a:prstGeom prst="ellipse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나눔고딕" pitchFamily="50" charset="-127"/>
                <a:ea typeface="나눔고딕" pitchFamily="50" charset="-127"/>
              </a:rPr>
              <a:t> </a:t>
            </a: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643042" y="3143248"/>
            <a:ext cx="135732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36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8</a:t>
            </a:r>
            <a:r>
              <a:rPr lang="ko-KR" altLang="en-US" sz="3600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sz="36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57" name="모서리가 둥근 직사각형 56"/>
          <p:cNvSpPr/>
          <p:nvPr/>
        </p:nvSpPr>
        <p:spPr>
          <a:xfrm>
            <a:off x="827584" y="476672"/>
            <a:ext cx="2523606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115616" y="548680"/>
            <a:ext cx="22787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평면도형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(『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수학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』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44~45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)</a:t>
            </a:r>
            <a:endParaRPr lang="ko-KR" altLang="en-US" sz="14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59" name="타원 58"/>
          <p:cNvSpPr/>
          <p:nvPr/>
        </p:nvSpPr>
        <p:spPr>
          <a:xfrm>
            <a:off x="395536" y="332656"/>
            <a:ext cx="720080" cy="72008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28596" y="302105"/>
            <a:ext cx="6429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dirty="0" smtClean="0">
                <a:solidFill>
                  <a:srgbClr val="E94829"/>
                </a:solidFill>
                <a:latin typeface="나눔고딕 ExtraBold" pitchFamily="50" charset="-127"/>
                <a:ea typeface="나눔고딕 ExtraBold" pitchFamily="50" charset="-127"/>
              </a:rPr>
              <a:t>2</a:t>
            </a:r>
            <a:endParaRPr lang="ko-KR" altLang="en-US" sz="4400" dirty="0">
              <a:solidFill>
                <a:srgbClr val="E94829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71" name="타원 70">
            <a:hlinkClick r:id="rId5" action="ppaction://hlinksldjump"/>
          </p:cNvPr>
          <p:cNvSpPr/>
          <p:nvPr/>
        </p:nvSpPr>
        <p:spPr>
          <a:xfrm>
            <a:off x="8374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2" name="타원 71">
            <a:hlinkClick r:id="rId6" action="ppaction://hlinksldjump"/>
          </p:cNvPr>
          <p:cNvSpPr/>
          <p:nvPr/>
        </p:nvSpPr>
        <p:spPr>
          <a:xfrm>
            <a:off x="8842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3" name="타원 72">
            <a:hlinkClick r:id="rId7" action="ppaction://hlinksldjump"/>
          </p:cNvPr>
          <p:cNvSpPr/>
          <p:nvPr/>
        </p:nvSpPr>
        <p:spPr>
          <a:xfrm>
            <a:off x="9310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28" name="그룹 27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29" name="타원 2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0" name="이등변 삼각형 29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32" name="제목 1"/>
          <p:cNvSpPr txBox="1">
            <a:spLocks/>
          </p:cNvSpPr>
          <p:nvPr/>
        </p:nvSpPr>
        <p:spPr>
          <a:xfrm>
            <a:off x="3625316" y="2604828"/>
            <a:ext cx="5828277" cy="261776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600" dirty="0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생각 수학</a:t>
            </a:r>
            <a:endParaRPr lang="en-US" altLang="ko-KR" sz="3600" dirty="0" smtClean="0">
              <a:latin typeface="나눔고딕 ExtraBold" pitchFamily="50" charset="-127"/>
              <a:ea typeface="나눔고딕 ExtraBold" pitchFamily="50" charset="-127"/>
              <a:cs typeface="+mj-cs"/>
            </a:endParaRPr>
          </a:p>
          <a:p>
            <a:pPr marL="266700" marR="0" lvl="0" indent="-26670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0" i="0" u="none" strike="noStrike" kern="12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- </a:t>
            </a:r>
            <a:r>
              <a:rPr kumimoji="0" lang="ko-KR" altLang="en-US" sz="3600" b="0" i="0" u="none" strike="noStrike" kern="12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그림 속에 숨은 도형의</a:t>
            </a:r>
            <a:r>
              <a:rPr kumimoji="0" lang="ko-KR" altLang="en-US" sz="3600" b="0" i="0" u="none" strike="noStrike" kern="1200" cap="none" spc="-15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 </a:t>
            </a:r>
            <a:r>
              <a:rPr lang="ko-KR" altLang="en-US" sz="3600" spc="-150" dirty="0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수를 </a:t>
            </a:r>
            <a:r>
              <a:rPr lang="ko-KR" altLang="en-US" sz="3600" dirty="0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찾아볼까요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나눔고딕 ExtraBold" pitchFamily="50" charset="-127"/>
              <a:ea typeface="나눔고딕 ExtraBold" pitchFamily="50" charset="-127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51"/>
          <p:cNvGrpSpPr>
            <a:grpSpLocks noChangeAspect="1"/>
          </p:cNvGrpSpPr>
          <p:nvPr/>
        </p:nvGrpSpPr>
        <p:grpSpPr bwMode="auto">
          <a:xfrm>
            <a:off x="1285852" y="2428868"/>
            <a:ext cx="2071688" cy="2076450"/>
            <a:chOff x="810" y="1572"/>
            <a:chExt cx="1305" cy="1308"/>
          </a:xfrm>
        </p:grpSpPr>
        <p:sp>
          <p:nvSpPr>
            <p:cNvPr id="3" name="AutoShape 850"/>
            <p:cNvSpPr>
              <a:spLocks noChangeAspect="1" noChangeArrowheads="1" noTextEdit="1"/>
            </p:cNvSpPr>
            <p:nvPr/>
          </p:nvSpPr>
          <p:spPr bwMode="auto">
            <a:xfrm>
              <a:off x="810" y="1572"/>
              <a:ext cx="1305" cy="1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" name="Freeform 853"/>
            <p:cNvSpPr>
              <a:spLocks/>
            </p:cNvSpPr>
            <p:nvPr/>
          </p:nvSpPr>
          <p:spPr bwMode="auto">
            <a:xfrm>
              <a:off x="990" y="1576"/>
              <a:ext cx="1121" cy="1124"/>
            </a:xfrm>
            <a:custGeom>
              <a:avLst/>
              <a:gdLst/>
              <a:ahLst/>
              <a:cxnLst>
                <a:cxn ang="0">
                  <a:pos x="470" y="0"/>
                </a:cxn>
                <a:cxn ang="0">
                  <a:pos x="510" y="2"/>
                </a:cxn>
                <a:cxn ang="0">
                  <a:pos x="549" y="5"/>
                </a:cxn>
                <a:cxn ang="0">
                  <a:pos x="587" y="11"/>
                </a:cxn>
                <a:cxn ang="0">
                  <a:pos x="625" y="19"/>
                </a:cxn>
                <a:cxn ang="0">
                  <a:pos x="661" y="29"/>
                </a:cxn>
                <a:cxn ang="0">
                  <a:pos x="697" y="41"/>
                </a:cxn>
                <a:cxn ang="0">
                  <a:pos x="732" y="55"/>
                </a:cxn>
                <a:cxn ang="0">
                  <a:pos x="766" y="72"/>
                </a:cxn>
                <a:cxn ang="0">
                  <a:pos x="799" y="90"/>
                </a:cxn>
                <a:cxn ang="0">
                  <a:pos x="830" y="109"/>
                </a:cxn>
                <a:cxn ang="0">
                  <a:pos x="860" y="131"/>
                </a:cxn>
                <a:cxn ang="0">
                  <a:pos x="889" y="154"/>
                </a:cxn>
                <a:cxn ang="0">
                  <a:pos x="917" y="178"/>
                </a:cxn>
                <a:cxn ang="0">
                  <a:pos x="943" y="205"/>
                </a:cxn>
                <a:cxn ang="0">
                  <a:pos x="968" y="232"/>
                </a:cxn>
                <a:cxn ang="0">
                  <a:pos x="991" y="261"/>
                </a:cxn>
                <a:cxn ang="0">
                  <a:pos x="1012" y="292"/>
                </a:cxn>
                <a:cxn ang="0">
                  <a:pos x="1032" y="324"/>
                </a:cxn>
                <a:cxn ang="0">
                  <a:pos x="1050" y="356"/>
                </a:cxn>
                <a:cxn ang="0">
                  <a:pos x="1066" y="390"/>
                </a:cxn>
                <a:cxn ang="0">
                  <a:pos x="1080" y="425"/>
                </a:cxn>
                <a:cxn ang="0">
                  <a:pos x="1092" y="461"/>
                </a:cxn>
                <a:cxn ang="0">
                  <a:pos x="1102" y="498"/>
                </a:cxn>
                <a:cxn ang="0">
                  <a:pos x="1110" y="535"/>
                </a:cxn>
                <a:cxn ang="0">
                  <a:pos x="1116" y="574"/>
                </a:cxn>
                <a:cxn ang="0">
                  <a:pos x="1120" y="613"/>
                </a:cxn>
                <a:cxn ang="0">
                  <a:pos x="1121" y="652"/>
                </a:cxn>
                <a:cxn ang="0">
                  <a:pos x="1120" y="692"/>
                </a:cxn>
                <a:cxn ang="0">
                  <a:pos x="1116" y="731"/>
                </a:cxn>
                <a:cxn ang="0">
                  <a:pos x="1110" y="769"/>
                </a:cxn>
                <a:cxn ang="0">
                  <a:pos x="1103" y="806"/>
                </a:cxn>
                <a:cxn ang="0">
                  <a:pos x="1093" y="843"/>
                </a:cxn>
                <a:cxn ang="0">
                  <a:pos x="1081" y="878"/>
                </a:cxn>
                <a:cxn ang="0">
                  <a:pos x="1067" y="913"/>
                </a:cxn>
                <a:cxn ang="0">
                  <a:pos x="1051" y="947"/>
                </a:cxn>
                <a:cxn ang="0">
                  <a:pos x="1033" y="979"/>
                </a:cxn>
                <a:cxn ang="0">
                  <a:pos x="1014" y="1011"/>
                </a:cxn>
                <a:cxn ang="0">
                  <a:pos x="993" y="1041"/>
                </a:cxn>
                <a:cxn ang="0">
                  <a:pos x="970" y="1070"/>
                </a:cxn>
                <a:cxn ang="0">
                  <a:pos x="945" y="1098"/>
                </a:cxn>
                <a:cxn ang="0">
                  <a:pos x="919" y="1124"/>
                </a:cxn>
                <a:cxn ang="0">
                  <a:pos x="0" y="202"/>
                </a:cxn>
                <a:cxn ang="0">
                  <a:pos x="26" y="176"/>
                </a:cxn>
                <a:cxn ang="0">
                  <a:pos x="54" y="152"/>
                </a:cxn>
                <a:cxn ang="0">
                  <a:pos x="83" y="129"/>
                </a:cxn>
                <a:cxn ang="0">
                  <a:pos x="113" y="108"/>
                </a:cxn>
                <a:cxn ang="0">
                  <a:pos x="144" y="88"/>
                </a:cxn>
                <a:cxn ang="0">
                  <a:pos x="177" y="71"/>
                </a:cxn>
                <a:cxn ang="0">
                  <a:pos x="210" y="55"/>
                </a:cxn>
                <a:cxn ang="0">
                  <a:pos x="245" y="41"/>
                </a:cxn>
                <a:cxn ang="0">
                  <a:pos x="280" y="29"/>
                </a:cxn>
                <a:cxn ang="0">
                  <a:pos x="317" y="19"/>
                </a:cxn>
                <a:cxn ang="0">
                  <a:pos x="354" y="11"/>
                </a:cxn>
                <a:cxn ang="0">
                  <a:pos x="392" y="5"/>
                </a:cxn>
                <a:cxn ang="0">
                  <a:pos x="431" y="2"/>
                </a:cxn>
                <a:cxn ang="0">
                  <a:pos x="470" y="0"/>
                </a:cxn>
              </a:cxnLst>
              <a:rect l="0" t="0" r="r" b="b"/>
              <a:pathLst>
                <a:path w="1121" h="1124">
                  <a:moveTo>
                    <a:pt x="470" y="0"/>
                  </a:moveTo>
                  <a:lnTo>
                    <a:pt x="510" y="2"/>
                  </a:lnTo>
                  <a:lnTo>
                    <a:pt x="549" y="5"/>
                  </a:lnTo>
                  <a:lnTo>
                    <a:pt x="587" y="11"/>
                  </a:lnTo>
                  <a:lnTo>
                    <a:pt x="625" y="19"/>
                  </a:lnTo>
                  <a:lnTo>
                    <a:pt x="661" y="29"/>
                  </a:lnTo>
                  <a:lnTo>
                    <a:pt x="697" y="41"/>
                  </a:lnTo>
                  <a:lnTo>
                    <a:pt x="732" y="55"/>
                  </a:lnTo>
                  <a:lnTo>
                    <a:pt x="766" y="72"/>
                  </a:lnTo>
                  <a:lnTo>
                    <a:pt x="799" y="90"/>
                  </a:lnTo>
                  <a:lnTo>
                    <a:pt x="830" y="109"/>
                  </a:lnTo>
                  <a:lnTo>
                    <a:pt x="860" y="131"/>
                  </a:lnTo>
                  <a:lnTo>
                    <a:pt x="889" y="154"/>
                  </a:lnTo>
                  <a:lnTo>
                    <a:pt x="917" y="178"/>
                  </a:lnTo>
                  <a:lnTo>
                    <a:pt x="943" y="205"/>
                  </a:lnTo>
                  <a:lnTo>
                    <a:pt x="968" y="232"/>
                  </a:lnTo>
                  <a:lnTo>
                    <a:pt x="991" y="261"/>
                  </a:lnTo>
                  <a:lnTo>
                    <a:pt x="1012" y="292"/>
                  </a:lnTo>
                  <a:lnTo>
                    <a:pt x="1032" y="324"/>
                  </a:lnTo>
                  <a:lnTo>
                    <a:pt x="1050" y="356"/>
                  </a:lnTo>
                  <a:lnTo>
                    <a:pt x="1066" y="390"/>
                  </a:lnTo>
                  <a:lnTo>
                    <a:pt x="1080" y="425"/>
                  </a:lnTo>
                  <a:lnTo>
                    <a:pt x="1092" y="461"/>
                  </a:lnTo>
                  <a:lnTo>
                    <a:pt x="1102" y="498"/>
                  </a:lnTo>
                  <a:lnTo>
                    <a:pt x="1110" y="535"/>
                  </a:lnTo>
                  <a:lnTo>
                    <a:pt x="1116" y="574"/>
                  </a:lnTo>
                  <a:lnTo>
                    <a:pt x="1120" y="613"/>
                  </a:lnTo>
                  <a:lnTo>
                    <a:pt x="1121" y="652"/>
                  </a:lnTo>
                  <a:lnTo>
                    <a:pt x="1120" y="692"/>
                  </a:lnTo>
                  <a:lnTo>
                    <a:pt x="1116" y="731"/>
                  </a:lnTo>
                  <a:lnTo>
                    <a:pt x="1110" y="769"/>
                  </a:lnTo>
                  <a:lnTo>
                    <a:pt x="1103" y="806"/>
                  </a:lnTo>
                  <a:lnTo>
                    <a:pt x="1093" y="843"/>
                  </a:lnTo>
                  <a:lnTo>
                    <a:pt x="1081" y="878"/>
                  </a:lnTo>
                  <a:lnTo>
                    <a:pt x="1067" y="913"/>
                  </a:lnTo>
                  <a:lnTo>
                    <a:pt x="1051" y="947"/>
                  </a:lnTo>
                  <a:lnTo>
                    <a:pt x="1033" y="979"/>
                  </a:lnTo>
                  <a:lnTo>
                    <a:pt x="1014" y="1011"/>
                  </a:lnTo>
                  <a:lnTo>
                    <a:pt x="993" y="1041"/>
                  </a:lnTo>
                  <a:lnTo>
                    <a:pt x="970" y="1070"/>
                  </a:lnTo>
                  <a:lnTo>
                    <a:pt x="945" y="1098"/>
                  </a:lnTo>
                  <a:lnTo>
                    <a:pt x="919" y="1124"/>
                  </a:lnTo>
                  <a:lnTo>
                    <a:pt x="0" y="202"/>
                  </a:lnTo>
                  <a:lnTo>
                    <a:pt x="26" y="176"/>
                  </a:lnTo>
                  <a:lnTo>
                    <a:pt x="54" y="152"/>
                  </a:lnTo>
                  <a:lnTo>
                    <a:pt x="83" y="129"/>
                  </a:lnTo>
                  <a:lnTo>
                    <a:pt x="113" y="108"/>
                  </a:lnTo>
                  <a:lnTo>
                    <a:pt x="144" y="88"/>
                  </a:lnTo>
                  <a:lnTo>
                    <a:pt x="177" y="71"/>
                  </a:lnTo>
                  <a:lnTo>
                    <a:pt x="210" y="55"/>
                  </a:lnTo>
                  <a:lnTo>
                    <a:pt x="245" y="41"/>
                  </a:lnTo>
                  <a:lnTo>
                    <a:pt x="280" y="29"/>
                  </a:lnTo>
                  <a:lnTo>
                    <a:pt x="317" y="19"/>
                  </a:lnTo>
                  <a:lnTo>
                    <a:pt x="354" y="11"/>
                  </a:lnTo>
                  <a:lnTo>
                    <a:pt x="392" y="5"/>
                  </a:lnTo>
                  <a:lnTo>
                    <a:pt x="431" y="2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rgbClr val="EFEFE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" name="Freeform 854"/>
            <p:cNvSpPr>
              <a:spLocks/>
            </p:cNvSpPr>
            <p:nvPr/>
          </p:nvSpPr>
          <p:spPr bwMode="auto">
            <a:xfrm>
              <a:off x="810" y="1778"/>
              <a:ext cx="1099" cy="1102"/>
            </a:xfrm>
            <a:custGeom>
              <a:avLst/>
              <a:gdLst/>
              <a:ahLst/>
              <a:cxnLst>
                <a:cxn ang="0">
                  <a:pos x="180" y="0"/>
                </a:cxn>
                <a:cxn ang="0">
                  <a:pos x="1099" y="922"/>
                </a:cxn>
                <a:cxn ang="0">
                  <a:pos x="1072" y="947"/>
                </a:cxn>
                <a:cxn ang="0">
                  <a:pos x="1043" y="970"/>
                </a:cxn>
                <a:cxn ang="0">
                  <a:pos x="1012" y="992"/>
                </a:cxn>
                <a:cxn ang="0">
                  <a:pos x="981" y="1012"/>
                </a:cxn>
                <a:cxn ang="0">
                  <a:pos x="948" y="1030"/>
                </a:cxn>
                <a:cxn ang="0">
                  <a:pos x="914" y="1046"/>
                </a:cxn>
                <a:cxn ang="0">
                  <a:pos x="879" y="1061"/>
                </a:cxn>
                <a:cxn ang="0">
                  <a:pos x="843" y="1073"/>
                </a:cxn>
                <a:cxn ang="0">
                  <a:pos x="806" y="1083"/>
                </a:cxn>
                <a:cxn ang="0">
                  <a:pos x="768" y="1091"/>
                </a:cxn>
                <a:cxn ang="0">
                  <a:pos x="729" y="1097"/>
                </a:cxn>
                <a:cxn ang="0">
                  <a:pos x="690" y="1101"/>
                </a:cxn>
                <a:cxn ang="0">
                  <a:pos x="650" y="1102"/>
                </a:cxn>
                <a:cxn ang="0">
                  <a:pos x="611" y="1101"/>
                </a:cxn>
                <a:cxn ang="0">
                  <a:pos x="572" y="1097"/>
                </a:cxn>
                <a:cxn ang="0">
                  <a:pos x="533" y="1092"/>
                </a:cxn>
                <a:cxn ang="0">
                  <a:pos x="496" y="1083"/>
                </a:cxn>
                <a:cxn ang="0">
                  <a:pos x="459" y="1074"/>
                </a:cxn>
                <a:cxn ang="0">
                  <a:pos x="423" y="1061"/>
                </a:cxn>
                <a:cxn ang="0">
                  <a:pos x="388" y="1047"/>
                </a:cxn>
                <a:cxn ang="0">
                  <a:pos x="355" y="1031"/>
                </a:cxn>
                <a:cxn ang="0">
                  <a:pos x="322" y="1013"/>
                </a:cxn>
                <a:cxn ang="0">
                  <a:pos x="291" y="993"/>
                </a:cxn>
                <a:cxn ang="0">
                  <a:pos x="260" y="972"/>
                </a:cxn>
                <a:cxn ang="0">
                  <a:pos x="231" y="949"/>
                </a:cxn>
                <a:cxn ang="0">
                  <a:pos x="204" y="924"/>
                </a:cxn>
                <a:cxn ang="0">
                  <a:pos x="178" y="898"/>
                </a:cxn>
                <a:cxn ang="0">
                  <a:pos x="153" y="870"/>
                </a:cxn>
                <a:cxn ang="0">
                  <a:pos x="130" y="841"/>
                </a:cxn>
                <a:cxn ang="0">
                  <a:pos x="108" y="811"/>
                </a:cxn>
                <a:cxn ang="0">
                  <a:pos x="89" y="779"/>
                </a:cxn>
                <a:cxn ang="0">
                  <a:pos x="71" y="746"/>
                </a:cxn>
                <a:cxn ang="0">
                  <a:pos x="55" y="713"/>
                </a:cxn>
                <a:cxn ang="0">
                  <a:pos x="41" y="678"/>
                </a:cxn>
                <a:cxn ang="0">
                  <a:pos x="28" y="642"/>
                </a:cxn>
                <a:cxn ang="0">
                  <a:pos x="19" y="605"/>
                </a:cxn>
                <a:cxn ang="0">
                  <a:pos x="10" y="568"/>
                </a:cxn>
                <a:cxn ang="0">
                  <a:pos x="5" y="529"/>
                </a:cxn>
                <a:cxn ang="0">
                  <a:pos x="1" y="490"/>
                </a:cxn>
                <a:cxn ang="0">
                  <a:pos x="0" y="450"/>
                </a:cxn>
                <a:cxn ang="0">
                  <a:pos x="1" y="410"/>
                </a:cxn>
                <a:cxn ang="0">
                  <a:pos x="5" y="371"/>
                </a:cxn>
                <a:cxn ang="0">
                  <a:pos x="11" y="332"/>
                </a:cxn>
                <a:cxn ang="0">
                  <a:pos x="19" y="294"/>
                </a:cxn>
                <a:cxn ang="0">
                  <a:pos x="29" y="258"/>
                </a:cxn>
                <a:cxn ang="0">
                  <a:pos x="41" y="221"/>
                </a:cxn>
                <a:cxn ang="0">
                  <a:pos x="56" y="186"/>
                </a:cxn>
                <a:cxn ang="0">
                  <a:pos x="72" y="152"/>
                </a:cxn>
                <a:cxn ang="0">
                  <a:pos x="90" y="119"/>
                </a:cxn>
                <a:cxn ang="0">
                  <a:pos x="110" y="87"/>
                </a:cxn>
                <a:cxn ang="0">
                  <a:pos x="132" y="57"/>
                </a:cxn>
                <a:cxn ang="0">
                  <a:pos x="155" y="28"/>
                </a:cxn>
                <a:cxn ang="0">
                  <a:pos x="180" y="0"/>
                </a:cxn>
              </a:cxnLst>
              <a:rect l="0" t="0" r="r" b="b"/>
              <a:pathLst>
                <a:path w="1099" h="1102">
                  <a:moveTo>
                    <a:pt x="180" y="0"/>
                  </a:moveTo>
                  <a:lnTo>
                    <a:pt x="1099" y="922"/>
                  </a:lnTo>
                  <a:lnTo>
                    <a:pt x="1072" y="947"/>
                  </a:lnTo>
                  <a:lnTo>
                    <a:pt x="1043" y="970"/>
                  </a:lnTo>
                  <a:lnTo>
                    <a:pt x="1012" y="992"/>
                  </a:lnTo>
                  <a:lnTo>
                    <a:pt x="981" y="1012"/>
                  </a:lnTo>
                  <a:lnTo>
                    <a:pt x="948" y="1030"/>
                  </a:lnTo>
                  <a:lnTo>
                    <a:pt x="914" y="1046"/>
                  </a:lnTo>
                  <a:lnTo>
                    <a:pt x="879" y="1061"/>
                  </a:lnTo>
                  <a:lnTo>
                    <a:pt x="843" y="1073"/>
                  </a:lnTo>
                  <a:lnTo>
                    <a:pt x="806" y="1083"/>
                  </a:lnTo>
                  <a:lnTo>
                    <a:pt x="768" y="1091"/>
                  </a:lnTo>
                  <a:lnTo>
                    <a:pt x="729" y="1097"/>
                  </a:lnTo>
                  <a:lnTo>
                    <a:pt x="690" y="1101"/>
                  </a:lnTo>
                  <a:lnTo>
                    <a:pt x="650" y="1102"/>
                  </a:lnTo>
                  <a:lnTo>
                    <a:pt x="611" y="1101"/>
                  </a:lnTo>
                  <a:lnTo>
                    <a:pt x="572" y="1097"/>
                  </a:lnTo>
                  <a:lnTo>
                    <a:pt x="533" y="1092"/>
                  </a:lnTo>
                  <a:lnTo>
                    <a:pt x="496" y="1083"/>
                  </a:lnTo>
                  <a:lnTo>
                    <a:pt x="459" y="1074"/>
                  </a:lnTo>
                  <a:lnTo>
                    <a:pt x="423" y="1061"/>
                  </a:lnTo>
                  <a:lnTo>
                    <a:pt x="388" y="1047"/>
                  </a:lnTo>
                  <a:lnTo>
                    <a:pt x="355" y="1031"/>
                  </a:lnTo>
                  <a:lnTo>
                    <a:pt x="322" y="1013"/>
                  </a:lnTo>
                  <a:lnTo>
                    <a:pt x="291" y="993"/>
                  </a:lnTo>
                  <a:lnTo>
                    <a:pt x="260" y="972"/>
                  </a:lnTo>
                  <a:lnTo>
                    <a:pt x="231" y="949"/>
                  </a:lnTo>
                  <a:lnTo>
                    <a:pt x="204" y="924"/>
                  </a:lnTo>
                  <a:lnTo>
                    <a:pt x="178" y="898"/>
                  </a:lnTo>
                  <a:lnTo>
                    <a:pt x="153" y="870"/>
                  </a:lnTo>
                  <a:lnTo>
                    <a:pt x="130" y="841"/>
                  </a:lnTo>
                  <a:lnTo>
                    <a:pt x="108" y="811"/>
                  </a:lnTo>
                  <a:lnTo>
                    <a:pt x="89" y="779"/>
                  </a:lnTo>
                  <a:lnTo>
                    <a:pt x="71" y="746"/>
                  </a:lnTo>
                  <a:lnTo>
                    <a:pt x="55" y="713"/>
                  </a:lnTo>
                  <a:lnTo>
                    <a:pt x="41" y="678"/>
                  </a:lnTo>
                  <a:lnTo>
                    <a:pt x="28" y="642"/>
                  </a:lnTo>
                  <a:lnTo>
                    <a:pt x="19" y="605"/>
                  </a:lnTo>
                  <a:lnTo>
                    <a:pt x="10" y="568"/>
                  </a:lnTo>
                  <a:lnTo>
                    <a:pt x="5" y="529"/>
                  </a:lnTo>
                  <a:lnTo>
                    <a:pt x="1" y="490"/>
                  </a:lnTo>
                  <a:lnTo>
                    <a:pt x="0" y="450"/>
                  </a:lnTo>
                  <a:lnTo>
                    <a:pt x="1" y="410"/>
                  </a:lnTo>
                  <a:lnTo>
                    <a:pt x="5" y="371"/>
                  </a:lnTo>
                  <a:lnTo>
                    <a:pt x="11" y="332"/>
                  </a:lnTo>
                  <a:lnTo>
                    <a:pt x="19" y="294"/>
                  </a:lnTo>
                  <a:lnTo>
                    <a:pt x="29" y="258"/>
                  </a:lnTo>
                  <a:lnTo>
                    <a:pt x="41" y="221"/>
                  </a:lnTo>
                  <a:lnTo>
                    <a:pt x="56" y="186"/>
                  </a:lnTo>
                  <a:lnTo>
                    <a:pt x="72" y="152"/>
                  </a:lnTo>
                  <a:lnTo>
                    <a:pt x="90" y="119"/>
                  </a:lnTo>
                  <a:lnTo>
                    <a:pt x="110" y="87"/>
                  </a:lnTo>
                  <a:lnTo>
                    <a:pt x="132" y="57"/>
                  </a:lnTo>
                  <a:lnTo>
                    <a:pt x="155" y="28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" name="Freeform 855"/>
            <p:cNvSpPr>
              <a:spLocks/>
            </p:cNvSpPr>
            <p:nvPr/>
          </p:nvSpPr>
          <p:spPr bwMode="auto">
            <a:xfrm>
              <a:off x="971" y="1764"/>
              <a:ext cx="118" cy="117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0" y="1"/>
                </a:cxn>
                <a:cxn ang="0">
                  <a:pos x="82" y="4"/>
                </a:cxn>
                <a:cxn ang="0">
                  <a:pos x="91" y="9"/>
                </a:cxn>
                <a:cxn ang="0">
                  <a:pos x="100" y="17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6" y="47"/>
                </a:cxn>
                <a:cxn ang="0">
                  <a:pos x="118" y="58"/>
                </a:cxn>
                <a:cxn ang="0">
                  <a:pos x="116" y="70"/>
                </a:cxn>
                <a:cxn ang="0">
                  <a:pos x="113" y="81"/>
                </a:cxn>
                <a:cxn ang="0">
                  <a:pos x="108" y="91"/>
                </a:cxn>
                <a:cxn ang="0">
                  <a:pos x="100" y="100"/>
                </a:cxn>
                <a:cxn ang="0">
                  <a:pos x="91" y="107"/>
                </a:cxn>
                <a:cxn ang="0">
                  <a:pos x="82" y="113"/>
                </a:cxn>
                <a:cxn ang="0">
                  <a:pos x="70" y="116"/>
                </a:cxn>
                <a:cxn ang="0">
                  <a:pos x="59" y="117"/>
                </a:cxn>
                <a:cxn ang="0">
                  <a:pos x="47" y="116"/>
                </a:cxn>
                <a:cxn ang="0">
                  <a:pos x="36" y="113"/>
                </a:cxn>
                <a:cxn ang="0">
                  <a:pos x="26" y="107"/>
                </a:cxn>
                <a:cxn ang="0">
                  <a:pos x="17" y="100"/>
                </a:cxn>
                <a:cxn ang="0">
                  <a:pos x="10" y="91"/>
                </a:cxn>
                <a:cxn ang="0">
                  <a:pos x="5" y="81"/>
                </a:cxn>
                <a:cxn ang="0">
                  <a:pos x="1" y="70"/>
                </a:cxn>
                <a:cxn ang="0">
                  <a:pos x="0" y="58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0" y="26"/>
                </a:cxn>
                <a:cxn ang="0">
                  <a:pos x="17" y="17"/>
                </a:cxn>
                <a:cxn ang="0">
                  <a:pos x="26" y="9"/>
                </a:cxn>
                <a:cxn ang="0">
                  <a:pos x="36" y="4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7">
                  <a:moveTo>
                    <a:pt x="59" y="0"/>
                  </a:moveTo>
                  <a:lnTo>
                    <a:pt x="70" y="1"/>
                  </a:lnTo>
                  <a:lnTo>
                    <a:pt x="82" y="4"/>
                  </a:lnTo>
                  <a:lnTo>
                    <a:pt x="91" y="9"/>
                  </a:lnTo>
                  <a:lnTo>
                    <a:pt x="100" y="17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6" y="47"/>
                  </a:lnTo>
                  <a:lnTo>
                    <a:pt x="118" y="58"/>
                  </a:lnTo>
                  <a:lnTo>
                    <a:pt x="116" y="70"/>
                  </a:lnTo>
                  <a:lnTo>
                    <a:pt x="113" y="81"/>
                  </a:lnTo>
                  <a:lnTo>
                    <a:pt x="108" y="91"/>
                  </a:lnTo>
                  <a:lnTo>
                    <a:pt x="100" y="100"/>
                  </a:lnTo>
                  <a:lnTo>
                    <a:pt x="91" y="107"/>
                  </a:lnTo>
                  <a:lnTo>
                    <a:pt x="82" y="113"/>
                  </a:lnTo>
                  <a:lnTo>
                    <a:pt x="70" y="116"/>
                  </a:lnTo>
                  <a:lnTo>
                    <a:pt x="59" y="117"/>
                  </a:lnTo>
                  <a:lnTo>
                    <a:pt x="47" y="116"/>
                  </a:lnTo>
                  <a:lnTo>
                    <a:pt x="36" y="113"/>
                  </a:lnTo>
                  <a:lnTo>
                    <a:pt x="26" y="107"/>
                  </a:lnTo>
                  <a:lnTo>
                    <a:pt x="17" y="100"/>
                  </a:lnTo>
                  <a:lnTo>
                    <a:pt x="10" y="91"/>
                  </a:lnTo>
                  <a:lnTo>
                    <a:pt x="5" y="81"/>
                  </a:lnTo>
                  <a:lnTo>
                    <a:pt x="1" y="70"/>
                  </a:lnTo>
                  <a:lnTo>
                    <a:pt x="0" y="58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0" y="26"/>
                  </a:lnTo>
                  <a:lnTo>
                    <a:pt x="17" y="17"/>
                  </a:lnTo>
                  <a:lnTo>
                    <a:pt x="26" y="9"/>
                  </a:lnTo>
                  <a:lnTo>
                    <a:pt x="36" y="4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" name="Freeform 856"/>
            <p:cNvSpPr>
              <a:spLocks/>
            </p:cNvSpPr>
            <p:nvPr/>
          </p:nvSpPr>
          <p:spPr bwMode="auto">
            <a:xfrm>
              <a:off x="1813" y="2596"/>
              <a:ext cx="118" cy="1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1" y="1"/>
                </a:cxn>
                <a:cxn ang="0">
                  <a:pos x="82" y="5"/>
                </a:cxn>
                <a:cxn ang="0">
                  <a:pos x="92" y="11"/>
                </a:cxn>
                <a:cxn ang="0">
                  <a:pos x="101" y="18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7" y="47"/>
                </a:cxn>
                <a:cxn ang="0">
                  <a:pos x="118" y="59"/>
                </a:cxn>
                <a:cxn ang="0">
                  <a:pos x="117" y="71"/>
                </a:cxn>
                <a:cxn ang="0">
                  <a:pos x="113" y="82"/>
                </a:cxn>
                <a:cxn ang="0">
                  <a:pos x="108" y="92"/>
                </a:cxn>
                <a:cxn ang="0">
                  <a:pos x="101" y="101"/>
                </a:cxn>
                <a:cxn ang="0">
                  <a:pos x="92" y="108"/>
                </a:cxn>
                <a:cxn ang="0">
                  <a:pos x="82" y="114"/>
                </a:cxn>
                <a:cxn ang="0">
                  <a:pos x="71" y="117"/>
                </a:cxn>
                <a:cxn ang="0">
                  <a:pos x="59" y="118"/>
                </a:cxn>
                <a:cxn ang="0">
                  <a:pos x="47" y="117"/>
                </a:cxn>
                <a:cxn ang="0">
                  <a:pos x="36" y="114"/>
                </a:cxn>
                <a:cxn ang="0">
                  <a:pos x="26" y="108"/>
                </a:cxn>
                <a:cxn ang="0">
                  <a:pos x="18" y="101"/>
                </a:cxn>
                <a:cxn ang="0">
                  <a:pos x="11" y="92"/>
                </a:cxn>
                <a:cxn ang="0">
                  <a:pos x="5" y="82"/>
                </a:cxn>
                <a:cxn ang="0">
                  <a:pos x="1" y="71"/>
                </a:cxn>
                <a:cxn ang="0">
                  <a:pos x="0" y="59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1" y="26"/>
                </a:cxn>
                <a:cxn ang="0">
                  <a:pos x="18" y="18"/>
                </a:cxn>
                <a:cxn ang="0">
                  <a:pos x="26" y="11"/>
                </a:cxn>
                <a:cxn ang="0">
                  <a:pos x="36" y="5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8">
                  <a:moveTo>
                    <a:pt x="59" y="0"/>
                  </a:moveTo>
                  <a:lnTo>
                    <a:pt x="71" y="1"/>
                  </a:lnTo>
                  <a:lnTo>
                    <a:pt x="82" y="5"/>
                  </a:lnTo>
                  <a:lnTo>
                    <a:pt x="92" y="11"/>
                  </a:lnTo>
                  <a:lnTo>
                    <a:pt x="101" y="18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7" y="47"/>
                  </a:lnTo>
                  <a:lnTo>
                    <a:pt x="118" y="59"/>
                  </a:lnTo>
                  <a:lnTo>
                    <a:pt x="117" y="71"/>
                  </a:lnTo>
                  <a:lnTo>
                    <a:pt x="113" y="82"/>
                  </a:lnTo>
                  <a:lnTo>
                    <a:pt x="108" y="92"/>
                  </a:lnTo>
                  <a:lnTo>
                    <a:pt x="101" y="101"/>
                  </a:lnTo>
                  <a:lnTo>
                    <a:pt x="92" y="108"/>
                  </a:lnTo>
                  <a:lnTo>
                    <a:pt x="82" y="114"/>
                  </a:lnTo>
                  <a:lnTo>
                    <a:pt x="71" y="117"/>
                  </a:lnTo>
                  <a:lnTo>
                    <a:pt x="59" y="118"/>
                  </a:lnTo>
                  <a:lnTo>
                    <a:pt x="47" y="117"/>
                  </a:lnTo>
                  <a:lnTo>
                    <a:pt x="36" y="114"/>
                  </a:lnTo>
                  <a:lnTo>
                    <a:pt x="26" y="108"/>
                  </a:lnTo>
                  <a:lnTo>
                    <a:pt x="18" y="101"/>
                  </a:lnTo>
                  <a:lnTo>
                    <a:pt x="11" y="92"/>
                  </a:lnTo>
                  <a:lnTo>
                    <a:pt x="5" y="82"/>
                  </a:lnTo>
                  <a:lnTo>
                    <a:pt x="1" y="71"/>
                  </a:lnTo>
                  <a:lnTo>
                    <a:pt x="0" y="59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1" y="26"/>
                  </a:lnTo>
                  <a:lnTo>
                    <a:pt x="18" y="18"/>
                  </a:lnTo>
                  <a:lnTo>
                    <a:pt x="26" y="11"/>
                  </a:lnTo>
                  <a:lnTo>
                    <a:pt x="36" y="5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" name="Freeform 857"/>
            <p:cNvSpPr>
              <a:spLocks/>
            </p:cNvSpPr>
            <p:nvPr/>
          </p:nvSpPr>
          <p:spPr bwMode="auto">
            <a:xfrm>
              <a:off x="920" y="1687"/>
              <a:ext cx="1080" cy="1082"/>
            </a:xfrm>
            <a:custGeom>
              <a:avLst/>
              <a:gdLst/>
              <a:ahLst/>
              <a:cxnLst>
                <a:cxn ang="0">
                  <a:pos x="577" y="2"/>
                </a:cxn>
                <a:cxn ang="0">
                  <a:pos x="649" y="11"/>
                </a:cxn>
                <a:cxn ang="0">
                  <a:pos x="718" y="30"/>
                </a:cxn>
                <a:cxn ang="0">
                  <a:pos x="782" y="58"/>
                </a:cxn>
                <a:cxn ang="0">
                  <a:pos x="842" y="93"/>
                </a:cxn>
                <a:cxn ang="0">
                  <a:pos x="897" y="135"/>
                </a:cxn>
                <a:cxn ang="0">
                  <a:pos x="946" y="184"/>
                </a:cxn>
                <a:cxn ang="0">
                  <a:pos x="988" y="239"/>
                </a:cxn>
                <a:cxn ang="0">
                  <a:pos x="1023" y="299"/>
                </a:cxn>
                <a:cxn ang="0">
                  <a:pos x="1050" y="364"/>
                </a:cxn>
                <a:cxn ang="0">
                  <a:pos x="1069" y="432"/>
                </a:cxn>
                <a:cxn ang="0">
                  <a:pos x="1079" y="504"/>
                </a:cxn>
                <a:cxn ang="0">
                  <a:pos x="1079" y="579"/>
                </a:cxn>
                <a:cxn ang="0">
                  <a:pos x="1069" y="650"/>
                </a:cxn>
                <a:cxn ang="0">
                  <a:pos x="1050" y="719"/>
                </a:cxn>
                <a:cxn ang="0">
                  <a:pos x="1023" y="784"/>
                </a:cxn>
                <a:cxn ang="0">
                  <a:pos x="988" y="844"/>
                </a:cxn>
                <a:cxn ang="0">
                  <a:pos x="946" y="899"/>
                </a:cxn>
                <a:cxn ang="0">
                  <a:pos x="897" y="948"/>
                </a:cxn>
                <a:cxn ang="0">
                  <a:pos x="842" y="990"/>
                </a:cxn>
                <a:cxn ang="0">
                  <a:pos x="782" y="1025"/>
                </a:cxn>
                <a:cxn ang="0">
                  <a:pos x="718" y="1052"/>
                </a:cxn>
                <a:cxn ang="0">
                  <a:pos x="649" y="1071"/>
                </a:cxn>
                <a:cxn ang="0">
                  <a:pos x="577" y="1081"/>
                </a:cxn>
                <a:cxn ang="0">
                  <a:pos x="504" y="1081"/>
                </a:cxn>
                <a:cxn ang="0">
                  <a:pos x="432" y="1071"/>
                </a:cxn>
                <a:cxn ang="0">
                  <a:pos x="363" y="1052"/>
                </a:cxn>
                <a:cxn ang="0">
                  <a:pos x="299" y="1025"/>
                </a:cxn>
                <a:cxn ang="0">
                  <a:pos x="239" y="990"/>
                </a:cxn>
                <a:cxn ang="0">
                  <a:pos x="184" y="948"/>
                </a:cxn>
                <a:cxn ang="0">
                  <a:pos x="135" y="899"/>
                </a:cxn>
                <a:cxn ang="0">
                  <a:pos x="93" y="844"/>
                </a:cxn>
                <a:cxn ang="0">
                  <a:pos x="58" y="784"/>
                </a:cxn>
                <a:cxn ang="0">
                  <a:pos x="30" y="719"/>
                </a:cxn>
                <a:cxn ang="0">
                  <a:pos x="11" y="650"/>
                </a:cxn>
                <a:cxn ang="0">
                  <a:pos x="2" y="579"/>
                </a:cxn>
                <a:cxn ang="0">
                  <a:pos x="2" y="504"/>
                </a:cxn>
                <a:cxn ang="0">
                  <a:pos x="11" y="432"/>
                </a:cxn>
                <a:cxn ang="0">
                  <a:pos x="30" y="364"/>
                </a:cxn>
                <a:cxn ang="0">
                  <a:pos x="58" y="299"/>
                </a:cxn>
                <a:cxn ang="0">
                  <a:pos x="93" y="239"/>
                </a:cxn>
                <a:cxn ang="0">
                  <a:pos x="135" y="184"/>
                </a:cxn>
                <a:cxn ang="0">
                  <a:pos x="184" y="135"/>
                </a:cxn>
                <a:cxn ang="0">
                  <a:pos x="239" y="93"/>
                </a:cxn>
                <a:cxn ang="0">
                  <a:pos x="299" y="58"/>
                </a:cxn>
                <a:cxn ang="0">
                  <a:pos x="363" y="30"/>
                </a:cxn>
                <a:cxn ang="0">
                  <a:pos x="432" y="11"/>
                </a:cxn>
                <a:cxn ang="0">
                  <a:pos x="504" y="2"/>
                </a:cxn>
              </a:cxnLst>
              <a:rect l="0" t="0" r="r" b="b"/>
              <a:pathLst>
                <a:path w="1080" h="1082">
                  <a:moveTo>
                    <a:pt x="540" y="0"/>
                  </a:moveTo>
                  <a:lnTo>
                    <a:pt x="577" y="2"/>
                  </a:lnTo>
                  <a:lnTo>
                    <a:pt x="614" y="5"/>
                  </a:lnTo>
                  <a:lnTo>
                    <a:pt x="649" y="11"/>
                  </a:lnTo>
                  <a:lnTo>
                    <a:pt x="684" y="19"/>
                  </a:lnTo>
                  <a:lnTo>
                    <a:pt x="718" y="30"/>
                  </a:lnTo>
                  <a:lnTo>
                    <a:pt x="750" y="43"/>
                  </a:lnTo>
                  <a:lnTo>
                    <a:pt x="782" y="58"/>
                  </a:lnTo>
                  <a:lnTo>
                    <a:pt x="813" y="74"/>
                  </a:lnTo>
                  <a:lnTo>
                    <a:pt x="842" y="93"/>
                  </a:lnTo>
                  <a:lnTo>
                    <a:pt x="870" y="113"/>
                  </a:lnTo>
                  <a:lnTo>
                    <a:pt x="897" y="135"/>
                  </a:lnTo>
                  <a:lnTo>
                    <a:pt x="922" y="159"/>
                  </a:lnTo>
                  <a:lnTo>
                    <a:pt x="946" y="184"/>
                  </a:lnTo>
                  <a:lnTo>
                    <a:pt x="968" y="211"/>
                  </a:lnTo>
                  <a:lnTo>
                    <a:pt x="988" y="239"/>
                  </a:lnTo>
                  <a:lnTo>
                    <a:pt x="1006" y="268"/>
                  </a:lnTo>
                  <a:lnTo>
                    <a:pt x="1023" y="299"/>
                  </a:lnTo>
                  <a:lnTo>
                    <a:pt x="1038" y="331"/>
                  </a:lnTo>
                  <a:lnTo>
                    <a:pt x="1050" y="364"/>
                  </a:lnTo>
                  <a:lnTo>
                    <a:pt x="1061" y="397"/>
                  </a:lnTo>
                  <a:lnTo>
                    <a:pt x="1069" y="432"/>
                  </a:lnTo>
                  <a:lnTo>
                    <a:pt x="1075" y="468"/>
                  </a:lnTo>
                  <a:lnTo>
                    <a:pt x="1079" y="504"/>
                  </a:lnTo>
                  <a:lnTo>
                    <a:pt x="1080" y="541"/>
                  </a:lnTo>
                  <a:lnTo>
                    <a:pt x="1079" y="579"/>
                  </a:lnTo>
                  <a:lnTo>
                    <a:pt x="1075" y="615"/>
                  </a:lnTo>
                  <a:lnTo>
                    <a:pt x="1069" y="650"/>
                  </a:lnTo>
                  <a:lnTo>
                    <a:pt x="1061" y="685"/>
                  </a:lnTo>
                  <a:lnTo>
                    <a:pt x="1050" y="719"/>
                  </a:lnTo>
                  <a:lnTo>
                    <a:pt x="1038" y="752"/>
                  </a:lnTo>
                  <a:lnTo>
                    <a:pt x="1023" y="784"/>
                  </a:lnTo>
                  <a:lnTo>
                    <a:pt x="1006" y="814"/>
                  </a:lnTo>
                  <a:lnTo>
                    <a:pt x="988" y="844"/>
                  </a:lnTo>
                  <a:lnTo>
                    <a:pt x="968" y="872"/>
                  </a:lnTo>
                  <a:lnTo>
                    <a:pt x="946" y="899"/>
                  </a:lnTo>
                  <a:lnTo>
                    <a:pt x="922" y="924"/>
                  </a:lnTo>
                  <a:lnTo>
                    <a:pt x="897" y="948"/>
                  </a:lnTo>
                  <a:lnTo>
                    <a:pt x="870" y="969"/>
                  </a:lnTo>
                  <a:lnTo>
                    <a:pt x="842" y="990"/>
                  </a:lnTo>
                  <a:lnTo>
                    <a:pt x="813" y="1008"/>
                  </a:lnTo>
                  <a:lnTo>
                    <a:pt x="782" y="1025"/>
                  </a:lnTo>
                  <a:lnTo>
                    <a:pt x="750" y="1040"/>
                  </a:lnTo>
                  <a:lnTo>
                    <a:pt x="718" y="1052"/>
                  </a:lnTo>
                  <a:lnTo>
                    <a:pt x="684" y="1063"/>
                  </a:lnTo>
                  <a:lnTo>
                    <a:pt x="649" y="1071"/>
                  </a:lnTo>
                  <a:lnTo>
                    <a:pt x="614" y="1077"/>
                  </a:lnTo>
                  <a:lnTo>
                    <a:pt x="577" y="1081"/>
                  </a:lnTo>
                  <a:lnTo>
                    <a:pt x="540" y="1082"/>
                  </a:lnTo>
                  <a:lnTo>
                    <a:pt x="504" y="1081"/>
                  </a:lnTo>
                  <a:lnTo>
                    <a:pt x="467" y="1077"/>
                  </a:lnTo>
                  <a:lnTo>
                    <a:pt x="432" y="1071"/>
                  </a:lnTo>
                  <a:lnTo>
                    <a:pt x="397" y="1063"/>
                  </a:lnTo>
                  <a:lnTo>
                    <a:pt x="363" y="1052"/>
                  </a:lnTo>
                  <a:lnTo>
                    <a:pt x="330" y="1040"/>
                  </a:lnTo>
                  <a:lnTo>
                    <a:pt x="299" y="1025"/>
                  </a:lnTo>
                  <a:lnTo>
                    <a:pt x="268" y="1008"/>
                  </a:lnTo>
                  <a:lnTo>
                    <a:pt x="239" y="990"/>
                  </a:lnTo>
                  <a:lnTo>
                    <a:pt x="210" y="969"/>
                  </a:lnTo>
                  <a:lnTo>
                    <a:pt x="184" y="948"/>
                  </a:lnTo>
                  <a:lnTo>
                    <a:pt x="159" y="924"/>
                  </a:lnTo>
                  <a:lnTo>
                    <a:pt x="135" y="899"/>
                  </a:lnTo>
                  <a:lnTo>
                    <a:pt x="113" y="872"/>
                  </a:lnTo>
                  <a:lnTo>
                    <a:pt x="93" y="844"/>
                  </a:lnTo>
                  <a:lnTo>
                    <a:pt x="74" y="814"/>
                  </a:lnTo>
                  <a:lnTo>
                    <a:pt x="58" y="784"/>
                  </a:lnTo>
                  <a:lnTo>
                    <a:pt x="43" y="752"/>
                  </a:lnTo>
                  <a:lnTo>
                    <a:pt x="30" y="719"/>
                  </a:lnTo>
                  <a:lnTo>
                    <a:pt x="20" y="685"/>
                  </a:lnTo>
                  <a:lnTo>
                    <a:pt x="11" y="650"/>
                  </a:lnTo>
                  <a:lnTo>
                    <a:pt x="6" y="615"/>
                  </a:lnTo>
                  <a:lnTo>
                    <a:pt x="2" y="579"/>
                  </a:lnTo>
                  <a:lnTo>
                    <a:pt x="0" y="541"/>
                  </a:lnTo>
                  <a:lnTo>
                    <a:pt x="2" y="504"/>
                  </a:lnTo>
                  <a:lnTo>
                    <a:pt x="6" y="468"/>
                  </a:lnTo>
                  <a:lnTo>
                    <a:pt x="11" y="432"/>
                  </a:lnTo>
                  <a:lnTo>
                    <a:pt x="20" y="397"/>
                  </a:lnTo>
                  <a:lnTo>
                    <a:pt x="30" y="364"/>
                  </a:lnTo>
                  <a:lnTo>
                    <a:pt x="43" y="331"/>
                  </a:lnTo>
                  <a:lnTo>
                    <a:pt x="58" y="299"/>
                  </a:lnTo>
                  <a:lnTo>
                    <a:pt x="74" y="268"/>
                  </a:lnTo>
                  <a:lnTo>
                    <a:pt x="93" y="239"/>
                  </a:lnTo>
                  <a:lnTo>
                    <a:pt x="113" y="211"/>
                  </a:lnTo>
                  <a:lnTo>
                    <a:pt x="135" y="184"/>
                  </a:lnTo>
                  <a:lnTo>
                    <a:pt x="159" y="159"/>
                  </a:lnTo>
                  <a:lnTo>
                    <a:pt x="184" y="135"/>
                  </a:lnTo>
                  <a:lnTo>
                    <a:pt x="210" y="113"/>
                  </a:lnTo>
                  <a:lnTo>
                    <a:pt x="239" y="93"/>
                  </a:lnTo>
                  <a:lnTo>
                    <a:pt x="268" y="74"/>
                  </a:lnTo>
                  <a:lnTo>
                    <a:pt x="299" y="58"/>
                  </a:lnTo>
                  <a:lnTo>
                    <a:pt x="330" y="43"/>
                  </a:lnTo>
                  <a:lnTo>
                    <a:pt x="363" y="30"/>
                  </a:lnTo>
                  <a:lnTo>
                    <a:pt x="397" y="19"/>
                  </a:lnTo>
                  <a:lnTo>
                    <a:pt x="432" y="11"/>
                  </a:lnTo>
                  <a:lnTo>
                    <a:pt x="467" y="5"/>
                  </a:lnTo>
                  <a:lnTo>
                    <a:pt x="504" y="2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9" name="그림 8" descr="원  외부 점선 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6000" y="2178000"/>
            <a:ext cx="2572441" cy="2584603"/>
          </a:xfrm>
          <a:prstGeom prst="rect">
            <a:avLst/>
          </a:prstGeom>
        </p:spPr>
      </p:pic>
      <p:sp>
        <p:nvSpPr>
          <p:cNvPr id="10" name="제목 1"/>
          <p:cNvSpPr txBox="1">
            <a:spLocks/>
          </p:cNvSpPr>
          <p:nvPr/>
        </p:nvSpPr>
        <p:spPr>
          <a:xfrm>
            <a:off x="3409294" y="3140968"/>
            <a:ext cx="5504146" cy="216024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600" dirty="0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 얼마나 알고 있나요 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나눔고딕 ExtraBold" pitchFamily="50" charset="-127"/>
              <a:ea typeface="나눔고딕 ExtraBold" pitchFamily="50" charset="-127"/>
              <a:cs typeface="+mj-cs"/>
            </a:endParaRPr>
          </a:p>
        </p:txBody>
      </p:sp>
      <p:sp>
        <p:nvSpPr>
          <p:cNvPr id="11" name="타원 10"/>
          <p:cNvSpPr/>
          <p:nvPr/>
        </p:nvSpPr>
        <p:spPr>
          <a:xfrm>
            <a:off x="1494000" y="2646000"/>
            <a:ext cx="1663892" cy="1663892"/>
          </a:xfrm>
          <a:prstGeom prst="ellipse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나눔고딕" pitchFamily="50" charset="-127"/>
                <a:ea typeface="나눔고딕" pitchFamily="50" charset="-127"/>
              </a:rPr>
              <a:t> </a:t>
            </a: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43042" y="3143248"/>
            <a:ext cx="135732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36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9</a:t>
            </a:r>
            <a:r>
              <a:rPr lang="ko-KR" altLang="en-US" sz="3600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sz="36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259632" y="1700808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solidFill>
                  <a:srgbClr val="6FBA2C"/>
                </a:solidFill>
                <a:latin typeface="나눔고딕 ExtraBold" pitchFamily="50" charset="-127"/>
                <a:ea typeface="나눔고딕 ExtraBold" pitchFamily="50" charset="-127"/>
              </a:rPr>
              <a:t>다음 시간에 배울 내용 알아보기</a:t>
            </a:r>
            <a:endParaRPr lang="ko-KR" altLang="en-US" sz="2000" dirty="0">
              <a:solidFill>
                <a:srgbClr val="6FBA2C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69" name="그룹 68"/>
          <p:cNvGrpSpPr/>
          <p:nvPr/>
        </p:nvGrpSpPr>
        <p:grpSpPr>
          <a:xfrm>
            <a:off x="8382024" y="6192000"/>
            <a:ext cx="428628" cy="428628"/>
            <a:chOff x="6701949" y="6250801"/>
            <a:chExt cx="428628" cy="428628"/>
          </a:xfrm>
        </p:grpSpPr>
        <p:sp>
          <p:nvSpPr>
            <p:cNvPr id="70" name="타원 69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1" name="이등변 삼각형 70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59" name="그룹 58"/>
          <p:cNvGrpSpPr/>
          <p:nvPr/>
        </p:nvGrpSpPr>
        <p:grpSpPr>
          <a:xfrm>
            <a:off x="9035676" y="6192000"/>
            <a:ext cx="428628" cy="428628"/>
            <a:chOff x="6701949" y="6250801"/>
            <a:chExt cx="428628" cy="428628"/>
          </a:xfrm>
        </p:grpSpPr>
        <p:sp>
          <p:nvSpPr>
            <p:cNvPr id="60" name="타원 59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1" name="이등변 삼각형 60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27" name="모서리가 둥근 직사각형 26"/>
          <p:cNvSpPr/>
          <p:nvPr/>
        </p:nvSpPr>
        <p:spPr>
          <a:xfrm>
            <a:off x="395536" y="476672"/>
            <a:ext cx="2065860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3" name="모서리가 둥근 직사각형 32"/>
          <p:cNvSpPr/>
          <p:nvPr/>
        </p:nvSpPr>
        <p:spPr>
          <a:xfrm>
            <a:off x="395536" y="476672"/>
            <a:ext cx="1008112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                 </a:t>
            </a:r>
            <a:endParaRPr lang="ko-KR" altLang="en-US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467544" y="476672"/>
            <a:ext cx="3706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dirty="0" smtClean="0">
                <a:solidFill>
                  <a:srgbClr val="E94829"/>
                </a:solidFill>
                <a:latin typeface="나눔고딕 ExtraBold" pitchFamily="50" charset="-127"/>
                <a:ea typeface="나눔고딕 ExtraBold" pitchFamily="50" charset="-127"/>
              </a:rPr>
              <a:t>8</a:t>
            </a:r>
            <a:endParaRPr lang="ko-KR" altLang="en-US" sz="2400" dirty="0">
              <a:solidFill>
                <a:srgbClr val="E94829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83568" y="53938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424608" y="548680"/>
            <a:ext cx="11776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생각 수학</a:t>
            </a:r>
            <a:endParaRPr lang="ko-KR" altLang="en-US" sz="14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29" name="그림 28" descr="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48000" y="32400"/>
            <a:ext cx="1844993" cy="9115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원  외부 점선 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6000" y="2178000"/>
            <a:ext cx="2572441" cy="2584603"/>
          </a:xfrm>
          <a:prstGeom prst="rect">
            <a:avLst/>
          </a:prstGeom>
        </p:spPr>
      </p:pic>
      <p:grpSp>
        <p:nvGrpSpPr>
          <p:cNvPr id="3" name="Group 851"/>
          <p:cNvGrpSpPr>
            <a:grpSpLocks noChangeAspect="1"/>
          </p:cNvGrpSpPr>
          <p:nvPr/>
        </p:nvGrpSpPr>
        <p:grpSpPr bwMode="auto">
          <a:xfrm>
            <a:off x="1285852" y="2428868"/>
            <a:ext cx="2071688" cy="2076450"/>
            <a:chOff x="810" y="1572"/>
            <a:chExt cx="1305" cy="1308"/>
          </a:xfrm>
        </p:grpSpPr>
        <p:sp>
          <p:nvSpPr>
            <p:cNvPr id="4" name="AutoShape 850"/>
            <p:cNvSpPr>
              <a:spLocks noChangeAspect="1" noChangeArrowheads="1" noTextEdit="1"/>
            </p:cNvSpPr>
            <p:nvPr/>
          </p:nvSpPr>
          <p:spPr bwMode="auto">
            <a:xfrm>
              <a:off x="810" y="1572"/>
              <a:ext cx="1305" cy="1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" name="Freeform 853"/>
            <p:cNvSpPr>
              <a:spLocks/>
            </p:cNvSpPr>
            <p:nvPr/>
          </p:nvSpPr>
          <p:spPr bwMode="auto">
            <a:xfrm>
              <a:off x="990" y="1576"/>
              <a:ext cx="1121" cy="1124"/>
            </a:xfrm>
            <a:custGeom>
              <a:avLst/>
              <a:gdLst/>
              <a:ahLst/>
              <a:cxnLst>
                <a:cxn ang="0">
                  <a:pos x="470" y="0"/>
                </a:cxn>
                <a:cxn ang="0">
                  <a:pos x="510" y="2"/>
                </a:cxn>
                <a:cxn ang="0">
                  <a:pos x="549" y="5"/>
                </a:cxn>
                <a:cxn ang="0">
                  <a:pos x="587" y="11"/>
                </a:cxn>
                <a:cxn ang="0">
                  <a:pos x="625" y="19"/>
                </a:cxn>
                <a:cxn ang="0">
                  <a:pos x="661" y="29"/>
                </a:cxn>
                <a:cxn ang="0">
                  <a:pos x="697" y="41"/>
                </a:cxn>
                <a:cxn ang="0">
                  <a:pos x="732" y="55"/>
                </a:cxn>
                <a:cxn ang="0">
                  <a:pos x="766" y="72"/>
                </a:cxn>
                <a:cxn ang="0">
                  <a:pos x="799" y="90"/>
                </a:cxn>
                <a:cxn ang="0">
                  <a:pos x="830" y="109"/>
                </a:cxn>
                <a:cxn ang="0">
                  <a:pos x="860" y="131"/>
                </a:cxn>
                <a:cxn ang="0">
                  <a:pos x="889" y="154"/>
                </a:cxn>
                <a:cxn ang="0">
                  <a:pos x="917" y="178"/>
                </a:cxn>
                <a:cxn ang="0">
                  <a:pos x="943" y="205"/>
                </a:cxn>
                <a:cxn ang="0">
                  <a:pos x="968" y="232"/>
                </a:cxn>
                <a:cxn ang="0">
                  <a:pos x="991" y="261"/>
                </a:cxn>
                <a:cxn ang="0">
                  <a:pos x="1012" y="292"/>
                </a:cxn>
                <a:cxn ang="0">
                  <a:pos x="1032" y="324"/>
                </a:cxn>
                <a:cxn ang="0">
                  <a:pos x="1050" y="356"/>
                </a:cxn>
                <a:cxn ang="0">
                  <a:pos x="1066" y="390"/>
                </a:cxn>
                <a:cxn ang="0">
                  <a:pos x="1080" y="425"/>
                </a:cxn>
                <a:cxn ang="0">
                  <a:pos x="1092" y="461"/>
                </a:cxn>
                <a:cxn ang="0">
                  <a:pos x="1102" y="498"/>
                </a:cxn>
                <a:cxn ang="0">
                  <a:pos x="1110" y="535"/>
                </a:cxn>
                <a:cxn ang="0">
                  <a:pos x="1116" y="574"/>
                </a:cxn>
                <a:cxn ang="0">
                  <a:pos x="1120" y="613"/>
                </a:cxn>
                <a:cxn ang="0">
                  <a:pos x="1121" y="652"/>
                </a:cxn>
                <a:cxn ang="0">
                  <a:pos x="1120" y="692"/>
                </a:cxn>
                <a:cxn ang="0">
                  <a:pos x="1116" y="731"/>
                </a:cxn>
                <a:cxn ang="0">
                  <a:pos x="1110" y="769"/>
                </a:cxn>
                <a:cxn ang="0">
                  <a:pos x="1103" y="806"/>
                </a:cxn>
                <a:cxn ang="0">
                  <a:pos x="1093" y="843"/>
                </a:cxn>
                <a:cxn ang="0">
                  <a:pos x="1081" y="878"/>
                </a:cxn>
                <a:cxn ang="0">
                  <a:pos x="1067" y="913"/>
                </a:cxn>
                <a:cxn ang="0">
                  <a:pos x="1051" y="947"/>
                </a:cxn>
                <a:cxn ang="0">
                  <a:pos x="1033" y="979"/>
                </a:cxn>
                <a:cxn ang="0">
                  <a:pos x="1014" y="1011"/>
                </a:cxn>
                <a:cxn ang="0">
                  <a:pos x="993" y="1041"/>
                </a:cxn>
                <a:cxn ang="0">
                  <a:pos x="970" y="1070"/>
                </a:cxn>
                <a:cxn ang="0">
                  <a:pos x="945" y="1098"/>
                </a:cxn>
                <a:cxn ang="0">
                  <a:pos x="919" y="1124"/>
                </a:cxn>
                <a:cxn ang="0">
                  <a:pos x="0" y="202"/>
                </a:cxn>
                <a:cxn ang="0">
                  <a:pos x="26" y="176"/>
                </a:cxn>
                <a:cxn ang="0">
                  <a:pos x="54" y="152"/>
                </a:cxn>
                <a:cxn ang="0">
                  <a:pos x="83" y="129"/>
                </a:cxn>
                <a:cxn ang="0">
                  <a:pos x="113" y="108"/>
                </a:cxn>
                <a:cxn ang="0">
                  <a:pos x="144" y="88"/>
                </a:cxn>
                <a:cxn ang="0">
                  <a:pos x="177" y="71"/>
                </a:cxn>
                <a:cxn ang="0">
                  <a:pos x="210" y="55"/>
                </a:cxn>
                <a:cxn ang="0">
                  <a:pos x="245" y="41"/>
                </a:cxn>
                <a:cxn ang="0">
                  <a:pos x="280" y="29"/>
                </a:cxn>
                <a:cxn ang="0">
                  <a:pos x="317" y="19"/>
                </a:cxn>
                <a:cxn ang="0">
                  <a:pos x="354" y="11"/>
                </a:cxn>
                <a:cxn ang="0">
                  <a:pos x="392" y="5"/>
                </a:cxn>
                <a:cxn ang="0">
                  <a:pos x="431" y="2"/>
                </a:cxn>
                <a:cxn ang="0">
                  <a:pos x="470" y="0"/>
                </a:cxn>
              </a:cxnLst>
              <a:rect l="0" t="0" r="r" b="b"/>
              <a:pathLst>
                <a:path w="1121" h="1124">
                  <a:moveTo>
                    <a:pt x="470" y="0"/>
                  </a:moveTo>
                  <a:lnTo>
                    <a:pt x="510" y="2"/>
                  </a:lnTo>
                  <a:lnTo>
                    <a:pt x="549" y="5"/>
                  </a:lnTo>
                  <a:lnTo>
                    <a:pt x="587" y="11"/>
                  </a:lnTo>
                  <a:lnTo>
                    <a:pt x="625" y="19"/>
                  </a:lnTo>
                  <a:lnTo>
                    <a:pt x="661" y="29"/>
                  </a:lnTo>
                  <a:lnTo>
                    <a:pt x="697" y="41"/>
                  </a:lnTo>
                  <a:lnTo>
                    <a:pt x="732" y="55"/>
                  </a:lnTo>
                  <a:lnTo>
                    <a:pt x="766" y="72"/>
                  </a:lnTo>
                  <a:lnTo>
                    <a:pt x="799" y="90"/>
                  </a:lnTo>
                  <a:lnTo>
                    <a:pt x="830" y="109"/>
                  </a:lnTo>
                  <a:lnTo>
                    <a:pt x="860" y="131"/>
                  </a:lnTo>
                  <a:lnTo>
                    <a:pt x="889" y="154"/>
                  </a:lnTo>
                  <a:lnTo>
                    <a:pt x="917" y="178"/>
                  </a:lnTo>
                  <a:lnTo>
                    <a:pt x="943" y="205"/>
                  </a:lnTo>
                  <a:lnTo>
                    <a:pt x="968" y="232"/>
                  </a:lnTo>
                  <a:lnTo>
                    <a:pt x="991" y="261"/>
                  </a:lnTo>
                  <a:lnTo>
                    <a:pt x="1012" y="292"/>
                  </a:lnTo>
                  <a:lnTo>
                    <a:pt x="1032" y="324"/>
                  </a:lnTo>
                  <a:lnTo>
                    <a:pt x="1050" y="356"/>
                  </a:lnTo>
                  <a:lnTo>
                    <a:pt x="1066" y="390"/>
                  </a:lnTo>
                  <a:lnTo>
                    <a:pt x="1080" y="425"/>
                  </a:lnTo>
                  <a:lnTo>
                    <a:pt x="1092" y="461"/>
                  </a:lnTo>
                  <a:lnTo>
                    <a:pt x="1102" y="498"/>
                  </a:lnTo>
                  <a:lnTo>
                    <a:pt x="1110" y="535"/>
                  </a:lnTo>
                  <a:lnTo>
                    <a:pt x="1116" y="574"/>
                  </a:lnTo>
                  <a:lnTo>
                    <a:pt x="1120" y="613"/>
                  </a:lnTo>
                  <a:lnTo>
                    <a:pt x="1121" y="652"/>
                  </a:lnTo>
                  <a:lnTo>
                    <a:pt x="1120" y="692"/>
                  </a:lnTo>
                  <a:lnTo>
                    <a:pt x="1116" y="731"/>
                  </a:lnTo>
                  <a:lnTo>
                    <a:pt x="1110" y="769"/>
                  </a:lnTo>
                  <a:lnTo>
                    <a:pt x="1103" y="806"/>
                  </a:lnTo>
                  <a:lnTo>
                    <a:pt x="1093" y="843"/>
                  </a:lnTo>
                  <a:lnTo>
                    <a:pt x="1081" y="878"/>
                  </a:lnTo>
                  <a:lnTo>
                    <a:pt x="1067" y="913"/>
                  </a:lnTo>
                  <a:lnTo>
                    <a:pt x="1051" y="947"/>
                  </a:lnTo>
                  <a:lnTo>
                    <a:pt x="1033" y="979"/>
                  </a:lnTo>
                  <a:lnTo>
                    <a:pt x="1014" y="1011"/>
                  </a:lnTo>
                  <a:lnTo>
                    <a:pt x="993" y="1041"/>
                  </a:lnTo>
                  <a:lnTo>
                    <a:pt x="970" y="1070"/>
                  </a:lnTo>
                  <a:lnTo>
                    <a:pt x="945" y="1098"/>
                  </a:lnTo>
                  <a:lnTo>
                    <a:pt x="919" y="1124"/>
                  </a:lnTo>
                  <a:lnTo>
                    <a:pt x="0" y="202"/>
                  </a:lnTo>
                  <a:lnTo>
                    <a:pt x="26" y="176"/>
                  </a:lnTo>
                  <a:lnTo>
                    <a:pt x="54" y="152"/>
                  </a:lnTo>
                  <a:lnTo>
                    <a:pt x="83" y="129"/>
                  </a:lnTo>
                  <a:lnTo>
                    <a:pt x="113" y="108"/>
                  </a:lnTo>
                  <a:lnTo>
                    <a:pt x="144" y="88"/>
                  </a:lnTo>
                  <a:lnTo>
                    <a:pt x="177" y="71"/>
                  </a:lnTo>
                  <a:lnTo>
                    <a:pt x="210" y="55"/>
                  </a:lnTo>
                  <a:lnTo>
                    <a:pt x="245" y="41"/>
                  </a:lnTo>
                  <a:lnTo>
                    <a:pt x="280" y="29"/>
                  </a:lnTo>
                  <a:lnTo>
                    <a:pt x="317" y="19"/>
                  </a:lnTo>
                  <a:lnTo>
                    <a:pt x="354" y="11"/>
                  </a:lnTo>
                  <a:lnTo>
                    <a:pt x="392" y="5"/>
                  </a:lnTo>
                  <a:lnTo>
                    <a:pt x="431" y="2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rgbClr val="EFEFE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" name="Freeform 854"/>
            <p:cNvSpPr>
              <a:spLocks/>
            </p:cNvSpPr>
            <p:nvPr/>
          </p:nvSpPr>
          <p:spPr bwMode="auto">
            <a:xfrm>
              <a:off x="810" y="1778"/>
              <a:ext cx="1099" cy="1102"/>
            </a:xfrm>
            <a:custGeom>
              <a:avLst/>
              <a:gdLst/>
              <a:ahLst/>
              <a:cxnLst>
                <a:cxn ang="0">
                  <a:pos x="180" y="0"/>
                </a:cxn>
                <a:cxn ang="0">
                  <a:pos x="1099" y="922"/>
                </a:cxn>
                <a:cxn ang="0">
                  <a:pos x="1072" y="947"/>
                </a:cxn>
                <a:cxn ang="0">
                  <a:pos x="1043" y="970"/>
                </a:cxn>
                <a:cxn ang="0">
                  <a:pos x="1012" y="992"/>
                </a:cxn>
                <a:cxn ang="0">
                  <a:pos x="981" y="1012"/>
                </a:cxn>
                <a:cxn ang="0">
                  <a:pos x="948" y="1030"/>
                </a:cxn>
                <a:cxn ang="0">
                  <a:pos x="914" y="1046"/>
                </a:cxn>
                <a:cxn ang="0">
                  <a:pos x="879" y="1061"/>
                </a:cxn>
                <a:cxn ang="0">
                  <a:pos x="843" y="1073"/>
                </a:cxn>
                <a:cxn ang="0">
                  <a:pos x="806" y="1083"/>
                </a:cxn>
                <a:cxn ang="0">
                  <a:pos x="768" y="1091"/>
                </a:cxn>
                <a:cxn ang="0">
                  <a:pos x="729" y="1097"/>
                </a:cxn>
                <a:cxn ang="0">
                  <a:pos x="690" y="1101"/>
                </a:cxn>
                <a:cxn ang="0">
                  <a:pos x="650" y="1102"/>
                </a:cxn>
                <a:cxn ang="0">
                  <a:pos x="611" y="1101"/>
                </a:cxn>
                <a:cxn ang="0">
                  <a:pos x="572" y="1097"/>
                </a:cxn>
                <a:cxn ang="0">
                  <a:pos x="533" y="1092"/>
                </a:cxn>
                <a:cxn ang="0">
                  <a:pos x="496" y="1083"/>
                </a:cxn>
                <a:cxn ang="0">
                  <a:pos x="459" y="1074"/>
                </a:cxn>
                <a:cxn ang="0">
                  <a:pos x="423" y="1061"/>
                </a:cxn>
                <a:cxn ang="0">
                  <a:pos x="388" y="1047"/>
                </a:cxn>
                <a:cxn ang="0">
                  <a:pos x="355" y="1031"/>
                </a:cxn>
                <a:cxn ang="0">
                  <a:pos x="322" y="1013"/>
                </a:cxn>
                <a:cxn ang="0">
                  <a:pos x="291" y="993"/>
                </a:cxn>
                <a:cxn ang="0">
                  <a:pos x="260" y="972"/>
                </a:cxn>
                <a:cxn ang="0">
                  <a:pos x="231" y="949"/>
                </a:cxn>
                <a:cxn ang="0">
                  <a:pos x="204" y="924"/>
                </a:cxn>
                <a:cxn ang="0">
                  <a:pos x="178" y="898"/>
                </a:cxn>
                <a:cxn ang="0">
                  <a:pos x="153" y="870"/>
                </a:cxn>
                <a:cxn ang="0">
                  <a:pos x="130" y="841"/>
                </a:cxn>
                <a:cxn ang="0">
                  <a:pos x="108" y="811"/>
                </a:cxn>
                <a:cxn ang="0">
                  <a:pos x="89" y="779"/>
                </a:cxn>
                <a:cxn ang="0">
                  <a:pos x="71" y="746"/>
                </a:cxn>
                <a:cxn ang="0">
                  <a:pos x="55" y="713"/>
                </a:cxn>
                <a:cxn ang="0">
                  <a:pos x="41" y="678"/>
                </a:cxn>
                <a:cxn ang="0">
                  <a:pos x="28" y="642"/>
                </a:cxn>
                <a:cxn ang="0">
                  <a:pos x="19" y="605"/>
                </a:cxn>
                <a:cxn ang="0">
                  <a:pos x="10" y="568"/>
                </a:cxn>
                <a:cxn ang="0">
                  <a:pos x="5" y="529"/>
                </a:cxn>
                <a:cxn ang="0">
                  <a:pos x="1" y="490"/>
                </a:cxn>
                <a:cxn ang="0">
                  <a:pos x="0" y="450"/>
                </a:cxn>
                <a:cxn ang="0">
                  <a:pos x="1" y="410"/>
                </a:cxn>
                <a:cxn ang="0">
                  <a:pos x="5" y="371"/>
                </a:cxn>
                <a:cxn ang="0">
                  <a:pos x="11" y="332"/>
                </a:cxn>
                <a:cxn ang="0">
                  <a:pos x="19" y="294"/>
                </a:cxn>
                <a:cxn ang="0">
                  <a:pos x="29" y="258"/>
                </a:cxn>
                <a:cxn ang="0">
                  <a:pos x="41" y="221"/>
                </a:cxn>
                <a:cxn ang="0">
                  <a:pos x="56" y="186"/>
                </a:cxn>
                <a:cxn ang="0">
                  <a:pos x="72" y="152"/>
                </a:cxn>
                <a:cxn ang="0">
                  <a:pos x="90" y="119"/>
                </a:cxn>
                <a:cxn ang="0">
                  <a:pos x="110" y="87"/>
                </a:cxn>
                <a:cxn ang="0">
                  <a:pos x="132" y="57"/>
                </a:cxn>
                <a:cxn ang="0">
                  <a:pos x="155" y="28"/>
                </a:cxn>
                <a:cxn ang="0">
                  <a:pos x="180" y="0"/>
                </a:cxn>
              </a:cxnLst>
              <a:rect l="0" t="0" r="r" b="b"/>
              <a:pathLst>
                <a:path w="1099" h="1102">
                  <a:moveTo>
                    <a:pt x="180" y="0"/>
                  </a:moveTo>
                  <a:lnTo>
                    <a:pt x="1099" y="922"/>
                  </a:lnTo>
                  <a:lnTo>
                    <a:pt x="1072" y="947"/>
                  </a:lnTo>
                  <a:lnTo>
                    <a:pt x="1043" y="970"/>
                  </a:lnTo>
                  <a:lnTo>
                    <a:pt x="1012" y="992"/>
                  </a:lnTo>
                  <a:lnTo>
                    <a:pt x="981" y="1012"/>
                  </a:lnTo>
                  <a:lnTo>
                    <a:pt x="948" y="1030"/>
                  </a:lnTo>
                  <a:lnTo>
                    <a:pt x="914" y="1046"/>
                  </a:lnTo>
                  <a:lnTo>
                    <a:pt x="879" y="1061"/>
                  </a:lnTo>
                  <a:lnTo>
                    <a:pt x="843" y="1073"/>
                  </a:lnTo>
                  <a:lnTo>
                    <a:pt x="806" y="1083"/>
                  </a:lnTo>
                  <a:lnTo>
                    <a:pt x="768" y="1091"/>
                  </a:lnTo>
                  <a:lnTo>
                    <a:pt x="729" y="1097"/>
                  </a:lnTo>
                  <a:lnTo>
                    <a:pt x="690" y="1101"/>
                  </a:lnTo>
                  <a:lnTo>
                    <a:pt x="650" y="1102"/>
                  </a:lnTo>
                  <a:lnTo>
                    <a:pt x="611" y="1101"/>
                  </a:lnTo>
                  <a:lnTo>
                    <a:pt x="572" y="1097"/>
                  </a:lnTo>
                  <a:lnTo>
                    <a:pt x="533" y="1092"/>
                  </a:lnTo>
                  <a:lnTo>
                    <a:pt x="496" y="1083"/>
                  </a:lnTo>
                  <a:lnTo>
                    <a:pt x="459" y="1074"/>
                  </a:lnTo>
                  <a:lnTo>
                    <a:pt x="423" y="1061"/>
                  </a:lnTo>
                  <a:lnTo>
                    <a:pt x="388" y="1047"/>
                  </a:lnTo>
                  <a:lnTo>
                    <a:pt x="355" y="1031"/>
                  </a:lnTo>
                  <a:lnTo>
                    <a:pt x="322" y="1013"/>
                  </a:lnTo>
                  <a:lnTo>
                    <a:pt x="291" y="993"/>
                  </a:lnTo>
                  <a:lnTo>
                    <a:pt x="260" y="972"/>
                  </a:lnTo>
                  <a:lnTo>
                    <a:pt x="231" y="949"/>
                  </a:lnTo>
                  <a:lnTo>
                    <a:pt x="204" y="924"/>
                  </a:lnTo>
                  <a:lnTo>
                    <a:pt x="178" y="898"/>
                  </a:lnTo>
                  <a:lnTo>
                    <a:pt x="153" y="870"/>
                  </a:lnTo>
                  <a:lnTo>
                    <a:pt x="130" y="841"/>
                  </a:lnTo>
                  <a:lnTo>
                    <a:pt x="108" y="811"/>
                  </a:lnTo>
                  <a:lnTo>
                    <a:pt x="89" y="779"/>
                  </a:lnTo>
                  <a:lnTo>
                    <a:pt x="71" y="746"/>
                  </a:lnTo>
                  <a:lnTo>
                    <a:pt x="55" y="713"/>
                  </a:lnTo>
                  <a:lnTo>
                    <a:pt x="41" y="678"/>
                  </a:lnTo>
                  <a:lnTo>
                    <a:pt x="28" y="642"/>
                  </a:lnTo>
                  <a:lnTo>
                    <a:pt x="19" y="605"/>
                  </a:lnTo>
                  <a:lnTo>
                    <a:pt x="10" y="568"/>
                  </a:lnTo>
                  <a:lnTo>
                    <a:pt x="5" y="529"/>
                  </a:lnTo>
                  <a:lnTo>
                    <a:pt x="1" y="490"/>
                  </a:lnTo>
                  <a:lnTo>
                    <a:pt x="0" y="450"/>
                  </a:lnTo>
                  <a:lnTo>
                    <a:pt x="1" y="410"/>
                  </a:lnTo>
                  <a:lnTo>
                    <a:pt x="5" y="371"/>
                  </a:lnTo>
                  <a:lnTo>
                    <a:pt x="11" y="332"/>
                  </a:lnTo>
                  <a:lnTo>
                    <a:pt x="19" y="294"/>
                  </a:lnTo>
                  <a:lnTo>
                    <a:pt x="29" y="258"/>
                  </a:lnTo>
                  <a:lnTo>
                    <a:pt x="41" y="221"/>
                  </a:lnTo>
                  <a:lnTo>
                    <a:pt x="56" y="186"/>
                  </a:lnTo>
                  <a:lnTo>
                    <a:pt x="72" y="152"/>
                  </a:lnTo>
                  <a:lnTo>
                    <a:pt x="90" y="119"/>
                  </a:lnTo>
                  <a:lnTo>
                    <a:pt x="110" y="87"/>
                  </a:lnTo>
                  <a:lnTo>
                    <a:pt x="132" y="57"/>
                  </a:lnTo>
                  <a:lnTo>
                    <a:pt x="155" y="28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" name="Freeform 855"/>
            <p:cNvSpPr>
              <a:spLocks/>
            </p:cNvSpPr>
            <p:nvPr/>
          </p:nvSpPr>
          <p:spPr bwMode="auto">
            <a:xfrm>
              <a:off x="971" y="1764"/>
              <a:ext cx="118" cy="117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0" y="1"/>
                </a:cxn>
                <a:cxn ang="0">
                  <a:pos x="82" y="4"/>
                </a:cxn>
                <a:cxn ang="0">
                  <a:pos x="91" y="9"/>
                </a:cxn>
                <a:cxn ang="0">
                  <a:pos x="100" y="17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6" y="47"/>
                </a:cxn>
                <a:cxn ang="0">
                  <a:pos x="118" y="58"/>
                </a:cxn>
                <a:cxn ang="0">
                  <a:pos x="116" y="70"/>
                </a:cxn>
                <a:cxn ang="0">
                  <a:pos x="113" y="81"/>
                </a:cxn>
                <a:cxn ang="0">
                  <a:pos x="108" y="91"/>
                </a:cxn>
                <a:cxn ang="0">
                  <a:pos x="100" y="100"/>
                </a:cxn>
                <a:cxn ang="0">
                  <a:pos x="91" y="107"/>
                </a:cxn>
                <a:cxn ang="0">
                  <a:pos x="82" y="113"/>
                </a:cxn>
                <a:cxn ang="0">
                  <a:pos x="70" y="116"/>
                </a:cxn>
                <a:cxn ang="0">
                  <a:pos x="59" y="117"/>
                </a:cxn>
                <a:cxn ang="0">
                  <a:pos x="47" y="116"/>
                </a:cxn>
                <a:cxn ang="0">
                  <a:pos x="36" y="113"/>
                </a:cxn>
                <a:cxn ang="0">
                  <a:pos x="26" y="107"/>
                </a:cxn>
                <a:cxn ang="0">
                  <a:pos x="17" y="100"/>
                </a:cxn>
                <a:cxn ang="0">
                  <a:pos x="10" y="91"/>
                </a:cxn>
                <a:cxn ang="0">
                  <a:pos x="5" y="81"/>
                </a:cxn>
                <a:cxn ang="0">
                  <a:pos x="1" y="70"/>
                </a:cxn>
                <a:cxn ang="0">
                  <a:pos x="0" y="58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0" y="26"/>
                </a:cxn>
                <a:cxn ang="0">
                  <a:pos x="17" y="17"/>
                </a:cxn>
                <a:cxn ang="0">
                  <a:pos x="26" y="9"/>
                </a:cxn>
                <a:cxn ang="0">
                  <a:pos x="36" y="4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7">
                  <a:moveTo>
                    <a:pt x="59" y="0"/>
                  </a:moveTo>
                  <a:lnTo>
                    <a:pt x="70" y="1"/>
                  </a:lnTo>
                  <a:lnTo>
                    <a:pt x="82" y="4"/>
                  </a:lnTo>
                  <a:lnTo>
                    <a:pt x="91" y="9"/>
                  </a:lnTo>
                  <a:lnTo>
                    <a:pt x="100" y="17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6" y="47"/>
                  </a:lnTo>
                  <a:lnTo>
                    <a:pt x="118" y="58"/>
                  </a:lnTo>
                  <a:lnTo>
                    <a:pt x="116" y="70"/>
                  </a:lnTo>
                  <a:lnTo>
                    <a:pt x="113" y="81"/>
                  </a:lnTo>
                  <a:lnTo>
                    <a:pt x="108" y="91"/>
                  </a:lnTo>
                  <a:lnTo>
                    <a:pt x="100" y="100"/>
                  </a:lnTo>
                  <a:lnTo>
                    <a:pt x="91" y="107"/>
                  </a:lnTo>
                  <a:lnTo>
                    <a:pt x="82" y="113"/>
                  </a:lnTo>
                  <a:lnTo>
                    <a:pt x="70" y="116"/>
                  </a:lnTo>
                  <a:lnTo>
                    <a:pt x="59" y="117"/>
                  </a:lnTo>
                  <a:lnTo>
                    <a:pt x="47" y="116"/>
                  </a:lnTo>
                  <a:lnTo>
                    <a:pt x="36" y="113"/>
                  </a:lnTo>
                  <a:lnTo>
                    <a:pt x="26" y="107"/>
                  </a:lnTo>
                  <a:lnTo>
                    <a:pt x="17" y="100"/>
                  </a:lnTo>
                  <a:lnTo>
                    <a:pt x="10" y="91"/>
                  </a:lnTo>
                  <a:lnTo>
                    <a:pt x="5" y="81"/>
                  </a:lnTo>
                  <a:lnTo>
                    <a:pt x="1" y="70"/>
                  </a:lnTo>
                  <a:lnTo>
                    <a:pt x="0" y="58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0" y="26"/>
                  </a:lnTo>
                  <a:lnTo>
                    <a:pt x="17" y="17"/>
                  </a:lnTo>
                  <a:lnTo>
                    <a:pt x="26" y="9"/>
                  </a:lnTo>
                  <a:lnTo>
                    <a:pt x="36" y="4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" name="Freeform 856"/>
            <p:cNvSpPr>
              <a:spLocks/>
            </p:cNvSpPr>
            <p:nvPr/>
          </p:nvSpPr>
          <p:spPr bwMode="auto">
            <a:xfrm>
              <a:off x="1813" y="2596"/>
              <a:ext cx="118" cy="1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1" y="1"/>
                </a:cxn>
                <a:cxn ang="0">
                  <a:pos x="82" y="5"/>
                </a:cxn>
                <a:cxn ang="0">
                  <a:pos x="92" y="11"/>
                </a:cxn>
                <a:cxn ang="0">
                  <a:pos x="101" y="18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7" y="47"/>
                </a:cxn>
                <a:cxn ang="0">
                  <a:pos x="118" y="59"/>
                </a:cxn>
                <a:cxn ang="0">
                  <a:pos x="117" y="71"/>
                </a:cxn>
                <a:cxn ang="0">
                  <a:pos x="113" y="82"/>
                </a:cxn>
                <a:cxn ang="0">
                  <a:pos x="108" y="92"/>
                </a:cxn>
                <a:cxn ang="0">
                  <a:pos x="101" y="101"/>
                </a:cxn>
                <a:cxn ang="0">
                  <a:pos x="92" y="108"/>
                </a:cxn>
                <a:cxn ang="0">
                  <a:pos x="82" y="114"/>
                </a:cxn>
                <a:cxn ang="0">
                  <a:pos x="71" y="117"/>
                </a:cxn>
                <a:cxn ang="0">
                  <a:pos x="59" y="118"/>
                </a:cxn>
                <a:cxn ang="0">
                  <a:pos x="47" y="117"/>
                </a:cxn>
                <a:cxn ang="0">
                  <a:pos x="36" y="114"/>
                </a:cxn>
                <a:cxn ang="0">
                  <a:pos x="26" y="108"/>
                </a:cxn>
                <a:cxn ang="0">
                  <a:pos x="18" y="101"/>
                </a:cxn>
                <a:cxn ang="0">
                  <a:pos x="11" y="92"/>
                </a:cxn>
                <a:cxn ang="0">
                  <a:pos x="5" y="82"/>
                </a:cxn>
                <a:cxn ang="0">
                  <a:pos x="1" y="71"/>
                </a:cxn>
                <a:cxn ang="0">
                  <a:pos x="0" y="59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1" y="26"/>
                </a:cxn>
                <a:cxn ang="0">
                  <a:pos x="18" y="18"/>
                </a:cxn>
                <a:cxn ang="0">
                  <a:pos x="26" y="11"/>
                </a:cxn>
                <a:cxn ang="0">
                  <a:pos x="36" y="5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8">
                  <a:moveTo>
                    <a:pt x="59" y="0"/>
                  </a:moveTo>
                  <a:lnTo>
                    <a:pt x="71" y="1"/>
                  </a:lnTo>
                  <a:lnTo>
                    <a:pt x="82" y="5"/>
                  </a:lnTo>
                  <a:lnTo>
                    <a:pt x="92" y="11"/>
                  </a:lnTo>
                  <a:lnTo>
                    <a:pt x="101" y="18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7" y="47"/>
                  </a:lnTo>
                  <a:lnTo>
                    <a:pt x="118" y="59"/>
                  </a:lnTo>
                  <a:lnTo>
                    <a:pt x="117" y="71"/>
                  </a:lnTo>
                  <a:lnTo>
                    <a:pt x="113" y="82"/>
                  </a:lnTo>
                  <a:lnTo>
                    <a:pt x="108" y="92"/>
                  </a:lnTo>
                  <a:lnTo>
                    <a:pt x="101" y="101"/>
                  </a:lnTo>
                  <a:lnTo>
                    <a:pt x="92" y="108"/>
                  </a:lnTo>
                  <a:lnTo>
                    <a:pt x="82" y="114"/>
                  </a:lnTo>
                  <a:lnTo>
                    <a:pt x="71" y="117"/>
                  </a:lnTo>
                  <a:lnTo>
                    <a:pt x="59" y="118"/>
                  </a:lnTo>
                  <a:lnTo>
                    <a:pt x="47" y="117"/>
                  </a:lnTo>
                  <a:lnTo>
                    <a:pt x="36" y="114"/>
                  </a:lnTo>
                  <a:lnTo>
                    <a:pt x="26" y="108"/>
                  </a:lnTo>
                  <a:lnTo>
                    <a:pt x="18" y="101"/>
                  </a:lnTo>
                  <a:lnTo>
                    <a:pt x="11" y="92"/>
                  </a:lnTo>
                  <a:lnTo>
                    <a:pt x="5" y="82"/>
                  </a:lnTo>
                  <a:lnTo>
                    <a:pt x="1" y="71"/>
                  </a:lnTo>
                  <a:lnTo>
                    <a:pt x="0" y="59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1" y="26"/>
                  </a:lnTo>
                  <a:lnTo>
                    <a:pt x="18" y="18"/>
                  </a:lnTo>
                  <a:lnTo>
                    <a:pt x="26" y="11"/>
                  </a:lnTo>
                  <a:lnTo>
                    <a:pt x="36" y="5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9" name="Freeform 857"/>
            <p:cNvSpPr>
              <a:spLocks/>
            </p:cNvSpPr>
            <p:nvPr/>
          </p:nvSpPr>
          <p:spPr bwMode="auto">
            <a:xfrm>
              <a:off x="920" y="1687"/>
              <a:ext cx="1080" cy="1082"/>
            </a:xfrm>
            <a:custGeom>
              <a:avLst/>
              <a:gdLst/>
              <a:ahLst/>
              <a:cxnLst>
                <a:cxn ang="0">
                  <a:pos x="577" y="2"/>
                </a:cxn>
                <a:cxn ang="0">
                  <a:pos x="649" y="11"/>
                </a:cxn>
                <a:cxn ang="0">
                  <a:pos x="718" y="30"/>
                </a:cxn>
                <a:cxn ang="0">
                  <a:pos x="782" y="58"/>
                </a:cxn>
                <a:cxn ang="0">
                  <a:pos x="842" y="93"/>
                </a:cxn>
                <a:cxn ang="0">
                  <a:pos x="897" y="135"/>
                </a:cxn>
                <a:cxn ang="0">
                  <a:pos x="946" y="184"/>
                </a:cxn>
                <a:cxn ang="0">
                  <a:pos x="988" y="239"/>
                </a:cxn>
                <a:cxn ang="0">
                  <a:pos x="1023" y="299"/>
                </a:cxn>
                <a:cxn ang="0">
                  <a:pos x="1050" y="364"/>
                </a:cxn>
                <a:cxn ang="0">
                  <a:pos x="1069" y="432"/>
                </a:cxn>
                <a:cxn ang="0">
                  <a:pos x="1079" y="504"/>
                </a:cxn>
                <a:cxn ang="0">
                  <a:pos x="1079" y="579"/>
                </a:cxn>
                <a:cxn ang="0">
                  <a:pos x="1069" y="650"/>
                </a:cxn>
                <a:cxn ang="0">
                  <a:pos x="1050" y="719"/>
                </a:cxn>
                <a:cxn ang="0">
                  <a:pos x="1023" y="784"/>
                </a:cxn>
                <a:cxn ang="0">
                  <a:pos x="988" y="844"/>
                </a:cxn>
                <a:cxn ang="0">
                  <a:pos x="946" y="899"/>
                </a:cxn>
                <a:cxn ang="0">
                  <a:pos x="897" y="948"/>
                </a:cxn>
                <a:cxn ang="0">
                  <a:pos x="842" y="990"/>
                </a:cxn>
                <a:cxn ang="0">
                  <a:pos x="782" y="1025"/>
                </a:cxn>
                <a:cxn ang="0">
                  <a:pos x="718" y="1052"/>
                </a:cxn>
                <a:cxn ang="0">
                  <a:pos x="649" y="1071"/>
                </a:cxn>
                <a:cxn ang="0">
                  <a:pos x="577" y="1081"/>
                </a:cxn>
                <a:cxn ang="0">
                  <a:pos x="504" y="1081"/>
                </a:cxn>
                <a:cxn ang="0">
                  <a:pos x="432" y="1071"/>
                </a:cxn>
                <a:cxn ang="0">
                  <a:pos x="363" y="1052"/>
                </a:cxn>
                <a:cxn ang="0">
                  <a:pos x="299" y="1025"/>
                </a:cxn>
                <a:cxn ang="0">
                  <a:pos x="239" y="990"/>
                </a:cxn>
                <a:cxn ang="0">
                  <a:pos x="184" y="948"/>
                </a:cxn>
                <a:cxn ang="0">
                  <a:pos x="135" y="899"/>
                </a:cxn>
                <a:cxn ang="0">
                  <a:pos x="93" y="844"/>
                </a:cxn>
                <a:cxn ang="0">
                  <a:pos x="58" y="784"/>
                </a:cxn>
                <a:cxn ang="0">
                  <a:pos x="30" y="719"/>
                </a:cxn>
                <a:cxn ang="0">
                  <a:pos x="11" y="650"/>
                </a:cxn>
                <a:cxn ang="0">
                  <a:pos x="2" y="579"/>
                </a:cxn>
                <a:cxn ang="0">
                  <a:pos x="2" y="504"/>
                </a:cxn>
                <a:cxn ang="0">
                  <a:pos x="11" y="432"/>
                </a:cxn>
                <a:cxn ang="0">
                  <a:pos x="30" y="364"/>
                </a:cxn>
                <a:cxn ang="0">
                  <a:pos x="58" y="299"/>
                </a:cxn>
                <a:cxn ang="0">
                  <a:pos x="93" y="239"/>
                </a:cxn>
                <a:cxn ang="0">
                  <a:pos x="135" y="184"/>
                </a:cxn>
                <a:cxn ang="0">
                  <a:pos x="184" y="135"/>
                </a:cxn>
                <a:cxn ang="0">
                  <a:pos x="239" y="93"/>
                </a:cxn>
                <a:cxn ang="0">
                  <a:pos x="299" y="58"/>
                </a:cxn>
                <a:cxn ang="0">
                  <a:pos x="363" y="30"/>
                </a:cxn>
                <a:cxn ang="0">
                  <a:pos x="432" y="11"/>
                </a:cxn>
                <a:cxn ang="0">
                  <a:pos x="504" y="2"/>
                </a:cxn>
              </a:cxnLst>
              <a:rect l="0" t="0" r="r" b="b"/>
              <a:pathLst>
                <a:path w="1080" h="1082">
                  <a:moveTo>
                    <a:pt x="540" y="0"/>
                  </a:moveTo>
                  <a:lnTo>
                    <a:pt x="577" y="2"/>
                  </a:lnTo>
                  <a:lnTo>
                    <a:pt x="614" y="5"/>
                  </a:lnTo>
                  <a:lnTo>
                    <a:pt x="649" y="11"/>
                  </a:lnTo>
                  <a:lnTo>
                    <a:pt x="684" y="19"/>
                  </a:lnTo>
                  <a:lnTo>
                    <a:pt x="718" y="30"/>
                  </a:lnTo>
                  <a:lnTo>
                    <a:pt x="750" y="43"/>
                  </a:lnTo>
                  <a:lnTo>
                    <a:pt x="782" y="58"/>
                  </a:lnTo>
                  <a:lnTo>
                    <a:pt x="813" y="74"/>
                  </a:lnTo>
                  <a:lnTo>
                    <a:pt x="842" y="93"/>
                  </a:lnTo>
                  <a:lnTo>
                    <a:pt x="870" y="113"/>
                  </a:lnTo>
                  <a:lnTo>
                    <a:pt x="897" y="135"/>
                  </a:lnTo>
                  <a:lnTo>
                    <a:pt x="922" y="159"/>
                  </a:lnTo>
                  <a:lnTo>
                    <a:pt x="946" y="184"/>
                  </a:lnTo>
                  <a:lnTo>
                    <a:pt x="968" y="211"/>
                  </a:lnTo>
                  <a:lnTo>
                    <a:pt x="988" y="239"/>
                  </a:lnTo>
                  <a:lnTo>
                    <a:pt x="1006" y="268"/>
                  </a:lnTo>
                  <a:lnTo>
                    <a:pt x="1023" y="299"/>
                  </a:lnTo>
                  <a:lnTo>
                    <a:pt x="1038" y="331"/>
                  </a:lnTo>
                  <a:lnTo>
                    <a:pt x="1050" y="364"/>
                  </a:lnTo>
                  <a:lnTo>
                    <a:pt x="1061" y="397"/>
                  </a:lnTo>
                  <a:lnTo>
                    <a:pt x="1069" y="432"/>
                  </a:lnTo>
                  <a:lnTo>
                    <a:pt x="1075" y="468"/>
                  </a:lnTo>
                  <a:lnTo>
                    <a:pt x="1079" y="504"/>
                  </a:lnTo>
                  <a:lnTo>
                    <a:pt x="1080" y="541"/>
                  </a:lnTo>
                  <a:lnTo>
                    <a:pt x="1079" y="579"/>
                  </a:lnTo>
                  <a:lnTo>
                    <a:pt x="1075" y="615"/>
                  </a:lnTo>
                  <a:lnTo>
                    <a:pt x="1069" y="650"/>
                  </a:lnTo>
                  <a:lnTo>
                    <a:pt x="1061" y="685"/>
                  </a:lnTo>
                  <a:lnTo>
                    <a:pt x="1050" y="719"/>
                  </a:lnTo>
                  <a:lnTo>
                    <a:pt x="1038" y="752"/>
                  </a:lnTo>
                  <a:lnTo>
                    <a:pt x="1023" y="784"/>
                  </a:lnTo>
                  <a:lnTo>
                    <a:pt x="1006" y="814"/>
                  </a:lnTo>
                  <a:lnTo>
                    <a:pt x="988" y="844"/>
                  </a:lnTo>
                  <a:lnTo>
                    <a:pt x="968" y="872"/>
                  </a:lnTo>
                  <a:lnTo>
                    <a:pt x="946" y="899"/>
                  </a:lnTo>
                  <a:lnTo>
                    <a:pt x="922" y="924"/>
                  </a:lnTo>
                  <a:lnTo>
                    <a:pt x="897" y="948"/>
                  </a:lnTo>
                  <a:lnTo>
                    <a:pt x="870" y="969"/>
                  </a:lnTo>
                  <a:lnTo>
                    <a:pt x="842" y="990"/>
                  </a:lnTo>
                  <a:lnTo>
                    <a:pt x="813" y="1008"/>
                  </a:lnTo>
                  <a:lnTo>
                    <a:pt x="782" y="1025"/>
                  </a:lnTo>
                  <a:lnTo>
                    <a:pt x="750" y="1040"/>
                  </a:lnTo>
                  <a:lnTo>
                    <a:pt x="718" y="1052"/>
                  </a:lnTo>
                  <a:lnTo>
                    <a:pt x="684" y="1063"/>
                  </a:lnTo>
                  <a:lnTo>
                    <a:pt x="649" y="1071"/>
                  </a:lnTo>
                  <a:lnTo>
                    <a:pt x="614" y="1077"/>
                  </a:lnTo>
                  <a:lnTo>
                    <a:pt x="577" y="1081"/>
                  </a:lnTo>
                  <a:lnTo>
                    <a:pt x="540" y="1082"/>
                  </a:lnTo>
                  <a:lnTo>
                    <a:pt x="504" y="1081"/>
                  </a:lnTo>
                  <a:lnTo>
                    <a:pt x="467" y="1077"/>
                  </a:lnTo>
                  <a:lnTo>
                    <a:pt x="432" y="1071"/>
                  </a:lnTo>
                  <a:lnTo>
                    <a:pt x="397" y="1063"/>
                  </a:lnTo>
                  <a:lnTo>
                    <a:pt x="363" y="1052"/>
                  </a:lnTo>
                  <a:lnTo>
                    <a:pt x="330" y="1040"/>
                  </a:lnTo>
                  <a:lnTo>
                    <a:pt x="299" y="1025"/>
                  </a:lnTo>
                  <a:lnTo>
                    <a:pt x="268" y="1008"/>
                  </a:lnTo>
                  <a:lnTo>
                    <a:pt x="239" y="990"/>
                  </a:lnTo>
                  <a:lnTo>
                    <a:pt x="210" y="969"/>
                  </a:lnTo>
                  <a:lnTo>
                    <a:pt x="184" y="948"/>
                  </a:lnTo>
                  <a:lnTo>
                    <a:pt x="159" y="924"/>
                  </a:lnTo>
                  <a:lnTo>
                    <a:pt x="135" y="899"/>
                  </a:lnTo>
                  <a:lnTo>
                    <a:pt x="113" y="872"/>
                  </a:lnTo>
                  <a:lnTo>
                    <a:pt x="93" y="844"/>
                  </a:lnTo>
                  <a:lnTo>
                    <a:pt x="74" y="814"/>
                  </a:lnTo>
                  <a:lnTo>
                    <a:pt x="58" y="784"/>
                  </a:lnTo>
                  <a:lnTo>
                    <a:pt x="43" y="752"/>
                  </a:lnTo>
                  <a:lnTo>
                    <a:pt x="30" y="719"/>
                  </a:lnTo>
                  <a:lnTo>
                    <a:pt x="20" y="685"/>
                  </a:lnTo>
                  <a:lnTo>
                    <a:pt x="11" y="650"/>
                  </a:lnTo>
                  <a:lnTo>
                    <a:pt x="6" y="615"/>
                  </a:lnTo>
                  <a:lnTo>
                    <a:pt x="2" y="579"/>
                  </a:lnTo>
                  <a:lnTo>
                    <a:pt x="0" y="541"/>
                  </a:lnTo>
                  <a:lnTo>
                    <a:pt x="2" y="504"/>
                  </a:lnTo>
                  <a:lnTo>
                    <a:pt x="6" y="468"/>
                  </a:lnTo>
                  <a:lnTo>
                    <a:pt x="11" y="432"/>
                  </a:lnTo>
                  <a:lnTo>
                    <a:pt x="20" y="397"/>
                  </a:lnTo>
                  <a:lnTo>
                    <a:pt x="30" y="364"/>
                  </a:lnTo>
                  <a:lnTo>
                    <a:pt x="43" y="331"/>
                  </a:lnTo>
                  <a:lnTo>
                    <a:pt x="58" y="299"/>
                  </a:lnTo>
                  <a:lnTo>
                    <a:pt x="74" y="268"/>
                  </a:lnTo>
                  <a:lnTo>
                    <a:pt x="93" y="239"/>
                  </a:lnTo>
                  <a:lnTo>
                    <a:pt x="113" y="211"/>
                  </a:lnTo>
                  <a:lnTo>
                    <a:pt x="135" y="184"/>
                  </a:lnTo>
                  <a:lnTo>
                    <a:pt x="159" y="159"/>
                  </a:lnTo>
                  <a:lnTo>
                    <a:pt x="184" y="135"/>
                  </a:lnTo>
                  <a:lnTo>
                    <a:pt x="210" y="113"/>
                  </a:lnTo>
                  <a:lnTo>
                    <a:pt x="239" y="93"/>
                  </a:lnTo>
                  <a:lnTo>
                    <a:pt x="268" y="74"/>
                  </a:lnTo>
                  <a:lnTo>
                    <a:pt x="299" y="58"/>
                  </a:lnTo>
                  <a:lnTo>
                    <a:pt x="330" y="43"/>
                  </a:lnTo>
                  <a:lnTo>
                    <a:pt x="363" y="30"/>
                  </a:lnTo>
                  <a:lnTo>
                    <a:pt x="397" y="19"/>
                  </a:lnTo>
                  <a:lnTo>
                    <a:pt x="432" y="11"/>
                  </a:lnTo>
                  <a:lnTo>
                    <a:pt x="467" y="5"/>
                  </a:lnTo>
                  <a:lnTo>
                    <a:pt x="504" y="2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0" name="타원 9"/>
          <p:cNvSpPr/>
          <p:nvPr/>
        </p:nvSpPr>
        <p:spPr>
          <a:xfrm>
            <a:off x="1494000" y="2646000"/>
            <a:ext cx="1663892" cy="1663892"/>
          </a:xfrm>
          <a:prstGeom prst="ellipse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나눔고딕" pitchFamily="50" charset="-127"/>
                <a:ea typeface="나눔고딕" pitchFamily="50" charset="-127"/>
              </a:rPr>
              <a:t> </a:t>
            </a: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" name="제목 1"/>
          <p:cNvSpPr txBox="1">
            <a:spLocks/>
          </p:cNvSpPr>
          <p:nvPr/>
        </p:nvSpPr>
        <p:spPr>
          <a:xfrm>
            <a:off x="3595679" y="2218997"/>
            <a:ext cx="5429287" cy="25077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kumimoji="0" lang="ko-KR" altLang="en-US" sz="3600" b="0" i="0" u="none" strike="noStrike" kern="12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그림 속에 숨은 도형의 수를</a:t>
            </a:r>
            <a:r>
              <a:rPr lang="en-US" altLang="ko-KR" sz="3600" spc="-150" dirty="0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 </a:t>
            </a:r>
            <a:r>
              <a:rPr lang="ko-KR" altLang="en-US" sz="3600" spc="-300" dirty="0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찾</a:t>
            </a:r>
            <a:r>
              <a:rPr lang="ko-KR" altLang="en-US" sz="3600" spc="-300" dirty="0">
                <a:latin typeface="나눔고딕 ExtraBold" pitchFamily="50" charset="-127"/>
                <a:ea typeface="나눔고딕 ExtraBold" pitchFamily="50" charset="-127"/>
                <a:cs typeface="+mj-cs"/>
              </a:rPr>
              <a:t>아</a:t>
            </a:r>
            <a:r>
              <a:rPr lang="ko-KR" altLang="en-US" sz="3600" spc="-300" dirty="0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보아요</a:t>
            </a:r>
            <a:r>
              <a:rPr lang="en-US" altLang="ko-KR" sz="3600" spc="-300" dirty="0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. </a:t>
            </a:r>
            <a:endParaRPr kumimoji="0" lang="en-US" altLang="ko-KR" sz="3600" b="0" i="0" u="none" strike="noStrike" kern="1200" cap="none" spc="-30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나눔고딕 ExtraBold" pitchFamily="50" charset="-127"/>
              <a:ea typeface="나눔고딕 ExtraBold" pitchFamily="50" charset="-127"/>
              <a:cs typeface="+mj-cs"/>
            </a:endParaRPr>
          </a:p>
        </p:txBody>
      </p:sp>
      <p:grpSp>
        <p:nvGrpSpPr>
          <p:cNvPr id="13" name="그룹 12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14" name="타원 13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5" name="이등변 삼각형 14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17" name="타원 16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8" name="이등변 삼각형 17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9" name="모서리가 둥근 직사각형 18"/>
          <p:cNvSpPr/>
          <p:nvPr/>
        </p:nvSpPr>
        <p:spPr>
          <a:xfrm>
            <a:off x="395536" y="476672"/>
            <a:ext cx="2065860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0" name="모서리가 둥근 직사각형 19"/>
          <p:cNvSpPr/>
          <p:nvPr/>
        </p:nvSpPr>
        <p:spPr>
          <a:xfrm>
            <a:off x="395536" y="476672"/>
            <a:ext cx="1008112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                 </a:t>
            </a:r>
            <a:endParaRPr lang="ko-KR" altLang="en-US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467544" y="476672"/>
            <a:ext cx="3706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dirty="0" smtClean="0">
                <a:solidFill>
                  <a:srgbClr val="E94829"/>
                </a:solidFill>
                <a:latin typeface="나눔고딕 ExtraBold" pitchFamily="50" charset="-127"/>
                <a:ea typeface="나눔고딕 ExtraBold" pitchFamily="50" charset="-127"/>
              </a:rPr>
              <a:t>8</a:t>
            </a:r>
            <a:endParaRPr lang="ko-KR" altLang="en-US" sz="2400" dirty="0">
              <a:solidFill>
                <a:srgbClr val="E94829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3568" y="53938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24608" y="548680"/>
            <a:ext cx="11776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생각 수학</a:t>
            </a:r>
            <a:endParaRPr lang="ko-KR" altLang="en-US" sz="14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36" name="그림 35" descr="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48000" y="32400"/>
            <a:ext cx="1844993" cy="911543"/>
          </a:xfrm>
          <a:prstGeom prst="rect">
            <a:avLst/>
          </a:prstGeom>
        </p:spPr>
      </p:pic>
      <p:sp>
        <p:nvSpPr>
          <p:cNvPr id="29" name="타원 28">
            <a:hlinkClick r:id="rId5" action="ppaction://hlinksldjump"/>
          </p:cNvPr>
          <p:cNvSpPr/>
          <p:nvPr/>
        </p:nvSpPr>
        <p:spPr>
          <a:xfrm>
            <a:off x="8842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0" name="타원 29">
            <a:hlinkClick r:id="rId6" action="ppaction://hlinksldjump"/>
          </p:cNvPr>
          <p:cNvSpPr/>
          <p:nvPr/>
        </p:nvSpPr>
        <p:spPr>
          <a:xfrm>
            <a:off x="9310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1" name="타원 30">
            <a:hlinkClick r:id="rId7" action="ppaction://hlinksldjump"/>
          </p:cNvPr>
          <p:cNvSpPr/>
          <p:nvPr/>
        </p:nvSpPr>
        <p:spPr>
          <a:xfrm>
            <a:off x="7882972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634585" y="2803527"/>
            <a:ext cx="1357322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학습</a:t>
            </a:r>
            <a:endParaRPr lang="en-US" altLang="ko-KR" sz="4000" dirty="0" smtClean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4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문제</a:t>
            </a:r>
            <a:endParaRPr lang="ko-KR" altLang="en-US" sz="40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66720" y="410956"/>
            <a:ext cx="4419185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spc="-1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그림 속 숨은 도형의 수 알아맞히기</a:t>
            </a:r>
            <a:endParaRPr lang="ko-KR" altLang="en-US" sz="2300" spc="-1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78" name="그룹 7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79" name="타원 7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0" name="이등변 삼각형 7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63" name="그룹 62"/>
          <p:cNvGrpSpPr/>
          <p:nvPr/>
        </p:nvGrpSpPr>
        <p:grpSpPr>
          <a:xfrm>
            <a:off x="998836" y="5460502"/>
            <a:ext cx="7868368" cy="430887"/>
            <a:chOff x="434331" y="2806818"/>
            <a:chExt cx="7868368" cy="430887"/>
          </a:xfrm>
        </p:grpSpPr>
        <p:sp>
          <p:nvSpPr>
            <p:cNvPr id="65" name="TextBox 19"/>
            <p:cNvSpPr txBox="1">
              <a:spLocks noChangeArrowheads="1"/>
            </p:cNvSpPr>
            <p:nvPr/>
          </p:nvSpPr>
          <p:spPr bwMode="auto">
            <a:xfrm>
              <a:off x="573328" y="2806818"/>
              <a:ext cx="7729371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내용을 살펴보고 어떤 내용인지 생각해 보세요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6" name="Freeform 14"/>
            <p:cNvSpPr>
              <a:spLocks/>
            </p:cNvSpPr>
            <p:nvPr/>
          </p:nvSpPr>
          <p:spPr bwMode="auto">
            <a:xfrm>
              <a:off x="434331" y="2953506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30" name="그림 29" descr="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48000" y="32400"/>
            <a:ext cx="1844993" cy="911543"/>
          </a:xfrm>
          <a:prstGeom prst="rect">
            <a:avLst/>
          </a:prstGeom>
        </p:spPr>
      </p:pic>
      <p:grpSp>
        <p:nvGrpSpPr>
          <p:cNvPr id="3" name="그룹 2"/>
          <p:cNvGrpSpPr/>
          <p:nvPr/>
        </p:nvGrpSpPr>
        <p:grpSpPr>
          <a:xfrm>
            <a:off x="1014112" y="1337034"/>
            <a:ext cx="8010855" cy="1125078"/>
            <a:chOff x="1014112" y="1337034"/>
            <a:chExt cx="8010855" cy="1125078"/>
          </a:xfrm>
        </p:grpSpPr>
        <p:grpSp>
          <p:nvGrpSpPr>
            <p:cNvPr id="52" name="그룹 51"/>
            <p:cNvGrpSpPr/>
            <p:nvPr/>
          </p:nvGrpSpPr>
          <p:grpSpPr>
            <a:xfrm>
              <a:off x="1014112" y="1354116"/>
              <a:ext cx="8010855" cy="1107996"/>
              <a:chOff x="416496" y="1484784"/>
              <a:chExt cx="8010855" cy="1107996"/>
            </a:xfrm>
          </p:grpSpPr>
          <p:sp>
            <p:nvSpPr>
              <p:cNvPr id="53" name="TextBox 19"/>
              <p:cNvSpPr txBox="1">
                <a:spLocks noChangeArrowheads="1"/>
              </p:cNvSpPr>
              <p:nvPr/>
            </p:nvSpPr>
            <p:spPr bwMode="auto">
              <a:xfrm>
                <a:off x="667291" y="1484784"/>
                <a:ext cx="7760060" cy="11079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지혜는</a:t>
                </a:r>
                <a:r>
                  <a:rPr lang="ko-KR" altLang="en-US" sz="2200" b="1" spc="-100" dirty="0" smtClean="0">
                    <a:latin typeface="나눔고딕" pitchFamily="50" charset="-127"/>
                    <a:ea typeface="나눔고딕" pitchFamily="50" charset="-127"/>
                  </a:rPr>
                  <a:t>       </a:t>
                </a:r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의 모양 조각을 사용하여 동물 모양을 만들었습니다</a:t>
                </a:r>
                <a:r>
                  <a:rPr lang="en-US" altLang="ko-KR" sz="2200" b="1" dirty="0" smtClean="0">
                    <a:latin typeface="나눔고딕" pitchFamily="50" charset="-127"/>
                    <a:ea typeface="나눔고딕" pitchFamily="50" charset="-127"/>
                  </a:rPr>
                  <a:t>. </a:t>
                </a:r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이 모양을 만드는 데 정사각형 모양 조각을 </a:t>
                </a:r>
                <a:r>
                  <a:rPr lang="en-US" altLang="ko-KR" sz="2200" b="1" dirty="0" smtClean="0">
                    <a:latin typeface="나눔고딕" pitchFamily="50" charset="-127"/>
                    <a:ea typeface="나눔고딕" pitchFamily="50" charset="-127"/>
                  </a:rPr>
                  <a:t>6</a:t>
                </a:r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개 사용했다면 직각삼각형 모양 조각은</a:t>
                </a:r>
                <a:r>
                  <a:rPr lang="en-US" altLang="ko-KR" sz="2200" b="1" dirty="0">
                    <a:latin typeface="나눔고딕" pitchFamily="50" charset="-127"/>
                    <a:ea typeface="나눔고딕" pitchFamily="50" charset="-127"/>
                  </a:rPr>
                  <a:t> </a:t>
                </a:r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몇 개 사용했는지 알아봅시다</a:t>
                </a:r>
                <a:r>
                  <a:rPr lang="en-US" altLang="ko-KR" sz="2200" b="1" dirty="0" smtClean="0">
                    <a:latin typeface="나눔고딕" pitchFamily="50" charset="-127"/>
                    <a:ea typeface="나눔고딕" pitchFamily="50" charset="-127"/>
                  </a:rPr>
                  <a:t>. </a:t>
                </a:r>
                <a:endParaRPr lang="ko-KR" altLang="en-US" sz="2200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grpSp>
            <p:nvGrpSpPr>
              <p:cNvPr id="54" name="그룹 53"/>
              <p:cNvGrpSpPr/>
              <p:nvPr/>
            </p:nvGrpSpPr>
            <p:grpSpPr>
              <a:xfrm>
                <a:off x="416496" y="1597732"/>
                <a:ext cx="219266" cy="218283"/>
                <a:chOff x="-572047" y="4429132"/>
                <a:chExt cx="291025" cy="289721"/>
              </a:xfrm>
            </p:grpSpPr>
            <p:sp>
              <p:nvSpPr>
                <p:cNvPr id="55" name="Freeform 14"/>
                <p:cNvSpPr>
                  <a:spLocks/>
                </p:cNvSpPr>
                <p:nvPr/>
              </p:nvSpPr>
              <p:spPr bwMode="auto">
                <a:xfrm>
                  <a:off x="-504842" y="4496337"/>
                  <a:ext cx="194452" cy="193147"/>
                </a:xfrm>
                <a:custGeom>
                  <a:avLst/>
                  <a:gdLst/>
                  <a:ahLst/>
                  <a:cxnLst>
                    <a:cxn ang="0">
                      <a:pos x="94" y="0"/>
                    </a:cxn>
                    <a:cxn ang="0">
                      <a:pos x="105" y="1"/>
                    </a:cxn>
                    <a:cxn ang="0">
                      <a:pos x="115" y="3"/>
                    </a:cxn>
                    <a:cxn ang="0">
                      <a:pos x="122" y="6"/>
                    </a:cxn>
                    <a:cxn ang="0">
                      <a:pos x="129" y="11"/>
                    </a:cxn>
                    <a:cxn ang="0">
                      <a:pos x="134" y="16"/>
                    </a:cxn>
                    <a:cxn ang="0">
                      <a:pos x="139" y="21"/>
                    </a:cxn>
                    <a:cxn ang="0">
                      <a:pos x="142" y="27"/>
                    </a:cxn>
                    <a:cxn ang="0">
                      <a:pos x="145" y="33"/>
                    </a:cxn>
                    <a:cxn ang="0">
                      <a:pos x="146" y="38"/>
                    </a:cxn>
                    <a:cxn ang="0">
                      <a:pos x="148" y="44"/>
                    </a:cxn>
                    <a:cxn ang="0">
                      <a:pos x="148" y="48"/>
                    </a:cxn>
                    <a:cxn ang="0">
                      <a:pos x="149" y="51"/>
                    </a:cxn>
                    <a:cxn ang="0">
                      <a:pos x="149" y="54"/>
                    </a:cxn>
                    <a:cxn ang="0">
                      <a:pos x="149" y="54"/>
                    </a:cxn>
                    <a:cxn ang="0">
                      <a:pos x="149" y="100"/>
                    </a:cxn>
                    <a:cxn ang="0">
                      <a:pos x="147" y="110"/>
                    </a:cxn>
                    <a:cxn ang="0">
                      <a:pos x="144" y="118"/>
                    </a:cxn>
                    <a:cxn ang="0">
                      <a:pos x="140" y="126"/>
                    </a:cxn>
                    <a:cxn ang="0">
                      <a:pos x="136" y="132"/>
                    </a:cxn>
                    <a:cxn ang="0">
                      <a:pos x="130" y="136"/>
                    </a:cxn>
                    <a:cxn ang="0">
                      <a:pos x="124" y="140"/>
                    </a:cxn>
                    <a:cxn ang="0">
                      <a:pos x="119" y="143"/>
                    </a:cxn>
                    <a:cxn ang="0">
                      <a:pos x="113" y="145"/>
                    </a:cxn>
                    <a:cxn ang="0">
                      <a:pos x="108" y="147"/>
                    </a:cxn>
                    <a:cxn ang="0">
                      <a:pos x="103" y="148"/>
                    </a:cxn>
                    <a:cxn ang="0">
                      <a:pos x="99" y="148"/>
                    </a:cxn>
                    <a:cxn ang="0">
                      <a:pos x="96" y="148"/>
                    </a:cxn>
                    <a:cxn ang="0">
                      <a:pos x="94" y="148"/>
                    </a:cxn>
                    <a:cxn ang="0">
                      <a:pos x="54" y="148"/>
                    </a:cxn>
                    <a:cxn ang="0">
                      <a:pos x="43" y="148"/>
                    </a:cxn>
                    <a:cxn ang="0">
                      <a:pos x="34" y="145"/>
                    </a:cxn>
                    <a:cxn ang="0">
                      <a:pos x="26" y="142"/>
                    </a:cxn>
                    <a:cxn ang="0">
                      <a:pos x="20" y="138"/>
                    </a:cxn>
                    <a:cxn ang="0">
                      <a:pos x="14" y="133"/>
                    </a:cxn>
                    <a:cxn ang="0">
                      <a:pos x="10" y="127"/>
                    </a:cxn>
                    <a:cxn ang="0">
                      <a:pos x="7" y="121"/>
                    </a:cxn>
                    <a:cxn ang="0">
                      <a:pos x="4" y="116"/>
                    </a:cxn>
                    <a:cxn ang="0">
                      <a:pos x="2" y="110"/>
                    </a:cxn>
                    <a:cxn ang="0">
                      <a:pos x="1" y="105"/>
                    </a:cxn>
                    <a:cxn ang="0">
                      <a:pos x="0" y="101"/>
                    </a:cxn>
                    <a:cxn ang="0">
                      <a:pos x="0" y="97"/>
                    </a:cxn>
                    <a:cxn ang="0">
                      <a:pos x="0" y="95"/>
                    </a:cxn>
                    <a:cxn ang="0">
                      <a:pos x="0" y="94"/>
                    </a:cxn>
                    <a:cxn ang="0">
                      <a:pos x="0" y="49"/>
                    </a:cxn>
                    <a:cxn ang="0">
                      <a:pos x="2" y="39"/>
                    </a:cxn>
                    <a:cxn ang="0">
                      <a:pos x="4" y="30"/>
                    </a:cxn>
                    <a:cxn ang="0">
                      <a:pos x="8" y="23"/>
                    </a:cxn>
                    <a:cxn ang="0">
                      <a:pos x="13" y="17"/>
                    </a:cxn>
                    <a:cxn ang="0">
                      <a:pos x="18" y="12"/>
                    </a:cxn>
                    <a:cxn ang="0">
                      <a:pos x="24" y="8"/>
                    </a:cxn>
                    <a:cxn ang="0">
                      <a:pos x="30" y="5"/>
                    </a:cxn>
                    <a:cxn ang="0">
                      <a:pos x="36" y="3"/>
                    </a:cxn>
                    <a:cxn ang="0">
                      <a:pos x="41" y="2"/>
                    </a:cxn>
                    <a:cxn ang="0">
                      <a:pos x="46" y="1"/>
                    </a:cxn>
                    <a:cxn ang="0">
                      <a:pos x="50" y="0"/>
                    </a:cxn>
                    <a:cxn ang="0">
                      <a:pos x="53" y="0"/>
                    </a:cxn>
                    <a:cxn ang="0">
                      <a:pos x="54" y="0"/>
                    </a:cxn>
                  </a:cxnLst>
                  <a:rect l="0" t="0" r="r" b="b"/>
                  <a:pathLst>
                    <a:path w="149" h="148">
                      <a:moveTo>
                        <a:pt x="54" y="0"/>
                      </a:moveTo>
                      <a:lnTo>
                        <a:pt x="94" y="0"/>
                      </a:lnTo>
                      <a:lnTo>
                        <a:pt x="100" y="0"/>
                      </a:lnTo>
                      <a:lnTo>
                        <a:pt x="105" y="1"/>
                      </a:lnTo>
                      <a:lnTo>
                        <a:pt x="110" y="2"/>
                      </a:lnTo>
                      <a:lnTo>
                        <a:pt x="115" y="3"/>
                      </a:lnTo>
                      <a:lnTo>
                        <a:pt x="119" y="4"/>
                      </a:lnTo>
                      <a:lnTo>
                        <a:pt x="122" y="6"/>
                      </a:lnTo>
                      <a:lnTo>
                        <a:pt x="126" y="8"/>
                      </a:lnTo>
                      <a:lnTo>
                        <a:pt x="129" y="11"/>
                      </a:lnTo>
                      <a:lnTo>
                        <a:pt x="132" y="13"/>
                      </a:lnTo>
                      <a:lnTo>
                        <a:pt x="134" y="16"/>
                      </a:lnTo>
                      <a:lnTo>
                        <a:pt x="137" y="19"/>
                      </a:lnTo>
                      <a:lnTo>
                        <a:pt x="139" y="21"/>
                      </a:lnTo>
                      <a:lnTo>
                        <a:pt x="141" y="24"/>
                      </a:lnTo>
                      <a:lnTo>
                        <a:pt x="142" y="27"/>
                      </a:lnTo>
                      <a:lnTo>
                        <a:pt x="143" y="30"/>
                      </a:lnTo>
                      <a:lnTo>
                        <a:pt x="145" y="33"/>
                      </a:lnTo>
                      <a:lnTo>
                        <a:pt x="146" y="36"/>
                      </a:lnTo>
                      <a:lnTo>
                        <a:pt x="146" y="38"/>
                      </a:lnTo>
                      <a:lnTo>
                        <a:pt x="147" y="41"/>
                      </a:lnTo>
                      <a:lnTo>
                        <a:pt x="148" y="44"/>
                      </a:lnTo>
                      <a:lnTo>
                        <a:pt x="148" y="46"/>
                      </a:lnTo>
                      <a:lnTo>
                        <a:pt x="148" y="48"/>
                      </a:lnTo>
                      <a:lnTo>
                        <a:pt x="149" y="50"/>
                      </a:lnTo>
                      <a:lnTo>
                        <a:pt x="149" y="51"/>
                      </a:lnTo>
                      <a:lnTo>
                        <a:pt x="149" y="53"/>
                      </a:lnTo>
                      <a:lnTo>
                        <a:pt x="149" y="54"/>
                      </a:lnTo>
                      <a:lnTo>
                        <a:pt x="149" y="54"/>
                      </a:lnTo>
                      <a:lnTo>
                        <a:pt x="149" y="54"/>
                      </a:lnTo>
                      <a:lnTo>
                        <a:pt x="149" y="94"/>
                      </a:lnTo>
                      <a:lnTo>
                        <a:pt x="149" y="100"/>
                      </a:lnTo>
                      <a:lnTo>
                        <a:pt x="148" y="105"/>
                      </a:lnTo>
                      <a:lnTo>
                        <a:pt x="147" y="110"/>
                      </a:lnTo>
                      <a:lnTo>
                        <a:pt x="146" y="114"/>
                      </a:lnTo>
                      <a:lnTo>
                        <a:pt x="144" y="118"/>
                      </a:lnTo>
                      <a:lnTo>
                        <a:pt x="142" y="122"/>
                      </a:lnTo>
                      <a:lnTo>
                        <a:pt x="140" y="126"/>
                      </a:lnTo>
                      <a:lnTo>
                        <a:pt x="138" y="129"/>
                      </a:lnTo>
                      <a:lnTo>
                        <a:pt x="136" y="132"/>
                      </a:lnTo>
                      <a:lnTo>
                        <a:pt x="133" y="134"/>
                      </a:lnTo>
                      <a:lnTo>
                        <a:pt x="130" y="136"/>
                      </a:lnTo>
                      <a:lnTo>
                        <a:pt x="127" y="138"/>
                      </a:lnTo>
                      <a:lnTo>
                        <a:pt x="124" y="140"/>
                      </a:lnTo>
                      <a:lnTo>
                        <a:pt x="122" y="142"/>
                      </a:lnTo>
                      <a:lnTo>
                        <a:pt x="119" y="143"/>
                      </a:lnTo>
                      <a:lnTo>
                        <a:pt x="116" y="144"/>
                      </a:lnTo>
                      <a:lnTo>
                        <a:pt x="113" y="145"/>
                      </a:lnTo>
                      <a:lnTo>
                        <a:pt x="110" y="146"/>
                      </a:lnTo>
                      <a:lnTo>
                        <a:pt x="108" y="147"/>
                      </a:lnTo>
                      <a:lnTo>
                        <a:pt x="105" y="147"/>
                      </a:lnTo>
                      <a:lnTo>
                        <a:pt x="103" y="148"/>
                      </a:lnTo>
                      <a:lnTo>
                        <a:pt x="101" y="148"/>
                      </a:lnTo>
                      <a:lnTo>
                        <a:pt x="99" y="148"/>
                      </a:lnTo>
                      <a:lnTo>
                        <a:pt x="97" y="148"/>
                      </a:lnTo>
                      <a:lnTo>
                        <a:pt x="96" y="148"/>
                      </a:lnTo>
                      <a:lnTo>
                        <a:pt x="95" y="148"/>
                      </a:lnTo>
                      <a:lnTo>
                        <a:pt x="94" y="148"/>
                      </a:lnTo>
                      <a:lnTo>
                        <a:pt x="94" y="148"/>
                      </a:lnTo>
                      <a:lnTo>
                        <a:pt x="54" y="148"/>
                      </a:lnTo>
                      <a:lnTo>
                        <a:pt x="49" y="148"/>
                      </a:lnTo>
                      <a:lnTo>
                        <a:pt x="43" y="148"/>
                      </a:lnTo>
                      <a:lnTo>
                        <a:pt x="39" y="147"/>
                      </a:lnTo>
                      <a:lnTo>
                        <a:pt x="34" y="145"/>
                      </a:lnTo>
                      <a:lnTo>
                        <a:pt x="30" y="144"/>
                      </a:lnTo>
                      <a:lnTo>
                        <a:pt x="26" y="142"/>
                      </a:lnTo>
                      <a:lnTo>
                        <a:pt x="23" y="140"/>
                      </a:lnTo>
                      <a:lnTo>
                        <a:pt x="20" y="138"/>
                      </a:lnTo>
                      <a:lnTo>
                        <a:pt x="17" y="135"/>
                      </a:lnTo>
                      <a:lnTo>
                        <a:pt x="14" y="133"/>
                      </a:lnTo>
                      <a:lnTo>
                        <a:pt x="12" y="130"/>
                      </a:lnTo>
                      <a:lnTo>
                        <a:pt x="10" y="127"/>
                      </a:lnTo>
                      <a:lnTo>
                        <a:pt x="8" y="124"/>
                      </a:lnTo>
                      <a:lnTo>
                        <a:pt x="7" y="121"/>
                      </a:lnTo>
                      <a:lnTo>
                        <a:pt x="5" y="118"/>
                      </a:lnTo>
                      <a:lnTo>
                        <a:pt x="4" y="116"/>
                      </a:lnTo>
                      <a:lnTo>
                        <a:pt x="3" y="113"/>
                      </a:lnTo>
                      <a:lnTo>
                        <a:pt x="2" y="110"/>
                      </a:lnTo>
                      <a:lnTo>
                        <a:pt x="2" y="107"/>
                      </a:lnTo>
                      <a:lnTo>
                        <a:pt x="1" y="105"/>
                      </a:lnTo>
                      <a:lnTo>
                        <a:pt x="1" y="103"/>
                      </a:lnTo>
                      <a:lnTo>
                        <a:pt x="0" y="101"/>
                      </a:lnTo>
                      <a:lnTo>
                        <a:pt x="0" y="99"/>
                      </a:lnTo>
                      <a:lnTo>
                        <a:pt x="0" y="97"/>
                      </a:lnTo>
                      <a:lnTo>
                        <a:pt x="0" y="96"/>
                      </a:lnTo>
                      <a:lnTo>
                        <a:pt x="0" y="95"/>
                      </a:lnTo>
                      <a:lnTo>
                        <a:pt x="0" y="94"/>
                      </a:lnTo>
                      <a:lnTo>
                        <a:pt x="0" y="94"/>
                      </a:lnTo>
                      <a:lnTo>
                        <a:pt x="0" y="54"/>
                      </a:lnTo>
                      <a:lnTo>
                        <a:pt x="0" y="49"/>
                      </a:lnTo>
                      <a:lnTo>
                        <a:pt x="1" y="44"/>
                      </a:lnTo>
                      <a:lnTo>
                        <a:pt x="2" y="39"/>
                      </a:lnTo>
                      <a:lnTo>
                        <a:pt x="3" y="34"/>
                      </a:lnTo>
                      <a:lnTo>
                        <a:pt x="4" y="30"/>
                      </a:lnTo>
                      <a:lnTo>
                        <a:pt x="6" y="26"/>
                      </a:lnTo>
                      <a:lnTo>
                        <a:pt x="8" y="23"/>
                      </a:lnTo>
                      <a:lnTo>
                        <a:pt x="11" y="20"/>
                      </a:lnTo>
                      <a:lnTo>
                        <a:pt x="13" y="17"/>
                      </a:lnTo>
                      <a:lnTo>
                        <a:pt x="16" y="14"/>
                      </a:lnTo>
                      <a:lnTo>
                        <a:pt x="18" y="12"/>
                      </a:lnTo>
                      <a:lnTo>
                        <a:pt x="21" y="10"/>
                      </a:lnTo>
                      <a:lnTo>
                        <a:pt x="24" y="8"/>
                      </a:lnTo>
                      <a:lnTo>
                        <a:pt x="27" y="7"/>
                      </a:lnTo>
                      <a:lnTo>
                        <a:pt x="30" y="5"/>
                      </a:lnTo>
                      <a:lnTo>
                        <a:pt x="33" y="4"/>
                      </a:lnTo>
                      <a:lnTo>
                        <a:pt x="36" y="3"/>
                      </a:lnTo>
                      <a:lnTo>
                        <a:pt x="38" y="2"/>
                      </a:lnTo>
                      <a:lnTo>
                        <a:pt x="41" y="2"/>
                      </a:lnTo>
                      <a:lnTo>
                        <a:pt x="44" y="1"/>
                      </a:lnTo>
                      <a:lnTo>
                        <a:pt x="46" y="1"/>
                      </a:lnTo>
                      <a:lnTo>
                        <a:pt x="48" y="0"/>
                      </a:lnTo>
                      <a:lnTo>
                        <a:pt x="50" y="0"/>
                      </a:lnTo>
                      <a:lnTo>
                        <a:pt x="51" y="0"/>
                      </a:lnTo>
                      <a:lnTo>
                        <a:pt x="53" y="0"/>
                      </a:lnTo>
                      <a:lnTo>
                        <a:pt x="54" y="0"/>
                      </a:lnTo>
                      <a:lnTo>
                        <a:pt x="54" y="0"/>
                      </a:lnTo>
                      <a:lnTo>
                        <a:pt x="54" y="0"/>
                      </a:lnTo>
                      <a:close/>
                    </a:path>
                  </a:pathLst>
                </a:custGeom>
                <a:solidFill>
                  <a:srgbClr val="ABCD03"/>
                </a:solidFill>
                <a:ln w="0">
                  <a:solidFill>
                    <a:srgbClr val="99FF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ko-KR" altLang="en-US" sz="2200" dirty="0">
                    <a:latin typeface="나눔고딕" pitchFamily="50" charset="-127"/>
                    <a:ea typeface="나눔고딕" pitchFamily="50" charset="-127"/>
                  </a:endParaRPr>
                </a:p>
              </p:txBody>
            </p:sp>
            <p:sp>
              <p:nvSpPr>
                <p:cNvPr id="62" name="Freeform 15"/>
                <p:cNvSpPr>
                  <a:spLocks noEditPoints="1"/>
                </p:cNvSpPr>
                <p:nvPr/>
              </p:nvSpPr>
              <p:spPr bwMode="auto">
                <a:xfrm>
                  <a:off x="-572047" y="4429132"/>
                  <a:ext cx="291025" cy="289721"/>
                </a:xfrm>
                <a:custGeom>
                  <a:avLst/>
                  <a:gdLst/>
                  <a:ahLst/>
                  <a:cxnLst>
                    <a:cxn ang="0">
                      <a:pos x="86" y="74"/>
                    </a:cxn>
                    <a:cxn ang="0">
                      <a:pos x="80" y="77"/>
                    </a:cxn>
                    <a:cxn ang="0">
                      <a:pos x="76" y="80"/>
                    </a:cxn>
                    <a:cxn ang="0">
                      <a:pos x="74" y="85"/>
                    </a:cxn>
                    <a:cxn ang="0">
                      <a:pos x="74" y="131"/>
                    </a:cxn>
                    <a:cxn ang="0">
                      <a:pos x="75" y="137"/>
                    </a:cxn>
                    <a:cxn ang="0">
                      <a:pos x="77" y="143"/>
                    </a:cxn>
                    <a:cxn ang="0">
                      <a:pos x="82" y="147"/>
                    </a:cxn>
                    <a:cxn ang="0">
                      <a:pos x="86" y="148"/>
                    </a:cxn>
                    <a:cxn ang="0">
                      <a:pos x="134" y="148"/>
                    </a:cxn>
                    <a:cxn ang="0">
                      <a:pos x="142" y="146"/>
                    </a:cxn>
                    <a:cxn ang="0">
                      <a:pos x="147" y="142"/>
                    </a:cxn>
                    <a:cxn ang="0">
                      <a:pos x="149" y="137"/>
                    </a:cxn>
                    <a:cxn ang="0">
                      <a:pos x="149" y="88"/>
                    </a:cxn>
                    <a:cxn ang="0">
                      <a:pos x="147" y="82"/>
                    </a:cxn>
                    <a:cxn ang="0">
                      <a:pos x="142" y="76"/>
                    </a:cxn>
                    <a:cxn ang="0">
                      <a:pos x="137" y="74"/>
                    </a:cxn>
                    <a:cxn ang="0">
                      <a:pos x="131" y="0"/>
                    </a:cxn>
                    <a:cxn ang="0">
                      <a:pos x="153" y="2"/>
                    </a:cxn>
                    <a:cxn ang="0">
                      <a:pos x="171" y="8"/>
                    </a:cxn>
                    <a:cxn ang="0">
                      <a:pos x="189" y="19"/>
                    </a:cxn>
                    <a:cxn ang="0">
                      <a:pos x="201" y="31"/>
                    </a:cxn>
                    <a:cxn ang="0">
                      <a:pos x="210" y="44"/>
                    </a:cxn>
                    <a:cxn ang="0">
                      <a:pos x="216" y="58"/>
                    </a:cxn>
                    <a:cxn ang="0">
                      <a:pos x="220" y="71"/>
                    </a:cxn>
                    <a:cxn ang="0">
                      <a:pos x="222" y="82"/>
                    </a:cxn>
                    <a:cxn ang="0">
                      <a:pos x="223" y="131"/>
                    </a:cxn>
                    <a:cxn ang="0">
                      <a:pos x="221" y="152"/>
                    </a:cxn>
                    <a:cxn ang="0">
                      <a:pos x="215" y="171"/>
                    </a:cxn>
                    <a:cxn ang="0">
                      <a:pos x="204" y="189"/>
                    </a:cxn>
                    <a:cxn ang="0">
                      <a:pos x="192" y="200"/>
                    </a:cxn>
                    <a:cxn ang="0">
                      <a:pos x="179" y="210"/>
                    </a:cxn>
                    <a:cxn ang="0">
                      <a:pos x="164" y="216"/>
                    </a:cxn>
                    <a:cxn ang="0">
                      <a:pos x="151" y="220"/>
                    </a:cxn>
                    <a:cxn ang="0">
                      <a:pos x="140" y="222"/>
                    </a:cxn>
                    <a:cxn ang="0">
                      <a:pos x="91" y="222"/>
                    </a:cxn>
                    <a:cxn ang="0">
                      <a:pos x="70" y="220"/>
                    </a:cxn>
                    <a:cxn ang="0">
                      <a:pos x="52" y="214"/>
                    </a:cxn>
                    <a:cxn ang="0">
                      <a:pos x="34" y="203"/>
                    </a:cxn>
                    <a:cxn ang="0">
                      <a:pos x="22" y="192"/>
                    </a:cxn>
                    <a:cxn ang="0">
                      <a:pos x="13" y="178"/>
                    </a:cxn>
                    <a:cxn ang="0">
                      <a:pos x="6" y="164"/>
                    </a:cxn>
                    <a:cxn ang="0">
                      <a:pos x="2" y="151"/>
                    </a:cxn>
                    <a:cxn ang="0">
                      <a:pos x="1" y="140"/>
                    </a:cxn>
                    <a:cxn ang="0">
                      <a:pos x="0" y="91"/>
                    </a:cxn>
                    <a:cxn ang="0">
                      <a:pos x="2" y="70"/>
                    </a:cxn>
                    <a:cxn ang="0">
                      <a:pos x="8" y="52"/>
                    </a:cxn>
                    <a:cxn ang="0">
                      <a:pos x="19" y="34"/>
                    </a:cxn>
                    <a:cxn ang="0">
                      <a:pos x="31" y="22"/>
                    </a:cxn>
                    <a:cxn ang="0">
                      <a:pos x="44" y="13"/>
                    </a:cxn>
                    <a:cxn ang="0">
                      <a:pos x="58" y="6"/>
                    </a:cxn>
                    <a:cxn ang="0">
                      <a:pos x="71" y="3"/>
                    </a:cxn>
                    <a:cxn ang="0">
                      <a:pos x="83" y="1"/>
                    </a:cxn>
                  </a:cxnLst>
                  <a:rect l="0" t="0" r="r" b="b"/>
                  <a:pathLst>
                    <a:path w="223" h="222">
                      <a:moveTo>
                        <a:pt x="92" y="74"/>
                      </a:moveTo>
                      <a:lnTo>
                        <a:pt x="90" y="74"/>
                      </a:lnTo>
                      <a:lnTo>
                        <a:pt x="88" y="74"/>
                      </a:lnTo>
                      <a:lnTo>
                        <a:pt x="88" y="74"/>
                      </a:lnTo>
                      <a:lnTo>
                        <a:pt x="86" y="74"/>
                      </a:lnTo>
                      <a:lnTo>
                        <a:pt x="85" y="75"/>
                      </a:lnTo>
                      <a:lnTo>
                        <a:pt x="83" y="76"/>
                      </a:lnTo>
                      <a:lnTo>
                        <a:pt x="82" y="76"/>
                      </a:lnTo>
                      <a:lnTo>
                        <a:pt x="82" y="76"/>
                      </a:lnTo>
                      <a:lnTo>
                        <a:pt x="80" y="77"/>
                      </a:lnTo>
                      <a:lnTo>
                        <a:pt x="80" y="77"/>
                      </a:lnTo>
                      <a:lnTo>
                        <a:pt x="78" y="78"/>
                      </a:lnTo>
                      <a:lnTo>
                        <a:pt x="78" y="78"/>
                      </a:lnTo>
                      <a:lnTo>
                        <a:pt x="78" y="78"/>
                      </a:lnTo>
                      <a:lnTo>
                        <a:pt x="76" y="80"/>
                      </a:lnTo>
                      <a:lnTo>
                        <a:pt x="76" y="80"/>
                      </a:lnTo>
                      <a:lnTo>
                        <a:pt x="75" y="82"/>
                      </a:lnTo>
                      <a:lnTo>
                        <a:pt x="74" y="84"/>
                      </a:lnTo>
                      <a:lnTo>
                        <a:pt x="74" y="84"/>
                      </a:lnTo>
                      <a:lnTo>
                        <a:pt x="74" y="85"/>
                      </a:lnTo>
                      <a:lnTo>
                        <a:pt x="74" y="86"/>
                      </a:lnTo>
                      <a:lnTo>
                        <a:pt x="74" y="86"/>
                      </a:lnTo>
                      <a:lnTo>
                        <a:pt x="74" y="90"/>
                      </a:lnTo>
                      <a:lnTo>
                        <a:pt x="74" y="91"/>
                      </a:lnTo>
                      <a:lnTo>
                        <a:pt x="74" y="131"/>
                      </a:lnTo>
                      <a:lnTo>
                        <a:pt x="74" y="132"/>
                      </a:lnTo>
                      <a:lnTo>
                        <a:pt x="74" y="134"/>
                      </a:lnTo>
                      <a:lnTo>
                        <a:pt x="74" y="134"/>
                      </a:lnTo>
                      <a:lnTo>
                        <a:pt x="74" y="136"/>
                      </a:lnTo>
                      <a:lnTo>
                        <a:pt x="75" y="137"/>
                      </a:lnTo>
                      <a:lnTo>
                        <a:pt x="76" y="140"/>
                      </a:lnTo>
                      <a:lnTo>
                        <a:pt x="76" y="140"/>
                      </a:lnTo>
                      <a:lnTo>
                        <a:pt x="76" y="141"/>
                      </a:lnTo>
                      <a:lnTo>
                        <a:pt x="77" y="143"/>
                      </a:lnTo>
                      <a:lnTo>
                        <a:pt x="77" y="143"/>
                      </a:lnTo>
                      <a:lnTo>
                        <a:pt x="78" y="144"/>
                      </a:lnTo>
                      <a:lnTo>
                        <a:pt x="79" y="145"/>
                      </a:lnTo>
                      <a:lnTo>
                        <a:pt x="80" y="146"/>
                      </a:lnTo>
                      <a:lnTo>
                        <a:pt x="80" y="147"/>
                      </a:lnTo>
                      <a:lnTo>
                        <a:pt x="82" y="147"/>
                      </a:lnTo>
                      <a:lnTo>
                        <a:pt x="82" y="148"/>
                      </a:lnTo>
                      <a:lnTo>
                        <a:pt x="84" y="148"/>
                      </a:lnTo>
                      <a:lnTo>
                        <a:pt x="85" y="148"/>
                      </a:lnTo>
                      <a:lnTo>
                        <a:pt x="86" y="148"/>
                      </a:lnTo>
                      <a:lnTo>
                        <a:pt x="86" y="148"/>
                      </a:lnTo>
                      <a:lnTo>
                        <a:pt x="90" y="149"/>
                      </a:lnTo>
                      <a:lnTo>
                        <a:pt x="91" y="149"/>
                      </a:lnTo>
                      <a:lnTo>
                        <a:pt x="131" y="149"/>
                      </a:lnTo>
                      <a:lnTo>
                        <a:pt x="133" y="149"/>
                      </a:lnTo>
                      <a:lnTo>
                        <a:pt x="134" y="148"/>
                      </a:lnTo>
                      <a:lnTo>
                        <a:pt x="134" y="148"/>
                      </a:lnTo>
                      <a:lnTo>
                        <a:pt x="136" y="148"/>
                      </a:lnTo>
                      <a:lnTo>
                        <a:pt x="138" y="148"/>
                      </a:lnTo>
                      <a:lnTo>
                        <a:pt x="139" y="147"/>
                      </a:lnTo>
                      <a:lnTo>
                        <a:pt x="142" y="146"/>
                      </a:lnTo>
                      <a:lnTo>
                        <a:pt x="143" y="145"/>
                      </a:lnTo>
                      <a:lnTo>
                        <a:pt x="144" y="145"/>
                      </a:lnTo>
                      <a:lnTo>
                        <a:pt x="145" y="144"/>
                      </a:lnTo>
                      <a:lnTo>
                        <a:pt x="146" y="143"/>
                      </a:lnTo>
                      <a:lnTo>
                        <a:pt x="147" y="142"/>
                      </a:lnTo>
                      <a:lnTo>
                        <a:pt x="148" y="140"/>
                      </a:lnTo>
                      <a:lnTo>
                        <a:pt x="148" y="140"/>
                      </a:lnTo>
                      <a:lnTo>
                        <a:pt x="148" y="138"/>
                      </a:lnTo>
                      <a:lnTo>
                        <a:pt x="148" y="138"/>
                      </a:lnTo>
                      <a:lnTo>
                        <a:pt x="149" y="137"/>
                      </a:lnTo>
                      <a:lnTo>
                        <a:pt x="149" y="133"/>
                      </a:lnTo>
                      <a:lnTo>
                        <a:pt x="149" y="131"/>
                      </a:lnTo>
                      <a:lnTo>
                        <a:pt x="149" y="92"/>
                      </a:lnTo>
                      <a:lnTo>
                        <a:pt x="149" y="90"/>
                      </a:lnTo>
                      <a:lnTo>
                        <a:pt x="149" y="88"/>
                      </a:lnTo>
                      <a:lnTo>
                        <a:pt x="149" y="88"/>
                      </a:lnTo>
                      <a:lnTo>
                        <a:pt x="148" y="86"/>
                      </a:lnTo>
                      <a:lnTo>
                        <a:pt x="148" y="85"/>
                      </a:lnTo>
                      <a:lnTo>
                        <a:pt x="147" y="83"/>
                      </a:lnTo>
                      <a:lnTo>
                        <a:pt x="147" y="82"/>
                      </a:lnTo>
                      <a:lnTo>
                        <a:pt x="145" y="79"/>
                      </a:lnTo>
                      <a:lnTo>
                        <a:pt x="145" y="79"/>
                      </a:lnTo>
                      <a:lnTo>
                        <a:pt x="144" y="77"/>
                      </a:lnTo>
                      <a:lnTo>
                        <a:pt x="143" y="76"/>
                      </a:lnTo>
                      <a:lnTo>
                        <a:pt x="142" y="76"/>
                      </a:lnTo>
                      <a:lnTo>
                        <a:pt x="141" y="75"/>
                      </a:lnTo>
                      <a:lnTo>
                        <a:pt x="138" y="74"/>
                      </a:lnTo>
                      <a:lnTo>
                        <a:pt x="138" y="74"/>
                      </a:lnTo>
                      <a:lnTo>
                        <a:pt x="138" y="74"/>
                      </a:lnTo>
                      <a:lnTo>
                        <a:pt x="137" y="74"/>
                      </a:lnTo>
                      <a:lnTo>
                        <a:pt x="133" y="74"/>
                      </a:lnTo>
                      <a:lnTo>
                        <a:pt x="131" y="74"/>
                      </a:lnTo>
                      <a:lnTo>
                        <a:pt x="92" y="74"/>
                      </a:lnTo>
                      <a:close/>
                      <a:moveTo>
                        <a:pt x="90" y="0"/>
                      </a:moveTo>
                      <a:lnTo>
                        <a:pt x="131" y="0"/>
                      </a:lnTo>
                      <a:lnTo>
                        <a:pt x="136" y="0"/>
                      </a:lnTo>
                      <a:lnTo>
                        <a:pt x="140" y="1"/>
                      </a:lnTo>
                      <a:lnTo>
                        <a:pt x="145" y="1"/>
                      </a:lnTo>
                      <a:lnTo>
                        <a:pt x="148" y="2"/>
                      </a:lnTo>
                      <a:lnTo>
                        <a:pt x="153" y="2"/>
                      </a:lnTo>
                      <a:lnTo>
                        <a:pt x="157" y="3"/>
                      </a:lnTo>
                      <a:lnTo>
                        <a:pt x="160" y="4"/>
                      </a:lnTo>
                      <a:lnTo>
                        <a:pt x="164" y="5"/>
                      </a:lnTo>
                      <a:lnTo>
                        <a:pt x="167" y="7"/>
                      </a:lnTo>
                      <a:lnTo>
                        <a:pt x="171" y="8"/>
                      </a:lnTo>
                      <a:lnTo>
                        <a:pt x="174" y="10"/>
                      </a:lnTo>
                      <a:lnTo>
                        <a:pt x="177" y="11"/>
                      </a:lnTo>
                      <a:lnTo>
                        <a:pt x="183" y="15"/>
                      </a:lnTo>
                      <a:lnTo>
                        <a:pt x="186" y="17"/>
                      </a:lnTo>
                      <a:lnTo>
                        <a:pt x="189" y="19"/>
                      </a:lnTo>
                      <a:lnTo>
                        <a:pt x="192" y="21"/>
                      </a:lnTo>
                      <a:lnTo>
                        <a:pt x="194" y="24"/>
                      </a:lnTo>
                      <a:lnTo>
                        <a:pt x="196" y="26"/>
                      </a:lnTo>
                      <a:lnTo>
                        <a:pt x="199" y="28"/>
                      </a:lnTo>
                      <a:lnTo>
                        <a:pt x="201" y="31"/>
                      </a:lnTo>
                      <a:lnTo>
                        <a:pt x="203" y="33"/>
                      </a:lnTo>
                      <a:lnTo>
                        <a:pt x="205" y="36"/>
                      </a:lnTo>
                      <a:lnTo>
                        <a:pt x="207" y="39"/>
                      </a:lnTo>
                      <a:lnTo>
                        <a:pt x="209" y="42"/>
                      </a:lnTo>
                      <a:lnTo>
                        <a:pt x="210" y="44"/>
                      </a:lnTo>
                      <a:lnTo>
                        <a:pt x="211" y="47"/>
                      </a:lnTo>
                      <a:lnTo>
                        <a:pt x="213" y="50"/>
                      </a:lnTo>
                      <a:lnTo>
                        <a:pt x="214" y="52"/>
                      </a:lnTo>
                      <a:lnTo>
                        <a:pt x="215" y="55"/>
                      </a:lnTo>
                      <a:lnTo>
                        <a:pt x="216" y="58"/>
                      </a:lnTo>
                      <a:lnTo>
                        <a:pt x="217" y="61"/>
                      </a:lnTo>
                      <a:lnTo>
                        <a:pt x="218" y="63"/>
                      </a:lnTo>
                      <a:lnTo>
                        <a:pt x="219" y="66"/>
                      </a:lnTo>
                      <a:lnTo>
                        <a:pt x="220" y="69"/>
                      </a:lnTo>
                      <a:lnTo>
                        <a:pt x="220" y="71"/>
                      </a:lnTo>
                      <a:lnTo>
                        <a:pt x="221" y="73"/>
                      </a:lnTo>
                      <a:lnTo>
                        <a:pt x="221" y="75"/>
                      </a:lnTo>
                      <a:lnTo>
                        <a:pt x="222" y="79"/>
                      </a:lnTo>
                      <a:lnTo>
                        <a:pt x="222" y="81"/>
                      </a:lnTo>
                      <a:lnTo>
                        <a:pt x="222" y="82"/>
                      </a:lnTo>
                      <a:lnTo>
                        <a:pt x="222" y="84"/>
                      </a:lnTo>
                      <a:lnTo>
                        <a:pt x="222" y="85"/>
                      </a:lnTo>
                      <a:lnTo>
                        <a:pt x="222" y="86"/>
                      </a:lnTo>
                      <a:lnTo>
                        <a:pt x="223" y="90"/>
                      </a:lnTo>
                      <a:lnTo>
                        <a:pt x="223" y="131"/>
                      </a:lnTo>
                      <a:lnTo>
                        <a:pt x="223" y="136"/>
                      </a:lnTo>
                      <a:lnTo>
                        <a:pt x="222" y="140"/>
                      </a:lnTo>
                      <a:lnTo>
                        <a:pt x="222" y="144"/>
                      </a:lnTo>
                      <a:lnTo>
                        <a:pt x="221" y="148"/>
                      </a:lnTo>
                      <a:lnTo>
                        <a:pt x="221" y="152"/>
                      </a:lnTo>
                      <a:lnTo>
                        <a:pt x="220" y="156"/>
                      </a:lnTo>
                      <a:lnTo>
                        <a:pt x="219" y="160"/>
                      </a:lnTo>
                      <a:lnTo>
                        <a:pt x="217" y="164"/>
                      </a:lnTo>
                      <a:lnTo>
                        <a:pt x="216" y="167"/>
                      </a:lnTo>
                      <a:lnTo>
                        <a:pt x="215" y="171"/>
                      </a:lnTo>
                      <a:lnTo>
                        <a:pt x="213" y="174"/>
                      </a:lnTo>
                      <a:lnTo>
                        <a:pt x="211" y="177"/>
                      </a:lnTo>
                      <a:lnTo>
                        <a:pt x="208" y="183"/>
                      </a:lnTo>
                      <a:lnTo>
                        <a:pt x="206" y="186"/>
                      </a:lnTo>
                      <a:lnTo>
                        <a:pt x="204" y="189"/>
                      </a:lnTo>
                      <a:lnTo>
                        <a:pt x="202" y="191"/>
                      </a:lnTo>
                      <a:lnTo>
                        <a:pt x="199" y="194"/>
                      </a:lnTo>
                      <a:lnTo>
                        <a:pt x="197" y="196"/>
                      </a:lnTo>
                      <a:lnTo>
                        <a:pt x="194" y="198"/>
                      </a:lnTo>
                      <a:lnTo>
                        <a:pt x="192" y="200"/>
                      </a:lnTo>
                      <a:lnTo>
                        <a:pt x="190" y="202"/>
                      </a:lnTo>
                      <a:lnTo>
                        <a:pt x="187" y="205"/>
                      </a:lnTo>
                      <a:lnTo>
                        <a:pt x="184" y="206"/>
                      </a:lnTo>
                      <a:lnTo>
                        <a:pt x="181" y="208"/>
                      </a:lnTo>
                      <a:lnTo>
                        <a:pt x="179" y="210"/>
                      </a:lnTo>
                      <a:lnTo>
                        <a:pt x="176" y="211"/>
                      </a:lnTo>
                      <a:lnTo>
                        <a:pt x="173" y="212"/>
                      </a:lnTo>
                      <a:lnTo>
                        <a:pt x="170" y="214"/>
                      </a:lnTo>
                      <a:lnTo>
                        <a:pt x="168" y="215"/>
                      </a:lnTo>
                      <a:lnTo>
                        <a:pt x="164" y="216"/>
                      </a:lnTo>
                      <a:lnTo>
                        <a:pt x="162" y="217"/>
                      </a:lnTo>
                      <a:lnTo>
                        <a:pt x="159" y="218"/>
                      </a:lnTo>
                      <a:lnTo>
                        <a:pt x="157" y="218"/>
                      </a:lnTo>
                      <a:lnTo>
                        <a:pt x="154" y="219"/>
                      </a:lnTo>
                      <a:lnTo>
                        <a:pt x="151" y="220"/>
                      </a:lnTo>
                      <a:lnTo>
                        <a:pt x="149" y="220"/>
                      </a:lnTo>
                      <a:lnTo>
                        <a:pt x="147" y="221"/>
                      </a:lnTo>
                      <a:lnTo>
                        <a:pt x="144" y="221"/>
                      </a:lnTo>
                      <a:lnTo>
                        <a:pt x="142" y="221"/>
                      </a:lnTo>
                      <a:lnTo>
                        <a:pt x="140" y="222"/>
                      </a:lnTo>
                      <a:lnTo>
                        <a:pt x="139" y="222"/>
                      </a:lnTo>
                      <a:lnTo>
                        <a:pt x="137" y="222"/>
                      </a:lnTo>
                      <a:lnTo>
                        <a:pt x="136" y="222"/>
                      </a:lnTo>
                      <a:lnTo>
                        <a:pt x="133" y="222"/>
                      </a:lnTo>
                      <a:lnTo>
                        <a:pt x="91" y="222"/>
                      </a:lnTo>
                      <a:lnTo>
                        <a:pt x="86" y="222"/>
                      </a:lnTo>
                      <a:lnTo>
                        <a:pt x="83" y="222"/>
                      </a:lnTo>
                      <a:lnTo>
                        <a:pt x="78" y="221"/>
                      </a:lnTo>
                      <a:lnTo>
                        <a:pt x="74" y="221"/>
                      </a:lnTo>
                      <a:lnTo>
                        <a:pt x="70" y="220"/>
                      </a:lnTo>
                      <a:lnTo>
                        <a:pt x="66" y="219"/>
                      </a:lnTo>
                      <a:lnTo>
                        <a:pt x="62" y="218"/>
                      </a:lnTo>
                      <a:lnTo>
                        <a:pt x="59" y="217"/>
                      </a:lnTo>
                      <a:lnTo>
                        <a:pt x="55" y="216"/>
                      </a:lnTo>
                      <a:lnTo>
                        <a:pt x="52" y="214"/>
                      </a:lnTo>
                      <a:lnTo>
                        <a:pt x="49" y="213"/>
                      </a:lnTo>
                      <a:lnTo>
                        <a:pt x="45" y="211"/>
                      </a:lnTo>
                      <a:lnTo>
                        <a:pt x="39" y="207"/>
                      </a:lnTo>
                      <a:lnTo>
                        <a:pt x="36" y="205"/>
                      </a:lnTo>
                      <a:lnTo>
                        <a:pt x="34" y="203"/>
                      </a:lnTo>
                      <a:lnTo>
                        <a:pt x="31" y="201"/>
                      </a:lnTo>
                      <a:lnTo>
                        <a:pt x="29" y="199"/>
                      </a:lnTo>
                      <a:lnTo>
                        <a:pt x="26" y="197"/>
                      </a:lnTo>
                      <a:lnTo>
                        <a:pt x="24" y="194"/>
                      </a:lnTo>
                      <a:lnTo>
                        <a:pt x="22" y="192"/>
                      </a:lnTo>
                      <a:lnTo>
                        <a:pt x="20" y="189"/>
                      </a:lnTo>
                      <a:lnTo>
                        <a:pt x="18" y="186"/>
                      </a:lnTo>
                      <a:lnTo>
                        <a:pt x="16" y="184"/>
                      </a:lnTo>
                      <a:lnTo>
                        <a:pt x="14" y="181"/>
                      </a:lnTo>
                      <a:lnTo>
                        <a:pt x="13" y="178"/>
                      </a:lnTo>
                      <a:lnTo>
                        <a:pt x="11" y="176"/>
                      </a:lnTo>
                      <a:lnTo>
                        <a:pt x="10" y="173"/>
                      </a:lnTo>
                      <a:lnTo>
                        <a:pt x="9" y="170"/>
                      </a:lnTo>
                      <a:lnTo>
                        <a:pt x="7" y="167"/>
                      </a:lnTo>
                      <a:lnTo>
                        <a:pt x="6" y="164"/>
                      </a:lnTo>
                      <a:lnTo>
                        <a:pt x="5" y="162"/>
                      </a:lnTo>
                      <a:lnTo>
                        <a:pt x="5" y="159"/>
                      </a:lnTo>
                      <a:lnTo>
                        <a:pt x="4" y="157"/>
                      </a:lnTo>
                      <a:lnTo>
                        <a:pt x="3" y="153"/>
                      </a:lnTo>
                      <a:lnTo>
                        <a:pt x="2" y="151"/>
                      </a:lnTo>
                      <a:lnTo>
                        <a:pt x="2" y="149"/>
                      </a:lnTo>
                      <a:lnTo>
                        <a:pt x="2" y="147"/>
                      </a:lnTo>
                      <a:lnTo>
                        <a:pt x="1" y="143"/>
                      </a:lnTo>
                      <a:lnTo>
                        <a:pt x="1" y="142"/>
                      </a:lnTo>
                      <a:lnTo>
                        <a:pt x="1" y="140"/>
                      </a:lnTo>
                      <a:lnTo>
                        <a:pt x="0" y="138"/>
                      </a:lnTo>
                      <a:lnTo>
                        <a:pt x="0" y="137"/>
                      </a:lnTo>
                      <a:lnTo>
                        <a:pt x="0" y="136"/>
                      </a:lnTo>
                      <a:lnTo>
                        <a:pt x="0" y="132"/>
                      </a:lnTo>
                      <a:lnTo>
                        <a:pt x="0" y="91"/>
                      </a:lnTo>
                      <a:lnTo>
                        <a:pt x="0" y="86"/>
                      </a:lnTo>
                      <a:lnTo>
                        <a:pt x="0" y="83"/>
                      </a:lnTo>
                      <a:lnTo>
                        <a:pt x="1" y="78"/>
                      </a:lnTo>
                      <a:lnTo>
                        <a:pt x="1" y="74"/>
                      </a:lnTo>
                      <a:lnTo>
                        <a:pt x="2" y="70"/>
                      </a:lnTo>
                      <a:lnTo>
                        <a:pt x="3" y="66"/>
                      </a:lnTo>
                      <a:lnTo>
                        <a:pt x="4" y="62"/>
                      </a:lnTo>
                      <a:lnTo>
                        <a:pt x="5" y="59"/>
                      </a:lnTo>
                      <a:lnTo>
                        <a:pt x="6" y="55"/>
                      </a:lnTo>
                      <a:lnTo>
                        <a:pt x="8" y="52"/>
                      </a:lnTo>
                      <a:lnTo>
                        <a:pt x="10" y="49"/>
                      </a:lnTo>
                      <a:lnTo>
                        <a:pt x="11" y="45"/>
                      </a:lnTo>
                      <a:lnTo>
                        <a:pt x="15" y="39"/>
                      </a:lnTo>
                      <a:lnTo>
                        <a:pt x="17" y="37"/>
                      </a:lnTo>
                      <a:lnTo>
                        <a:pt x="19" y="34"/>
                      </a:lnTo>
                      <a:lnTo>
                        <a:pt x="21" y="31"/>
                      </a:lnTo>
                      <a:lnTo>
                        <a:pt x="23" y="29"/>
                      </a:lnTo>
                      <a:lnTo>
                        <a:pt x="26" y="26"/>
                      </a:lnTo>
                      <a:lnTo>
                        <a:pt x="28" y="24"/>
                      </a:lnTo>
                      <a:lnTo>
                        <a:pt x="31" y="22"/>
                      </a:lnTo>
                      <a:lnTo>
                        <a:pt x="33" y="20"/>
                      </a:lnTo>
                      <a:lnTo>
                        <a:pt x="36" y="18"/>
                      </a:lnTo>
                      <a:lnTo>
                        <a:pt x="38" y="16"/>
                      </a:lnTo>
                      <a:lnTo>
                        <a:pt x="42" y="14"/>
                      </a:lnTo>
                      <a:lnTo>
                        <a:pt x="44" y="13"/>
                      </a:lnTo>
                      <a:lnTo>
                        <a:pt x="47" y="11"/>
                      </a:lnTo>
                      <a:lnTo>
                        <a:pt x="50" y="10"/>
                      </a:lnTo>
                      <a:lnTo>
                        <a:pt x="52" y="9"/>
                      </a:lnTo>
                      <a:lnTo>
                        <a:pt x="55" y="8"/>
                      </a:lnTo>
                      <a:lnTo>
                        <a:pt x="58" y="6"/>
                      </a:lnTo>
                      <a:lnTo>
                        <a:pt x="61" y="6"/>
                      </a:lnTo>
                      <a:lnTo>
                        <a:pt x="63" y="5"/>
                      </a:lnTo>
                      <a:lnTo>
                        <a:pt x="66" y="4"/>
                      </a:lnTo>
                      <a:lnTo>
                        <a:pt x="69" y="3"/>
                      </a:lnTo>
                      <a:lnTo>
                        <a:pt x="71" y="3"/>
                      </a:lnTo>
                      <a:lnTo>
                        <a:pt x="74" y="2"/>
                      </a:lnTo>
                      <a:lnTo>
                        <a:pt x="75" y="2"/>
                      </a:lnTo>
                      <a:lnTo>
                        <a:pt x="79" y="1"/>
                      </a:lnTo>
                      <a:lnTo>
                        <a:pt x="81" y="1"/>
                      </a:lnTo>
                      <a:lnTo>
                        <a:pt x="83" y="1"/>
                      </a:lnTo>
                      <a:lnTo>
                        <a:pt x="84" y="1"/>
                      </a:lnTo>
                      <a:lnTo>
                        <a:pt x="85" y="1"/>
                      </a:lnTo>
                      <a:lnTo>
                        <a:pt x="86" y="0"/>
                      </a:lnTo>
                      <a:lnTo>
                        <a:pt x="90" y="0"/>
                      </a:lnTo>
                      <a:close/>
                    </a:path>
                  </a:pathLst>
                </a:custGeom>
                <a:solidFill>
                  <a:srgbClr val="6699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ko-KR" altLang="en-US" sz="2200" dirty="0">
                    <a:latin typeface="나눔고딕" pitchFamily="50" charset="-127"/>
                    <a:ea typeface="나눔고딕" pitchFamily="50" charset="-127"/>
                  </a:endParaRPr>
                </a:p>
              </p:txBody>
            </p:sp>
          </p:grpSp>
        </p:grpSp>
        <p:pic>
          <p:nvPicPr>
            <p:cNvPr id="2" name="그림 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49" t="-1917" r="82206" b="93254"/>
            <a:stretch/>
          </p:blipFill>
          <p:spPr>
            <a:xfrm>
              <a:off x="2134330" y="1337034"/>
              <a:ext cx="833114" cy="495618"/>
            </a:xfrm>
            <a:prstGeom prst="rect">
              <a:avLst/>
            </a:prstGeom>
          </p:spPr>
        </p:pic>
      </p:grpSp>
      <p:sp>
        <p:nvSpPr>
          <p:cNvPr id="29" name="타원 28">
            <a:hlinkClick r:id="rId4" action="ppaction://hlinksldjump"/>
          </p:cNvPr>
          <p:cNvSpPr/>
          <p:nvPr/>
        </p:nvSpPr>
        <p:spPr>
          <a:xfrm>
            <a:off x="8374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6" name="타원 35">
            <a:hlinkClick r:id="rId5" action="ppaction://hlinksldjump"/>
          </p:cNvPr>
          <p:cNvSpPr/>
          <p:nvPr/>
        </p:nvSpPr>
        <p:spPr>
          <a:xfrm>
            <a:off x="9310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7" name="타원 36">
            <a:hlinkClick r:id="rId6" action="ppaction://hlinksldjump"/>
          </p:cNvPr>
          <p:cNvSpPr/>
          <p:nvPr/>
        </p:nvSpPr>
        <p:spPr>
          <a:xfrm>
            <a:off x="7882972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2170256" y="2361008"/>
            <a:ext cx="5483578" cy="3347710"/>
            <a:chOff x="2170256" y="2361008"/>
            <a:chExt cx="5483578" cy="3347710"/>
          </a:xfrm>
        </p:grpSpPr>
        <p:grpSp>
          <p:nvGrpSpPr>
            <p:cNvPr id="6" name="그룹 5"/>
            <p:cNvGrpSpPr/>
            <p:nvPr/>
          </p:nvGrpSpPr>
          <p:grpSpPr>
            <a:xfrm>
              <a:off x="2170256" y="2361008"/>
              <a:ext cx="5483578" cy="3347710"/>
              <a:chOff x="2170256" y="2361008"/>
              <a:chExt cx="5483578" cy="3347710"/>
            </a:xfrm>
          </p:grpSpPr>
          <p:pic>
            <p:nvPicPr>
              <p:cNvPr id="4" name="그림 3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3102" t="16608" r="80745" b="41696"/>
              <a:stretch/>
            </p:blipFill>
            <p:spPr>
              <a:xfrm>
                <a:off x="2170256" y="2527925"/>
                <a:ext cx="1325299" cy="2089002"/>
              </a:xfrm>
              <a:prstGeom prst="rect">
                <a:avLst/>
              </a:prstGeom>
            </p:spPr>
          </p:pic>
          <p:pic>
            <p:nvPicPr>
              <p:cNvPr id="31" name="그림 30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186" t="-1273" r="-2436" b="21080"/>
              <a:stretch/>
            </p:blipFill>
            <p:spPr>
              <a:xfrm>
                <a:off x="3690025" y="2361008"/>
                <a:ext cx="3963809" cy="3347710"/>
              </a:xfrm>
              <a:prstGeom prst="rect">
                <a:avLst/>
              </a:prstGeom>
            </p:spPr>
          </p:pic>
        </p:grpSp>
        <p:pic>
          <p:nvPicPr>
            <p:cNvPr id="8" name="그림 7"/>
            <p:cNvPicPr preferRelativeResize="0"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3108" b="50000"/>
            <a:stretch/>
          </p:blipFill>
          <p:spPr>
            <a:xfrm>
              <a:off x="3864417" y="2678082"/>
              <a:ext cx="3684032" cy="278242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78" name="그룹 7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79" name="타원 7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0" name="이등변 삼각형 7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33" name="그룹 32"/>
          <p:cNvGrpSpPr/>
          <p:nvPr/>
        </p:nvGrpSpPr>
        <p:grpSpPr>
          <a:xfrm>
            <a:off x="989030" y="3774218"/>
            <a:ext cx="7598385" cy="430887"/>
            <a:chOff x="434331" y="4666856"/>
            <a:chExt cx="7598385" cy="430887"/>
          </a:xfrm>
        </p:grpSpPr>
        <p:sp>
          <p:nvSpPr>
            <p:cNvPr id="34" name="TextBox 19"/>
            <p:cNvSpPr txBox="1">
              <a:spLocks noChangeArrowheads="1"/>
            </p:cNvSpPr>
            <p:nvPr/>
          </p:nvSpPr>
          <p:spPr bwMode="auto">
            <a:xfrm>
              <a:off x="585329" y="4666856"/>
              <a:ext cx="7447387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문제를 해결하기 위해 알아야 할 것은 무엇인지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찾아보세요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. 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5" name="Freeform 14"/>
            <p:cNvSpPr>
              <a:spLocks/>
            </p:cNvSpPr>
            <p:nvPr/>
          </p:nvSpPr>
          <p:spPr bwMode="auto">
            <a:xfrm>
              <a:off x="434331" y="4815168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36" name="모서리가 둥근 직사각형 35"/>
          <p:cNvSpPr/>
          <p:nvPr/>
        </p:nvSpPr>
        <p:spPr>
          <a:xfrm>
            <a:off x="918034" y="4308107"/>
            <a:ext cx="8068818" cy="1560881"/>
          </a:xfrm>
          <a:prstGeom prst="roundRect">
            <a:avLst>
              <a:gd name="adj" fmla="val 11188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1" name="모서리가 둥근 직사각형 40"/>
          <p:cNvSpPr/>
          <p:nvPr/>
        </p:nvSpPr>
        <p:spPr>
          <a:xfrm>
            <a:off x="918498" y="3179082"/>
            <a:ext cx="8060402" cy="468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962906" y="3197639"/>
            <a:ext cx="766182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975">
              <a:buFont typeface="Arial" panose="020B0604020202020204" pitchFamily="34" charset="0"/>
              <a:buChar char="•"/>
              <a:defRPr/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동물 모양 만드는 데 사용한 직각삼각형 모양 조각의 수입니다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51" name="그림 50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4789" y="321503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2" name="그룹 51"/>
          <p:cNvGrpSpPr/>
          <p:nvPr/>
        </p:nvGrpSpPr>
        <p:grpSpPr>
          <a:xfrm>
            <a:off x="1012883" y="2649357"/>
            <a:ext cx="5074019" cy="430887"/>
            <a:chOff x="434331" y="3729355"/>
            <a:chExt cx="5074019" cy="430887"/>
          </a:xfrm>
        </p:grpSpPr>
        <p:sp>
          <p:nvSpPr>
            <p:cNvPr id="53" name="TextBox 19"/>
            <p:cNvSpPr txBox="1">
              <a:spLocks noChangeArrowheads="1"/>
            </p:cNvSpPr>
            <p:nvPr/>
          </p:nvSpPr>
          <p:spPr bwMode="auto">
            <a:xfrm>
              <a:off x="585330" y="3729355"/>
              <a:ext cx="492302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구하려고 하는 것은 무엇인가요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?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5" name="Freeform 14"/>
            <p:cNvSpPr>
              <a:spLocks/>
            </p:cNvSpPr>
            <p:nvPr/>
          </p:nvSpPr>
          <p:spPr bwMode="auto">
            <a:xfrm>
              <a:off x="434331" y="3879064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60" name="모서리가 둥근 직사각형 59"/>
          <p:cNvSpPr/>
          <p:nvPr/>
        </p:nvSpPr>
        <p:spPr>
          <a:xfrm>
            <a:off x="921886" y="2049458"/>
            <a:ext cx="8062042" cy="468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981079" y="2057409"/>
            <a:ext cx="593102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975">
              <a:buFont typeface="Arial" panose="020B0604020202020204" pitchFamily="34" charset="0"/>
              <a:buChar char="•"/>
              <a:defRPr/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닭 모양을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만들었습니다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pic>
        <p:nvPicPr>
          <p:cNvPr id="66" name="그림 6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4789" y="207470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7" name="그룹 66"/>
          <p:cNvGrpSpPr/>
          <p:nvPr/>
        </p:nvGrpSpPr>
        <p:grpSpPr>
          <a:xfrm>
            <a:off x="1012883" y="1510425"/>
            <a:ext cx="5074019" cy="430887"/>
            <a:chOff x="434331" y="2809518"/>
            <a:chExt cx="5074019" cy="430887"/>
          </a:xfrm>
        </p:grpSpPr>
        <p:sp>
          <p:nvSpPr>
            <p:cNvPr id="68" name="TextBox 19"/>
            <p:cNvSpPr txBox="1">
              <a:spLocks noChangeArrowheads="1"/>
            </p:cNvSpPr>
            <p:nvPr/>
          </p:nvSpPr>
          <p:spPr bwMode="auto">
            <a:xfrm>
              <a:off x="585329" y="2809518"/>
              <a:ext cx="4923021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지혜는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어떤 동물 모양을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만들었나요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?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9" name="Freeform 14"/>
            <p:cNvSpPr>
              <a:spLocks/>
            </p:cNvSpPr>
            <p:nvPr/>
          </p:nvSpPr>
          <p:spPr bwMode="auto">
            <a:xfrm>
              <a:off x="434331" y="2953506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38" name="그림 37" descr="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48000" y="32400"/>
            <a:ext cx="1844993" cy="911543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666720" y="410956"/>
            <a:ext cx="4419185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spc="-1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그림 속 숨은 도형의 수 알아맞히기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89030" y="4365272"/>
            <a:ext cx="798987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8" indent="-179388" algn="just">
              <a:buFont typeface="Arial" pitchFamily="34" charset="0"/>
              <a:buChar char="•"/>
            </a:pP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사용한 </a:t>
            </a:r>
            <a:r>
              <a:rPr lang="ko-KR" altLang="en-US" sz="2200" b="1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조각의 </a:t>
            </a:r>
            <a:r>
              <a:rPr lang="ko-KR" altLang="en-US" sz="2200" b="1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모</a:t>
            </a:r>
            <a:r>
              <a:rPr lang="ko-KR" altLang="en-US" sz="2200" b="1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양</a:t>
            </a:r>
            <a:r>
              <a:rPr lang="ko-KR" altLang="en-US" sz="2200" b="1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이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직각삼각형과 정사각형이라는 것을 알 수 있습니다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ko-KR" altLang="en-US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 marL="179388" indent="-179388" algn="just">
              <a:buFont typeface="Arial" pitchFamily="34" charset="0"/>
              <a:buChar char="•"/>
            </a:pPr>
            <a:r>
              <a:rPr lang="ko-KR" altLang="en-US" sz="2200" b="1" spc="-100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직각삼각형 모양 조각을 </a:t>
            </a:r>
            <a:r>
              <a:rPr lang="en-US" altLang="ko-KR" sz="2200" b="1" spc="-100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2</a:t>
            </a:r>
            <a:r>
              <a:rPr lang="ko-KR" altLang="en-US" sz="2200" b="1" spc="-100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개 </a:t>
            </a:r>
            <a:r>
              <a:rPr lang="ko-KR" altLang="en-US" sz="2200" b="1" spc="-100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사용하면 </a:t>
            </a:r>
            <a:r>
              <a:rPr lang="ko-KR" altLang="en-US" sz="2200" b="1" spc="-100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정사각형을 만들 수 있습니다</a:t>
            </a:r>
            <a:r>
              <a:rPr lang="en-US" altLang="ko-KR" sz="2200" b="1" spc="-100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pPr marL="179388" indent="-179388" algn="just">
              <a:buFont typeface="Arial" pitchFamily="34" charset="0"/>
              <a:buChar char="•"/>
            </a:pP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정사각형 모양 조각을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6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개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사용했습니다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 </a:t>
            </a:r>
          </a:p>
        </p:txBody>
      </p:sp>
      <p:pic>
        <p:nvPicPr>
          <p:cNvPr id="40" name="그림 39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4325" y="487979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타원 45">
            <a:hlinkClick r:id="rId4" action="ppaction://hlinksldjump"/>
          </p:cNvPr>
          <p:cNvSpPr/>
          <p:nvPr/>
        </p:nvSpPr>
        <p:spPr>
          <a:xfrm>
            <a:off x="8374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8" name="타원 47">
            <a:hlinkClick r:id="rId5" action="ppaction://hlinksldjump"/>
          </p:cNvPr>
          <p:cNvSpPr/>
          <p:nvPr/>
        </p:nvSpPr>
        <p:spPr>
          <a:xfrm>
            <a:off x="9310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4" name="타원 53">
            <a:hlinkClick r:id="rId6" action="ppaction://hlinksldjump"/>
          </p:cNvPr>
          <p:cNvSpPr/>
          <p:nvPr/>
        </p:nvSpPr>
        <p:spPr>
          <a:xfrm>
            <a:off x="7882972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4975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25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41" grpId="0" animBg="1"/>
      <p:bldP spid="42" grpId="0"/>
      <p:bldP spid="60" grpId="0" animBg="1"/>
      <p:bldP spid="65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78" name="그룹 7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79" name="타원 7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0" name="이등변 삼각형 7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3" name="그룹 2"/>
          <p:cNvGrpSpPr/>
          <p:nvPr/>
        </p:nvGrpSpPr>
        <p:grpSpPr>
          <a:xfrm>
            <a:off x="997448" y="3604444"/>
            <a:ext cx="8146803" cy="430887"/>
            <a:chOff x="434331" y="2645919"/>
            <a:chExt cx="8146803" cy="430887"/>
          </a:xfrm>
        </p:grpSpPr>
        <p:sp>
          <p:nvSpPr>
            <p:cNvPr id="58" name="TextBox 19"/>
            <p:cNvSpPr txBox="1">
              <a:spLocks noChangeArrowheads="1"/>
            </p:cNvSpPr>
            <p:nvPr/>
          </p:nvSpPr>
          <p:spPr bwMode="auto">
            <a:xfrm>
              <a:off x="592014" y="2645919"/>
              <a:ext cx="798912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ko-KR" altLang="en-US" sz="2200" b="1" spc="-60" dirty="0" smtClean="0">
                  <a:latin typeface="나눔고딕" pitchFamily="50" charset="-127"/>
                  <a:ea typeface="나눔고딕" pitchFamily="50" charset="-127"/>
                </a:rPr>
                <a:t>계획한 </a:t>
              </a:r>
              <a:r>
                <a:rPr lang="ko-KR" altLang="en-US" sz="2200" b="1" spc="-60" dirty="0">
                  <a:latin typeface="나눔고딕" pitchFamily="50" charset="-127"/>
                  <a:ea typeface="나눔고딕" pitchFamily="50" charset="-127"/>
                </a:rPr>
                <a:t>방법에 따라 문제를 </a:t>
              </a:r>
              <a:r>
                <a:rPr lang="ko-KR" altLang="en-US" sz="2200" b="1" spc="-60" dirty="0" smtClean="0">
                  <a:latin typeface="나눔고딕" pitchFamily="50" charset="-127"/>
                  <a:ea typeface="나눔고딕" pitchFamily="50" charset="-127"/>
                </a:rPr>
                <a:t>해결하고</a:t>
              </a:r>
              <a:r>
                <a:rPr lang="en-US" altLang="ko-KR" sz="2200" b="1" spc="-60" dirty="0" smtClean="0">
                  <a:latin typeface="나눔고딕" pitchFamily="50" charset="-127"/>
                  <a:ea typeface="나눔고딕" pitchFamily="50" charset="-127"/>
                </a:rPr>
                <a:t>,</a:t>
              </a:r>
              <a:r>
                <a:rPr lang="ko-KR" altLang="en-US" sz="2200" b="1" spc="-60" dirty="0" smtClean="0">
                  <a:latin typeface="나눔고딕" pitchFamily="50" charset="-127"/>
                  <a:ea typeface="나눔고딕" pitchFamily="50" charset="-127"/>
                </a:rPr>
                <a:t> 해결 </a:t>
              </a:r>
              <a:r>
                <a:rPr lang="ko-KR" altLang="en-US" sz="2200" b="1" spc="-60" dirty="0">
                  <a:latin typeface="나눔고딕" pitchFamily="50" charset="-127"/>
                  <a:ea typeface="나눔고딕" pitchFamily="50" charset="-127"/>
                </a:rPr>
                <a:t>과정을 나타내어 보세요</a:t>
              </a:r>
              <a:r>
                <a:rPr lang="en-US" altLang="ko-KR" sz="2200" b="1" spc="-60" dirty="0">
                  <a:latin typeface="나눔고딕" pitchFamily="50" charset="-127"/>
                  <a:ea typeface="나눔고딕" pitchFamily="50" charset="-127"/>
                </a:rPr>
                <a:t>. </a:t>
              </a:r>
              <a:endParaRPr lang="ko-KR" altLang="en-US" sz="2200" b="1" spc="-60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4" name="Freeform 14"/>
            <p:cNvSpPr>
              <a:spLocks/>
            </p:cNvSpPr>
            <p:nvPr/>
          </p:nvSpPr>
          <p:spPr bwMode="auto">
            <a:xfrm>
              <a:off x="434331" y="2798362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37" name="그림 36" descr="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48000" y="32400"/>
            <a:ext cx="1844993" cy="911543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666720" y="410956"/>
            <a:ext cx="4419185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spc="-1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그림 속 숨은 도형의 수 알아맞히기</a:t>
            </a:r>
          </a:p>
        </p:txBody>
      </p:sp>
      <p:sp>
        <p:nvSpPr>
          <p:cNvPr id="56" name="모서리가 둥근 직사각형 55"/>
          <p:cNvSpPr/>
          <p:nvPr/>
        </p:nvSpPr>
        <p:spPr>
          <a:xfrm>
            <a:off x="920750" y="2040210"/>
            <a:ext cx="8058150" cy="1313739"/>
          </a:xfrm>
          <a:prstGeom prst="roundRect">
            <a:avLst>
              <a:gd name="adj" fmla="val 10771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2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986315" y="2143081"/>
            <a:ext cx="7856403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8" indent="-179388" algn="just">
              <a:buFont typeface="Arial" pitchFamily="34" charset="0"/>
              <a:buChar char="•"/>
            </a:pP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직각삼각형 모양 조각만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사용하여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그림을 완성한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다음 </a:t>
            </a:r>
            <a:r>
              <a:rPr lang="ko-KR" altLang="en-US" sz="2200" b="1" spc="-50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정사각형으로 </a:t>
            </a:r>
            <a:r>
              <a:rPr lang="ko-KR" altLang="en-US" sz="2200" b="1" spc="-50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놓을 </a:t>
            </a:r>
            <a:r>
              <a:rPr lang="ko-KR" altLang="en-US" sz="2200" b="1" spc="-50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수 있는 부분을 찾아 남은 </a:t>
            </a:r>
            <a:r>
              <a:rPr lang="ko-KR" altLang="en-US" sz="2200" b="1" spc="-50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직각삼각형 </a:t>
            </a:r>
            <a:r>
              <a:rPr lang="ko-KR" altLang="en-US" sz="2200" b="1" spc="-50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모양 조각의 수를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셀 수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있습니다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 </a:t>
            </a:r>
          </a:p>
        </p:txBody>
      </p:sp>
      <p:pic>
        <p:nvPicPr>
          <p:cNvPr id="72" name="그림 7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1707" y="248832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1" name="그룹 30"/>
          <p:cNvGrpSpPr/>
          <p:nvPr/>
        </p:nvGrpSpPr>
        <p:grpSpPr>
          <a:xfrm>
            <a:off x="986295" y="1516461"/>
            <a:ext cx="8146803" cy="430887"/>
            <a:chOff x="434331" y="2645919"/>
            <a:chExt cx="8146803" cy="430887"/>
          </a:xfrm>
        </p:grpSpPr>
        <p:sp>
          <p:nvSpPr>
            <p:cNvPr id="32" name="TextBox 19"/>
            <p:cNvSpPr txBox="1">
              <a:spLocks noChangeArrowheads="1"/>
            </p:cNvSpPr>
            <p:nvPr/>
          </p:nvSpPr>
          <p:spPr bwMode="auto">
            <a:xfrm>
              <a:off x="592014" y="2645919"/>
              <a:ext cx="798912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문제를 해결할 수 있는 계획을 세워 말해 보세요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. 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3" name="Freeform 14"/>
            <p:cNvSpPr>
              <a:spLocks/>
            </p:cNvSpPr>
            <p:nvPr/>
          </p:nvSpPr>
          <p:spPr bwMode="auto">
            <a:xfrm>
              <a:off x="434331" y="2798362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2" name="그룹 1"/>
          <p:cNvGrpSpPr/>
          <p:nvPr/>
        </p:nvGrpSpPr>
        <p:grpSpPr>
          <a:xfrm>
            <a:off x="989497" y="4248139"/>
            <a:ext cx="7941697" cy="1446550"/>
            <a:chOff x="989497" y="4248139"/>
            <a:chExt cx="7941697" cy="1446550"/>
          </a:xfrm>
        </p:grpSpPr>
        <p:grpSp>
          <p:nvGrpSpPr>
            <p:cNvPr id="28" name="그룹 27"/>
            <p:cNvGrpSpPr/>
            <p:nvPr/>
          </p:nvGrpSpPr>
          <p:grpSpPr>
            <a:xfrm>
              <a:off x="989497" y="4248139"/>
              <a:ext cx="7941697" cy="1446550"/>
              <a:chOff x="434331" y="3051852"/>
              <a:chExt cx="7941697" cy="1446550"/>
            </a:xfrm>
          </p:grpSpPr>
          <p:sp>
            <p:nvSpPr>
              <p:cNvPr id="29" name="TextBox 19"/>
              <p:cNvSpPr txBox="1">
                <a:spLocks noChangeArrowheads="1"/>
              </p:cNvSpPr>
              <p:nvPr/>
            </p:nvSpPr>
            <p:spPr bwMode="auto">
              <a:xfrm>
                <a:off x="601231" y="3051852"/>
                <a:ext cx="7774797" cy="1446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ko-KR" altLang="en-US" sz="2200" b="1" dirty="0">
                    <a:latin typeface="나눔고딕" pitchFamily="50" charset="-127"/>
                    <a:ea typeface="나눔고딕" pitchFamily="50" charset="-127"/>
                  </a:rPr>
                  <a:t>문제를 바르게 </a:t>
                </a:r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해결했는지 </a:t>
                </a:r>
                <a:r>
                  <a:rPr lang="ko-KR" altLang="en-US" sz="2200" b="1" dirty="0">
                    <a:latin typeface="나눔고딕" pitchFamily="50" charset="-127"/>
                    <a:ea typeface="나눔고딕" pitchFamily="50" charset="-127"/>
                  </a:rPr>
                  <a:t>다음 내용을 확인해 보세요</a:t>
                </a:r>
                <a:r>
                  <a:rPr lang="en-US" altLang="ko-KR" sz="2200" b="1" dirty="0" smtClean="0">
                    <a:latin typeface="나눔고딕" pitchFamily="50" charset="-127"/>
                    <a:ea typeface="나눔고딕" pitchFamily="50" charset="-127"/>
                  </a:rPr>
                  <a:t>. </a:t>
                </a:r>
              </a:p>
              <a:p>
                <a:pPr algn="just"/>
                <a:r>
                  <a:rPr lang="en-US" altLang="ko-KR" sz="2200" b="1" dirty="0">
                    <a:latin typeface="나눔고딕" pitchFamily="50" charset="-127"/>
                    <a:ea typeface="나눔고딕" pitchFamily="50" charset="-127"/>
                  </a:rPr>
                  <a:t>-  </a:t>
                </a:r>
                <a:r>
                  <a:rPr lang="en-US" altLang="ko-KR" sz="2200" b="1" dirty="0" smtClean="0">
                    <a:latin typeface="나눔고딕" pitchFamily="50" charset="-127"/>
                    <a:ea typeface="나눔고딕" pitchFamily="50" charset="-127"/>
                  </a:rPr>
                  <a:t>     </a:t>
                </a:r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를 </a:t>
                </a:r>
                <a:r>
                  <a:rPr lang="ko-KR" altLang="en-US" sz="2200" b="1" dirty="0">
                    <a:latin typeface="나눔고딕" pitchFamily="50" charset="-127"/>
                    <a:ea typeface="나눔고딕" pitchFamily="50" charset="-127"/>
                  </a:rPr>
                  <a:t>바르게 </a:t>
                </a:r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확인했나요</a:t>
                </a:r>
                <a:r>
                  <a:rPr lang="en-US" altLang="ko-KR" sz="2200" b="1" dirty="0" smtClean="0">
                    <a:latin typeface="나눔고딕" pitchFamily="50" charset="-127"/>
                    <a:ea typeface="나눔고딕" pitchFamily="50" charset="-127"/>
                  </a:rPr>
                  <a:t>? </a:t>
                </a:r>
                <a:endParaRPr lang="en-US" altLang="ko-KR" sz="2200" b="1" dirty="0">
                  <a:latin typeface="나눔고딕" pitchFamily="50" charset="-127"/>
                  <a:ea typeface="나눔고딕" pitchFamily="50" charset="-127"/>
                </a:endParaRPr>
              </a:p>
              <a:p>
                <a:pPr algn="just"/>
                <a:r>
                  <a:rPr lang="en-US" altLang="ko-KR" sz="2200" b="1" dirty="0">
                    <a:latin typeface="나눔고딕" pitchFamily="50" charset="-127"/>
                    <a:ea typeface="나눔고딕" pitchFamily="50" charset="-127"/>
                  </a:rPr>
                  <a:t>- </a:t>
                </a:r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혹시 </a:t>
                </a:r>
                <a:r>
                  <a:rPr lang="ko-KR" altLang="en-US" sz="2200" b="1" dirty="0">
                    <a:latin typeface="나눔고딕" pitchFamily="50" charset="-127"/>
                    <a:ea typeface="나눔고딕" pitchFamily="50" charset="-127"/>
                  </a:rPr>
                  <a:t>잘못된 부분은 없나요</a:t>
                </a:r>
                <a:r>
                  <a:rPr lang="en-US" altLang="ko-KR" sz="2200" b="1" dirty="0">
                    <a:latin typeface="나눔고딕" pitchFamily="50" charset="-127"/>
                    <a:ea typeface="나눔고딕" pitchFamily="50" charset="-127"/>
                  </a:rPr>
                  <a:t>? </a:t>
                </a:r>
              </a:p>
              <a:p>
                <a:pPr algn="just"/>
                <a:r>
                  <a:rPr lang="en-US" altLang="ko-KR" sz="2200" b="1" dirty="0" smtClean="0">
                    <a:latin typeface="나눔고딕" pitchFamily="50" charset="-127"/>
                    <a:ea typeface="나눔고딕" pitchFamily="50" charset="-127"/>
                  </a:rPr>
                  <a:t>- </a:t>
                </a:r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더 </a:t>
                </a:r>
                <a:r>
                  <a:rPr lang="ko-KR" altLang="en-US" sz="2200" b="1" dirty="0">
                    <a:latin typeface="나눔고딕" pitchFamily="50" charset="-127"/>
                    <a:ea typeface="나눔고딕" pitchFamily="50" charset="-127"/>
                  </a:rPr>
                  <a:t>좋은 해결 방법은 없을까요</a:t>
                </a:r>
                <a:r>
                  <a:rPr lang="en-US" altLang="ko-KR" sz="2200" b="1" dirty="0">
                    <a:latin typeface="나눔고딕" pitchFamily="50" charset="-127"/>
                    <a:ea typeface="나눔고딕" pitchFamily="50" charset="-127"/>
                  </a:rPr>
                  <a:t>?</a:t>
                </a:r>
                <a:endParaRPr lang="ko-KR" altLang="en-US" sz="2200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30" name="Freeform 14"/>
              <p:cNvSpPr>
                <a:spLocks/>
              </p:cNvSpPr>
              <p:nvPr/>
            </p:nvSpPr>
            <p:spPr bwMode="auto">
              <a:xfrm>
                <a:off x="434331" y="3203791"/>
                <a:ext cx="126000" cy="126000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200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  <p:pic>
          <p:nvPicPr>
            <p:cNvPr id="34" name="그림 3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49" t="-1917" r="82206" b="93254"/>
            <a:stretch/>
          </p:blipFill>
          <p:spPr>
            <a:xfrm>
              <a:off x="1351273" y="4607928"/>
              <a:ext cx="694481" cy="411848"/>
            </a:xfrm>
            <a:prstGeom prst="rect">
              <a:avLst/>
            </a:prstGeom>
          </p:spPr>
        </p:pic>
      </p:grpSp>
      <p:sp>
        <p:nvSpPr>
          <p:cNvPr id="27" name="타원 26">
            <a:hlinkClick r:id="rId5" action="ppaction://hlinksldjump"/>
          </p:cNvPr>
          <p:cNvSpPr/>
          <p:nvPr/>
        </p:nvSpPr>
        <p:spPr>
          <a:xfrm>
            <a:off x="8374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1" name="타원 40">
            <a:hlinkClick r:id="rId6" action="ppaction://hlinksldjump"/>
          </p:cNvPr>
          <p:cNvSpPr/>
          <p:nvPr/>
        </p:nvSpPr>
        <p:spPr>
          <a:xfrm>
            <a:off x="9310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2" name="타원 41">
            <a:hlinkClick r:id="rId7" action="ppaction://hlinksldjump"/>
          </p:cNvPr>
          <p:cNvSpPr/>
          <p:nvPr/>
        </p:nvSpPr>
        <p:spPr>
          <a:xfrm>
            <a:off x="7882972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34683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5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78" name="그룹 7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79" name="타원 7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0" name="이등변 삼각형 7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37" name="그림 36" descr="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48000" y="32400"/>
            <a:ext cx="1844993" cy="911543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666720" y="410956"/>
            <a:ext cx="4419185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spc="-1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그림 속 숨은 도형의 수 알아맞히기</a:t>
            </a:r>
          </a:p>
        </p:txBody>
      </p:sp>
      <p:grpSp>
        <p:nvGrpSpPr>
          <p:cNvPr id="31" name="그룹 30"/>
          <p:cNvGrpSpPr/>
          <p:nvPr/>
        </p:nvGrpSpPr>
        <p:grpSpPr>
          <a:xfrm>
            <a:off x="989497" y="1516171"/>
            <a:ext cx="8265772" cy="430887"/>
            <a:chOff x="434331" y="3876950"/>
            <a:chExt cx="8265772" cy="430887"/>
          </a:xfrm>
        </p:grpSpPr>
        <p:sp>
          <p:nvSpPr>
            <p:cNvPr id="32" name="TextBox 19"/>
            <p:cNvSpPr txBox="1">
              <a:spLocks noChangeArrowheads="1"/>
            </p:cNvSpPr>
            <p:nvPr/>
          </p:nvSpPr>
          <p:spPr bwMode="auto">
            <a:xfrm>
              <a:off x="593280" y="3876950"/>
              <a:ext cx="8106823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세운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계획에 따라 문제를 해결한 방법을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친구들에게 설명해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보세요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.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3" name="Freeform 14"/>
            <p:cNvSpPr>
              <a:spLocks/>
            </p:cNvSpPr>
            <p:nvPr/>
          </p:nvSpPr>
          <p:spPr bwMode="auto">
            <a:xfrm>
              <a:off x="434331" y="4013767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34" name="모서리가 둥근 직사각형 33"/>
          <p:cNvSpPr/>
          <p:nvPr/>
        </p:nvSpPr>
        <p:spPr>
          <a:xfrm>
            <a:off x="930710" y="5390929"/>
            <a:ext cx="8063552" cy="468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97448" y="5409486"/>
            <a:ext cx="667259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975">
              <a:buFont typeface="Arial" panose="020B0604020202020204" pitchFamily="34" charset="0"/>
              <a:buChar char="•"/>
              <a:defRPr/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사용한 직각삼각형 모양 조각은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8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개입니다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36" name="그림 3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4368" y="541351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그림 4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86" t="-1273" r="-2436" b="21080"/>
          <a:stretch/>
        </p:blipFill>
        <p:spPr>
          <a:xfrm>
            <a:off x="2980582" y="1947058"/>
            <a:ext cx="3963809" cy="3347710"/>
          </a:xfrm>
          <a:prstGeom prst="rect">
            <a:avLst/>
          </a:prstGeom>
        </p:spPr>
      </p:pic>
      <p:pic>
        <p:nvPicPr>
          <p:cNvPr id="42" name="그림 41"/>
          <p:cNvPicPr preferRelativeResize="0"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1" t="50840" r="52869" b="7120"/>
          <a:stretch/>
        </p:blipFill>
        <p:spPr>
          <a:xfrm>
            <a:off x="3114528" y="2234085"/>
            <a:ext cx="3619847" cy="2790908"/>
          </a:xfrm>
          <a:prstGeom prst="rect">
            <a:avLst/>
          </a:prstGeom>
        </p:spPr>
      </p:pic>
      <p:sp>
        <p:nvSpPr>
          <p:cNvPr id="22" name="타원 21">
            <a:hlinkClick r:id="rId6" action="ppaction://hlinksldjump"/>
          </p:cNvPr>
          <p:cNvSpPr/>
          <p:nvPr/>
        </p:nvSpPr>
        <p:spPr>
          <a:xfrm>
            <a:off x="8374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4" name="타원 23">
            <a:hlinkClick r:id="rId7" action="ppaction://hlinksldjump"/>
          </p:cNvPr>
          <p:cNvSpPr/>
          <p:nvPr/>
        </p:nvSpPr>
        <p:spPr>
          <a:xfrm>
            <a:off x="9310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7" name="타원 26">
            <a:hlinkClick r:id="rId8" action="ppaction://hlinksldjump"/>
          </p:cNvPr>
          <p:cNvSpPr/>
          <p:nvPr/>
        </p:nvSpPr>
        <p:spPr>
          <a:xfrm>
            <a:off x="7882972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25" name="그림 24"/>
          <p:cNvPicPr preferRelativeResize="0"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108" b="50000"/>
          <a:stretch/>
        </p:blipFill>
        <p:spPr>
          <a:xfrm>
            <a:off x="3154974" y="2264207"/>
            <a:ext cx="3684032" cy="2782420"/>
          </a:xfrm>
          <a:prstGeom prst="rect">
            <a:avLst/>
          </a:prstGeom>
        </p:spPr>
      </p:pic>
      <p:pic>
        <p:nvPicPr>
          <p:cNvPr id="26" name="그림 2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4368" y="365541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70954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78" name="그룹 7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79" name="타원 7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0" name="이등변 삼각형 7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4" name="TextBox 53"/>
          <p:cNvSpPr txBox="1"/>
          <p:nvPr/>
        </p:nvSpPr>
        <p:spPr>
          <a:xfrm>
            <a:off x="598137" y="402893"/>
            <a:ext cx="43985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2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직사각형 모양 조각을 사용하여 </a:t>
            </a:r>
            <a:endParaRPr lang="en-US" altLang="ko-KR" sz="2200" dirty="0" smtClean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22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놀이하기</a:t>
            </a:r>
            <a:endParaRPr lang="ko-KR" altLang="en-US" sz="22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25" name="그림 24" descr="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48000" y="32400"/>
            <a:ext cx="1844993" cy="911543"/>
          </a:xfrm>
          <a:prstGeom prst="rect">
            <a:avLst/>
          </a:prstGeom>
        </p:spPr>
      </p:pic>
      <p:grpSp>
        <p:nvGrpSpPr>
          <p:cNvPr id="3" name="그룹 2"/>
          <p:cNvGrpSpPr/>
          <p:nvPr/>
        </p:nvGrpSpPr>
        <p:grpSpPr>
          <a:xfrm>
            <a:off x="923268" y="1327275"/>
            <a:ext cx="8138500" cy="800776"/>
            <a:chOff x="923268" y="1486295"/>
            <a:chExt cx="8138500" cy="800776"/>
          </a:xfrm>
        </p:grpSpPr>
        <p:grpSp>
          <p:nvGrpSpPr>
            <p:cNvPr id="49" name="그룹 48"/>
            <p:cNvGrpSpPr/>
            <p:nvPr/>
          </p:nvGrpSpPr>
          <p:grpSpPr>
            <a:xfrm>
              <a:off x="923268" y="1517630"/>
              <a:ext cx="8138500" cy="769441"/>
              <a:chOff x="416496" y="1492735"/>
              <a:chExt cx="8138500" cy="769441"/>
            </a:xfrm>
          </p:grpSpPr>
          <p:sp>
            <p:nvSpPr>
              <p:cNvPr id="50" name="TextBox 19"/>
              <p:cNvSpPr txBox="1">
                <a:spLocks noChangeArrowheads="1"/>
              </p:cNvSpPr>
              <p:nvPr/>
            </p:nvSpPr>
            <p:spPr bwMode="auto">
              <a:xfrm>
                <a:off x="635486" y="1492735"/>
                <a:ext cx="7919510" cy="7694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      의 직사각형 모양 조각을 사용하여 색칠된 부분을 겹치지 않게 덮어 보고</a:t>
                </a:r>
                <a:r>
                  <a:rPr lang="en-US" altLang="ko-KR" sz="2200" b="1" dirty="0" smtClean="0">
                    <a:latin typeface="나눔고딕" pitchFamily="50" charset="-127"/>
                    <a:ea typeface="나눔고딕" pitchFamily="50" charset="-127"/>
                  </a:rPr>
                  <a:t>, </a:t>
                </a:r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조각을 각각 몇 개 사용했는지 알아봅시다</a:t>
                </a:r>
                <a:r>
                  <a:rPr lang="en-US" altLang="ko-KR" sz="2200" b="1" dirty="0" smtClean="0">
                    <a:latin typeface="나눔고딕" pitchFamily="50" charset="-127"/>
                    <a:ea typeface="나눔고딕" pitchFamily="50" charset="-127"/>
                  </a:rPr>
                  <a:t>. </a:t>
                </a:r>
                <a:endParaRPr lang="ko-KR" altLang="en-US" sz="2200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grpSp>
            <p:nvGrpSpPr>
              <p:cNvPr id="51" name="그룹 50"/>
              <p:cNvGrpSpPr/>
              <p:nvPr/>
            </p:nvGrpSpPr>
            <p:grpSpPr>
              <a:xfrm>
                <a:off x="416496" y="1597732"/>
                <a:ext cx="219266" cy="218283"/>
                <a:chOff x="-572047" y="4429132"/>
                <a:chExt cx="291025" cy="289721"/>
              </a:xfrm>
            </p:grpSpPr>
            <p:sp>
              <p:nvSpPr>
                <p:cNvPr id="52" name="Freeform 14"/>
                <p:cNvSpPr>
                  <a:spLocks/>
                </p:cNvSpPr>
                <p:nvPr/>
              </p:nvSpPr>
              <p:spPr bwMode="auto">
                <a:xfrm>
                  <a:off x="-504842" y="4496337"/>
                  <a:ext cx="194452" cy="193147"/>
                </a:xfrm>
                <a:custGeom>
                  <a:avLst/>
                  <a:gdLst/>
                  <a:ahLst/>
                  <a:cxnLst>
                    <a:cxn ang="0">
                      <a:pos x="94" y="0"/>
                    </a:cxn>
                    <a:cxn ang="0">
                      <a:pos x="105" y="1"/>
                    </a:cxn>
                    <a:cxn ang="0">
                      <a:pos x="115" y="3"/>
                    </a:cxn>
                    <a:cxn ang="0">
                      <a:pos x="122" y="6"/>
                    </a:cxn>
                    <a:cxn ang="0">
                      <a:pos x="129" y="11"/>
                    </a:cxn>
                    <a:cxn ang="0">
                      <a:pos x="134" y="16"/>
                    </a:cxn>
                    <a:cxn ang="0">
                      <a:pos x="139" y="21"/>
                    </a:cxn>
                    <a:cxn ang="0">
                      <a:pos x="142" y="27"/>
                    </a:cxn>
                    <a:cxn ang="0">
                      <a:pos x="145" y="33"/>
                    </a:cxn>
                    <a:cxn ang="0">
                      <a:pos x="146" y="38"/>
                    </a:cxn>
                    <a:cxn ang="0">
                      <a:pos x="148" y="44"/>
                    </a:cxn>
                    <a:cxn ang="0">
                      <a:pos x="148" y="48"/>
                    </a:cxn>
                    <a:cxn ang="0">
                      <a:pos x="149" y="51"/>
                    </a:cxn>
                    <a:cxn ang="0">
                      <a:pos x="149" y="54"/>
                    </a:cxn>
                    <a:cxn ang="0">
                      <a:pos x="149" y="54"/>
                    </a:cxn>
                    <a:cxn ang="0">
                      <a:pos x="149" y="100"/>
                    </a:cxn>
                    <a:cxn ang="0">
                      <a:pos x="147" y="110"/>
                    </a:cxn>
                    <a:cxn ang="0">
                      <a:pos x="144" y="118"/>
                    </a:cxn>
                    <a:cxn ang="0">
                      <a:pos x="140" y="126"/>
                    </a:cxn>
                    <a:cxn ang="0">
                      <a:pos x="136" y="132"/>
                    </a:cxn>
                    <a:cxn ang="0">
                      <a:pos x="130" y="136"/>
                    </a:cxn>
                    <a:cxn ang="0">
                      <a:pos x="124" y="140"/>
                    </a:cxn>
                    <a:cxn ang="0">
                      <a:pos x="119" y="143"/>
                    </a:cxn>
                    <a:cxn ang="0">
                      <a:pos x="113" y="145"/>
                    </a:cxn>
                    <a:cxn ang="0">
                      <a:pos x="108" y="147"/>
                    </a:cxn>
                    <a:cxn ang="0">
                      <a:pos x="103" y="148"/>
                    </a:cxn>
                    <a:cxn ang="0">
                      <a:pos x="99" y="148"/>
                    </a:cxn>
                    <a:cxn ang="0">
                      <a:pos x="96" y="148"/>
                    </a:cxn>
                    <a:cxn ang="0">
                      <a:pos x="94" y="148"/>
                    </a:cxn>
                    <a:cxn ang="0">
                      <a:pos x="54" y="148"/>
                    </a:cxn>
                    <a:cxn ang="0">
                      <a:pos x="43" y="148"/>
                    </a:cxn>
                    <a:cxn ang="0">
                      <a:pos x="34" y="145"/>
                    </a:cxn>
                    <a:cxn ang="0">
                      <a:pos x="26" y="142"/>
                    </a:cxn>
                    <a:cxn ang="0">
                      <a:pos x="20" y="138"/>
                    </a:cxn>
                    <a:cxn ang="0">
                      <a:pos x="14" y="133"/>
                    </a:cxn>
                    <a:cxn ang="0">
                      <a:pos x="10" y="127"/>
                    </a:cxn>
                    <a:cxn ang="0">
                      <a:pos x="7" y="121"/>
                    </a:cxn>
                    <a:cxn ang="0">
                      <a:pos x="4" y="116"/>
                    </a:cxn>
                    <a:cxn ang="0">
                      <a:pos x="2" y="110"/>
                    </a:cxn>
                    <a:cxn ang="0">
                      <a:pos x="1" y="105"/>
                    </a:cxn>
                    <a:cxn ang="0">
                      <a:pos x="0" y="101"/>
                    </a:cxn>
                    <a:cxn ang="0">
                      <a:pos x="0" y="97"/>
                    </a:cxn>
                    <a:cxn ang="0">
                      <a:pos x="0" y="95"/>
                    </a:cxn>
                    <a:cxn ang="0">
                      <a:pos x="0" y="94"/>
                    </a:cxn>
                    <a:cxn ang="0">
                      <a:pos x="0" y="49"/>
                    </a:cxn>
                    <a:cxn ang="0">
                      <a:pos x="2" y="39"/>
                    </a:cxn>
                    <a:cxn ang="0">
                      <a:pos x="4" y="30"/>
                    </a:cxn>
                    <a:cxn ang="0">
                      <a:pos x="8" y="23"/>
                    </a:cxn>
                    <a:cxn ang="0">
                      <a:pos x="13" y="17"/>
                    </a:cxn>
                    <a:cxn ang="0">
                      <a:pos x="18" y="12"/>
                    </a:cxn>
                    <a:cxn ang="0">
                      <a:pos x="24" y="8"/>
                    </a:cxn>
                    <a:cxn ang="0">
                      <a:pos x="30" y="5"/>
                    </a:cxn>
                    <a:cxn ang="0">
                      <a:pos x="36" y="3"/>
                    </a:cxn>
                    <a:cxn ang="0">
                      <a:pos x="41" y="2"/>
                    </a:cxn>
                    <a:cxn ang="0">
                      <a:pos x="46" y="1"/>
                    </a:cxn>
                    <a:cxn ang="0">
                      <a:pos x="50" y="0"/>
                    </a:cxn>
                    <a:cxn ang="0">
                      <a:pos x="53" y="0"/>
                    </a:cxn>
                    <a:cxn ang="0">
                      <a:pos x="54" y="0"/>
                    </a:cxn>
                  </a:cxnLst>
                  <a:rect l="0" t="0" r="r" b="b"/>
                  <a:pathLst>
                    <a:path w="149" h="148">
                      <a:moveTo>
                        <a:pt x="54" y="0"/>
                      </a:moveTo>
                      <a:lnTo>
                        <a:pt x="94" y="0"/>
                      </a:lnTo>
                      <a:lnTo>
                        <a:pt x="100" y="0"/>
                      </a:lnTo>
                      <a:lnTo>
                        <a:pt x="105" y="1"/>
                      </a:lnTo>
                      <a:lnTo>
                        <a:pt x="110" y="2"/>
                      </a:lnTo>
                      <a:lnTo>
                        <a:pt x="115" y="3"/>
                      </a:lnTo>
                      <a:lnTo>
                        <a:pt x="119" y="4"/>
                      </a:lnTo>
                      <a:lnTo>
                        <a:pt x="122" y="6"/>
                      </a:lnTo>
                      <a:lnTo>
                        <a:pt x="126" y="8"/>
                      </a:lnTo>
                      <a:lnTo>
                        <a:pt x="129" y="11"/>
                      </a:lnTo>
                      <a:lnTo>
                        <a:pt x="132" y="13"/>
                      </a:lnTo>
                      <a:lnTo>
                        <a:pt x="134" y="16"/>
                      </a:lnTo>
                      <a:lnTo>
                        <a:pt x="137" y="19"/>
                      </a:lnTo>
                      <a:lnTo>
                        <a:pt x="139" y="21"/>
                      </a:lnTo>
                      <a:lnTo>
                        <a:pt x="141" y="24"/>
                      </a:lnTo>
                      <a:lnTo>
                        <a:pt x="142" y="27"/>
                      </a:lnTo>
                      <a:lnTo>
                        <a:pt x="143" y="30"/>
                      </a:lnTo>
                      <a:lnTo>
                        <a:pt x="145" y="33"/>
                      </a:lnTo>
                      <a:lnTo>
                        <a:pt x="146" y="36"/>
                      </a:lnTo>
                      <a:lnTo>
                        <a:pt x="146" y="38"/>
                      </a:lnTo>
                      <a:lnTo>
                        <a:pt x="147" y="41"/>
                      </a:lnTo>
                      <a:lnTo>
                        <a:pt x="148" y="44"/>
                      </a:lnTo>
                      <a:lnTo>
                        <a:pt x="148" y="46"/>
                      </a:lnTo>
                      <a:lnTo>
                        <a:pt x="148" y="48"/>
                      </a:lnTo>
                      <a:lnTo>
                        <a:pt x="149" y="50"/>
                      </a:lnTo>
                      <a:lnTo>
                        <a:pt x="149" y="51"/>
                      </a:lnTo>
                      <a:lnTo>
                        <a:pt x="149" y="53"/>
                      </a:lnTo>
                      <a:lnTo>
                        <a:pt x="149" y="54"/>
                      </a:lnTo>
                      <a:lnTo>
                        <a:pt x="149" y="54"/>
                      </a:lnTo>
                      <a:lnTo>
                        <a:pt x="149" y="54"/>
                      </a:lnTo>
                      <a:lnTo>
                        <a:pt x="149" y="94"/>
                      </a:lnTo>
                      <a:lnTo>
                        <a:pt x="149" y="100"/>
                      </a:lnTo>
                      <a:lnTo>
                        <a:pt x="148" y="105"/>
                      </a:lnTo>
                      <a:lnTo>
                        <a:pt x="147" y="110"/>
                      </a:lnTo>
                      <a:lnTo>
                        <a:pt x="146" y="114"/>
                      </a:lnTo>
                      <a:lnTo>
                        <a:pt x="144" y="118"/>
                      </a:lnTo>
                      <a:lnTo>
                        <a:pt x="142" y="122"/>
                      </a:lnTo>
                      <a:lnTo>
                        <a:pt x="140" y="126"/>
                      </a:lnTo>
                      <a:lnTo>
                        <a:pt x="138" y="129"/>
                      </a:lnTo>
                      <a:lnTo>
                        <a:pt x="136" y="132"/>
                      </a:lnTo>
                      <a:lnTo>
                        <a:pt x="133" y="134"/>
                      </a:lnTo>
                      <a:lnTo>
                        <a:pt x="130" y="136"/>
                      </a:lnTo>
                      <a:lnTo>
                        <a:pt x="127" y="138"/>
                      </a:lnTo>
                      <a:lnTo>
                        <a:pt x="124" y="140"/>
                      </a:lnTo>
                      <a:lnTo>
                        <a:pt x="122" y="142"/>
                      </a:lnTo>
                      <a:lnTo>
                        <a:pt x="119" y="143"/>
                      </a:lnTo>
                      <a:lnTo>
                        <a:pt x="116" y="144"/>
                      </a:lnTo>
                      <a:lnTo>
                        <a:pt x="113" y="145"/>
                      </a:lnTo>
                      <a:lnTo>
                        <a:pt x="110" y="146"/>
                      </a:lnTo>
                      <a:lnTo>
                        <a:pt x="108" y="147"/>
                      </a:lnTo>
                      <a:lnTo>
                        <a:pt x="105" y="147"/>
                      </a:lnTo>
                      <a:lnTo>
                        <a:pt x="103" y="148"/>
                      </a:lnTo>
                      <a:lnTo>
                        <a:pt x="101" y="148"/>
                      </a:lnTo>
                      <a:lnTo>
                        <a:pt x="99" y="148"/>
                      </a:lnTo>
                      <a:lnTo>
                        <a:pt x="97" y="148"/>
                      </a:lnTo>
                      <a:lnTo>
                        <a:pt x="96" y="148"/>
                      </a:lnTo>
                      <a:lnTo>
                        <a:pt x="95" y="148"/>
                      </a:lnTo>
                      <a:lnTo>
                        <a:pt x="94" y="148"/>
                      </a:lnTo>
                      <a:lnTo>
                        <a:pt x="94" y="148"/>
                      </a:lnTo>
                      <a:lnTo>
                        <a:pt x="54" y="148"/>
                      </a:lnTo>
                      <a:lnTo>
                        <a:pt x="49" y="148"/>
                      </a:lnTo>
                      <a:lnTo>
                        <a:pt x="43" y="148"/>
                      </a:lnTo>
                      <a:lnTo>
                        <a:pt x="39" y="147"/>
                      </a:lnTo>
                      <a:lnTo>
                        <a:pt x="34" y="145"/>
                      </a:lnTo>
                      <a:lnTo>
                        <a:pt x="30" y="144"/>
                      </a:lnTo>
                      <a:lnTo>
                        <a:pt x="26" y="142"/>
                      </a:lnTo>
                      <a:lnTo>
                        <a:pt x="23" y="140"/>
                      </a:lnTo>
                      <a:lnTo>
                        <a:pt x="20" y="138"/>
                      </a:lnTo>
                      <a:lnTo>
                        <a:pt x="17" y="135"/>
                      </a:lnTo>
                      <a:lnTo>
                        <a:pt x="14" y="133"/>
                      </a:lnTo>
                      <a:lnTo>
                        <a:pt x="12" y="130"/>
                      </a:lnTo>
                      <a:lnTo>
                        <a:pt x="10" y="127"/>
                      </a:lnTo>
                      <a:lnTo>
                        <a:pt x="8" y="124"/>
                      </a:lnTo>
                      <a:lnTo>
                        <a:pt x="7" y="121"/>
                      </a:lnTo>
                      <a:lnTo>
                        <a:pt x="5" y="118"/>
                      </a:lnTo>
                      <a:lnTo>
                        <a:pt x="4" y="116"/>
                      </a:lnTo>
                      <a:lnTo>
                        <a:pt x="3" y="113"/>
                      </a:lnTo>
                      <a:lnTo>
                        <a:pt x="2" y="110"/>
                      </a:lnTo>
                      <a:lnTo>
                        <a:pt x="2" y="107"/>
                      </a:lnTo>
                      <a:lnTo>
                        <a:pt x="1" y="105"/>
                      </a:lnTo>
                      <a:lnTo>
                        <a:pt x="1" y="103"/>
                      </a:lnTo>
                      <a:lnTo>
                        <a:pt x="0" y="101"/>
                      </a:lnTo>
                      <a:lnTo>
                        <a:pt x="0" y="99"/>
                      </a:lnTo>
                      <a:lnTo>
                        <a:pt x="0" y="97"/>
                      </a:lnTo>
                      <a:lnTo>
                        <a:pt x="0" y="96"/>
                      </a:lnTo>
                      <a:lnTo>
                        <a:pt x="0" y="95"/>
                      </a:lnTo>
                      <a:lnTo>
                        <a:pt x="0" y="94"/>
                      </a:lnTo>
                      <a:lnTo>
                        <a:pt x="0" y="94"/>
                      </a:lnTo>
                      <a:lnTo>
                        <a:pt x="0" y="54"/>
                      </a:lnTo>
                      <a:lnTo>
                        <a:pt x="0" y="49"/>
                      </a:lnTo>
                      <a:lnTo>
                        <a:pt x="1" y="44"/>
                      </a:lnTo>
                      <a:lnTo>
                        <a:pt x="2" y="39"/>
                      </a:lnTo>
                      <a:lnTo>
                        <a:pt x="3" y="34"/>
                      </a:lnTo>
                      <a:lnTo>
                        <a:pt x="4" y="30"/>
                      </a:lnTo>
                      <a:lnTo>
                        <a:pt x="6" y="26"/>
                      </a:lnTo>
                      <a:lnTo>
                        <a:pt x="8" y="23"/>
                      </a:lnTo>
                      <a:lnTo>
                        <a:pt x="11" y="20"/>
                      </a:lnTo>
                      <a:lnTo>
                        <a:pt x="13" y="17"/>
                      </a:lnTo>
                      <a:lnTo>
                        <a:pt x="16" y="14"/>
                      </a:lnTo>
                      <a:lnTo>
                        <a:pt x="18" y="12"/>
                      </a:lnTo>
                      <a:lnTo>
                        <a:pt x="21" y="10"/>
                      </a:lnTo>
                      <a:lnTo>
                        <a:pt x="24" y="8"/>
                      </a:lnTo>
                      <a:lnTo>
                        <a:pt x="27" y="7"/>
                      </a:lnTo>
                      <a:lnTo>
                        <a:pt x="30" y="5"/>
                      </a:lnTo>
                      <a:lnTo>
                        <a:pt x="33" y="4"/>
                      </a:lnTo>
                      <a:lnTo>
                        <a:pt x="36" y="3"/>
                      </a:lnTo>
                      <a:lnTo>
                        <a:pt x="38" y="2"/>
                      </a:lnTo>
                      <a:lnTo>
                        <a:pt x="41" y="2"/>
                      </a:lnTo>
                      <a:lnTo>
                        <a:pt x="44" y="1"/>
                      </a:lnTo>
                      <a:lnTo>
                        <a:pt x="46" y="1"/>
                      </a:lnTo>
                      <a:lnTo>
                        <a:pt x="48" y="0"/>
                      </a:lnTo>
                      <a:lnTo>
                        <a:pt x="50" y="0"/>
                      </a:lnTo>
                      <a:lnTo>
                        <a:pt x="51" y="0"/>
                      </a:lnTo>
                      <a:lnTo>
                        <a:pt x="53" y="0"/>
                      </a:lnTo>
                      <a:lnTo>
                        <a:pt x="54" y="0"/>
                      </a:lnTo>
                      <a:lnTo>
                        <a:pt x="54" y="0"/>
                      </a:lnTo>
                      <a:lnTo>
                        <a:pt x="54" y="0"/>
                      </a:lnTo>
                      <a:close/>
                    </a:path>
                  </a:pathLst>
                </a:custGeom>
                <a:solidFill>
                  <a:srgbClr val="ABCD03"/>
                </a:solidFill>
                <a:ln w="0">
                  <a:solidFill>
                    <a:srgbClr val="99FF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ko-KR" altLang="en-US" sz="2200" dirty="0">
                    <a:latin typeface="나눔고딕" pitchFamily="50" charset="-127"/>
                    <a:ea typeface="나눔고딕" pitchFamily="50" charset="-127"/>
                  </a:endParaRPr>
                </a:p>
              </p:txBody>
            </p:sp>
            <p:sp>
              <p:nvSpPr>
                <p:cNvPr id="53" name="Freeform 15"/>
                <p:cNvSpPr>
                  <a:spLocks noEditPoints="1"/>
                </p:cNvSpPr>
                <p:nvPr/>
              </p:nvSpPr>
              <p:spPr bwMode="auto">
                <a:xfrm>
                  <a:off x="-572047" y="4429132"/>
                  <a:ext cx="291025" cy="289721"/>
                </a:xfrm>
                <a:custGeom>
                  <a:avLst/>
                  <a:gdLst/>
                  <a:ahLst/>
                  <a:cxnLst>
                    <a:cxn ang="0">
                      <a:pos x="86" y="74"/>
                    </a:cxn>
                    <a:cxn ang="0">
                      <a:pos x="80" y="77"/>
                    </a:cxn>
                    <a:cxn ang="0">
                      <a:pos x="76" y="80"/>
                    </a:cxn>
                    <a:cxn ang="0">
                      <a:pos x="74" y="85"/>
                    </a:cxn>
                    <a:cxn ang="0">
                      <a:pos x="74" y="131"/>
                    </a:cxn>
                    <a:cxn ang="0">
                      <a:pos x="75" y="137"/>
                    </a:cxn>
                    <a:cxn ang="0">
                      <a:pos x="77" y="143"/>
                    </a:cxn>
                    <a:cxn ang="0">
                      <a:pos x="82" y="147"/>
                    </a:cxn>
                    <a:cxn ang="0">
                      <a:pos x="86" y="148"/>
                    </a:cxn>
                    <a:cxn ang="0">
                      <a:pos x="134" y="148"/>
                    </a:cxn>
                    <a:cxn ang="0">
                      <a:pos x="142" y="146"/>
                    </a:cxn>
                    <a:cxn ang="0">
                      <a:pos x="147" y="142"/>
                    </a:cxn>
                    <a:cxn ang="0">
                      <a:pos x="149" y="137"/>
                    </a:cxn>
                    <a:cxn ang="0">
                      <a:pos x="149" y="88"/>
                    </a:cxn>
                    <a:cxn ang="0">
                      <a:pos x="147" y="82"/>
                    </a:cxn>
                    <a:cxn ang="0">
                      <a:pos x="142" y="76"/>
                    </a:cxn>
                    <a:cxn ang="0">
                      <a:pos x="137" y="74"/>
                    </a:cxn>
                    <a:cxn ang="0">
                      <a:pos x="131" y="0"/>
                    </a:cxn>
                    <a:cxn ang="0">
                      <a:pos x="153" y="2"/>
                    </a:cxn>
                    <a:cxn ang="0">
                      <a:pos x="171" y="8"/>
                    </a:cxn>
                    <a:cxn ang="0">
                      <a:pos x="189" y="19"/>
                    </a:cxn>
                    <a:cxn ang="0">
                      <a:pos x="201" y="31"/>
                    </a:cxn>
                    <a:cxn ang="0">
                      <a:pos x="210" y="44"/>
                    </a:cxn>
                    <a:cxn ang="0">
                      <a:pos x="216" y="58"/>
                    </a:cxn>
                    <a:cxn ang="0">
                      <a:pos x="220" y="71"/>
                    </a:cxn>
                    <a:cxn ang="0">
                      <a:pos x="222" y="82"/>
                    </a:cxn>
                    <a:cxn ang="0">
                      <a:pos x="223" y="131"/>
                    </a:cxn>
                    <a:cxn ang="0">
                      <a:pos x="221" y="152"/>
                    </a:cxn>
                    <a:cxn ang="0">
                      <a:pos x="215" y="171"/>
                    </a:cxn>
                    <a:cxn ang="0">
                      <a:pos x="204" y="189"/>
                    </a:cxn>
                    <a:cxn ang="0">
                      <a:pos x="192" y="200"/>
                    </a:cxn>
                    <a:cxn ang="0">
                      <a:pos x="179" y="210"/>
                    </a:cxn>
                    <a:cxn ang="0">
                      <a:pos x="164" y="216"/>
                    </a:cxn>
                    <a:cxn ang="0">
                      <a:pos x="151" y="220"/>
                    </a:cxn>
                    <a:cxn ang="0">
                      <a:pos x="140" y="222"/>
                    </a:cxn>
                    <a:cxn ang="0">
                      <a:pos x="91" y="222"/>
                    </a:cxn>
                    <a:cxn ang="0">
                      <a:pos x="70" y="220"/>
                    </a:cxn>
                    <a:cxn ang="0">
                      <a:pos x="52" y="214"/>
                    </a:cxn>
                    <a:cxn ang="0">
                      <a:pos x="34" y="203"/>
                    </a:cxn>
                    <a:cxn ang="0">
                      <a:pos x="22" y="192"/>
                    </a:cxn>
                    <a:cxn ang="0">
                      <a:pos x="13" y="178"/>
                    </a:cxn>
                    <a:cxn ang="0">
                      <a:pos x="6" y="164"/>
                    </a:cxn>
                    <a:cxn ang="0">
                      <a:pos x="2" y="151"/>
                    </a:cxn>
                    <a:cxn ang="0">
                      <a:pos x="1" y="140"/>
                    </a:cxn>
                    <a:cxn ang="0">
                      <a:pos x="0" y="91"/>
                    </a:cxn>
                    <a:cxn ang="0">
                      <a:pos x="2" y="70"/>
                    </a:cxn>
                    <a:cxn ang="0">
                      <a:pos x="8" y="52"/>
                    </a:cxn>
                    <a:cxn ang="0">
                      <a:pos x="19" y="34"/>
                    </a:cxn>
                    <a:cxn ang="0">
                      <a:pos x="31" y="22"/>
                    </a:cxn>
                    <a:cxn ang="0">
                      <a:pos x="44" y="13"/>
                    </a:cxn>
                    <a:cxn ang="0">
                      <a:pos x="58" y="6"/>
                    </a:cxn>
                    <a:cxn ang="0">
                      <a:pos x="71" y="3"/>
                    </a:cxn>
                    <a:cxn ang="0">
                      <a:pos x="83" y="1"/>
                    </a:cxn>
                  </a:cxnLst>
                  <a:rect l="0" t="0" r="r" b="b"/>
                  <a:pathLst>
                    <a:path w="223" h="222">
                      <a:moveTo>
                        <a:pt x="92" y="74"/>
                      </a:moveTo>
                      <a:lnTo>
                        <a:pt x="90" y="74"/>
                      </a:lnTo>
                      <a:lnTo>
                        <a:pt x="88" y="74"/>
                      </a:lnTo>
                      <a:lnTo>
                        <a:pt x="88" y="74"/>
                      </a:lnTo>
                      <a:lnTo>
                        <a:pt x="86" y="74"/>
                      </a:lnTo>
                      <a:lnTo>
                        <a:pt x="85" y="75"/>
                      </a:lnTo>
                      <a:lnTo>
                        <a:pt x="83" y="76"/>
                      </a:lnTo>
                      <a:lnTo>
                        <a:pt x="82" y="76"/>
                      </a:lnTo>
                      <a:lnTo>
                        <a:pt x="82" y="76"/>
                      </a:lnTo>
                      <a:lnTo>
                        <a:pt x="80" y="77"/>
                      </a:lnTo>
                      <a:lnTo>
                        <a:pt x="80" y="77"/>
                      </a:lnTo>
                      <a:lnTo>
                        <a:pt x="78" y="78"/>
                      </a:lnTo>
                      <a:lnTo>
                        <a:pt x="78" y="78"/>
                      </a:lnTo>
                      <a:lnTo>
                        <a:pt x="78" y="78"/>
                      </a:lnTo>
                      <a:lnTo>
                        <a:pt x="76" y="80"/>
                      </a:lnTo>
                      <a:lnTo>
                        <a:pt x="76" y="80"/>
                      </a:lnTo>
                      <a:lnTo>
                        <a:pt x="75" y="82"/>
                      </a:lnTo>
                      <a:lnTo>
                        <a:pt x="74" y="84"/>
                      </a:lnTo>
                      <a:lnTo>
                        <a:pt x="74" y="84"/>
                      </a:lnTo>
                      <a:lnTo>
                        <a:pt x="74" y="85"/>
                      </a:lnTo>
                      <a:lnTo>
                        <a:pt x="74" y="86"/>
                      </a:lnTo>
                      <a:lnTo>
                        <a:pt x="74" y="86"/>
                      </a:lnTo>
                      <a:lnTo>
                        <a:pt x="74" y="90"/>
                      </a:lnTo>
                      <a:lnTo>
                        <a:pt x="74" y="91"/>
                      </a:lnTo>
                      <a:lnTo>
                        <a:pt x="74" y="131"/>
                      </a:lnTo>
                      <a:lnTo>
                        <a:pt x="74" y="132"/>
                      </a:lnTo>
                      <a:lnTo>
                        <a:pt x="74" y="134"/>
                      </a:lnTo>
                      <a:lnTo>
                        <a:pt x="74" y="134"/>
                      </a:lnTo>
                      <a:lnTo>
                        <a:pt x="74" y="136"/>
                      </a:lnTo>
                      <a:lnTo>
                        <a:pt x="75" y="137"/>
                      </a:lnTo>
                      <a:lnTo>
                        <a:pt x="76" y="140"/>
                      </a:lnTo>
                      <a:lnTo>
                        <a:pt x="76" y="140"/>
                      </a:lnTo>
                      <a:lnTo>
                        <a:pt x="76" y="141"/>
                      </a:lnTo>
                      <a:lnTo>
                        <a:pt x="77" y="143"/>
                      </a:lnTo>
                      <a:lnTo>
                        <a:pt x="77" y="143"/>
                      </a:lnTo>
                      <a:lnTo>
                        <a:pt x="78" y="144"/>
                      </a:lnTo>
                      <a:lnTo>
                        <a:pt x="79" y="145"/>
                      </a:lnTo>
                      <a:lnTo>
                        <a:pt x="80" y="146"/>
                      </a:lnTo>
                      <a:lnTo>
                        <a:pt x="80" y="147"/>
                      </a:lnTo>
                      <a:lnTo>
                        <a:pt x="82" y="147"/>
                      </a:lnTo>
                      <a:lnTo>
                        <a:pt x="82" y="148"/>
                      </a:lnTo>
                      <a:lnTo>
                        <a:pt x="84" y="148"/>
                      </a:lnTo>
                      <a:lnTo>
                        <a:pt x="85" y="148"/>
                      </a:lnTo>
                      <a:lnTo>
                        <a:pt x="86" y="148"/>
                      </a:lnTo>
                      <a:lnTo>
                        <a:pt x="86" y="148"/>
                      </a:lnTo>
                      <a:lnTo>
                        <a:pt x="90" y="149"/>
                      </a:lnTo>
                      <a:lnTo>
                        <a:pt x="91" y="149"/>
                      </a:lnTo>
                      <a:lnTo>
                        <a:pt x="131" y="149"/>
                      </a:lnTo>
                      <a:lnTo>
                        <a:pt x="133" y="149"/>
                      </a:lnTo>
                      <a:lnTo>
                        <a:pt x="134" y="148"/>
                      </a:lnTo>
                      <a:lnTo>
                        <a:pt x="134" y="148"/>
                      </a:lnTo>
                      <a:lnTo>
                        <a:pt x="136" y="148"/>
                      </a:lnTo>
                      <a:lnTo>
                        <a:pt x="138" y="148"/>
                      </a:lnTo>
                      <a:lnTo>
                        <a:pt x="139" y="147"/>
                      </a:lnTo>
                      <a:lnTo>
                        <a:pt x="142" y="146"/>
                      </a:lnTo>
                      <a:lnTo>
                        <a:pt x="143" y="145"/>
                      </a:lnTo>
                      <a:lnTo>
                        <a:pt x="144" y="145"/>
                      </a:lnTo>
                      <a:lnTo>
                        <a:pt x="145" y="144"/>
                      </a:lnTo>
                      <a:lnTo>
                        <a:pt x="146" y="143"/>
                      </a:lnTo>
                      <a:lnTo>
                        <a:pt x="147" y="142"/>
                      </a:lnTo>
                      <a:lnTo>
                        <a:pt x="148" y="140"/>
                      </a:lnTo>
                      <a:lnTo>
                        <a:pt x="148" y="140"/>
                      </a:lnTo>
                      <a:lnTo>
                        <a:pt x="148" y="138"/>
                      </a:lnTo>
                      <a:lnTo>
                        <a:pt x="148" y="138"/>
                      </a:lnTo>
                      <a:lnTo>
                        <a:pt x="149" y="137"/>
                      </a:lnTo>
                      <a:lnTo>
                        <a:pt x="149" y="133"/>
                      </a:lnTo>
                      <a:lnTo>
                        <a:pt x="149" y="131"/>
                      </a:lnTo>
                      <a:lnTo>
                        <a:pt x="149" y="92"/>
                      </a:lnTo>
                      <a:lnTo>
                        <a:pt x="149" y="90"/>
                      </a:lnTo>
                      <a:lnTo>
                        <a:pt x="149" y="88"/>
                      </a:lnTo>
                      <a:lnTo>
                        <a:pt x="149" y="88"/>
                      </a:lnTo>
                      <a:lnTo>
                        <a:pt x="148" y="86"/>
                      </a:lnTo>
                      <a:lnTo>
                        <a:pt x="148" y="85"/>
                      </a:lnTo>
                      <a:lnTo>
                        <a:pt x="147" y="83"/>
                      </a:lnTo>
                      <a:lnTo>
                        <a:pt x="147" y="82"/>
                      </a:lnTo>
                      <a:lnTo>
                        <a:pt x="145" y="79"/>
                      </a:lnTo>
                      <a:lnTo>
                        <a:pt x="145" y="79"/>
                      </a:lnTo>
                      <a:lnTo>
                        <a:pt x="144" y="77"/>
                      </a:lnTo>
                      <a:lnTo>
                        <a:pt x="143" y="76"/>
                      </a:lnTo>
                      <a:lnTo>
                        <a:pt x="142" y="76"/>
                      </a:lnTo>
                      <a:lnTo>
                        <a:pt x="141" y="75"/>
                      </a:lnTo>
                      <a:lnTo>
                        <a:pt x="138" y="74"/>
                      </a:lnTo>
                      <a:lnTo>
                        <a:pt x="138" y="74"/>
                      </a:lnTo>
                      <a:lnTo>
                        <a:pt x="138" y="74"/>
                      </a:lnTo>
                      <a:lnTo>
                        <a:pt x="137" y="74"/>
                      </a:lnTo>
                      <a:lnTo>
                        <a:pt x="133" y="74"/>
                      </a:lnTo>
                      <a:lnTo>
                        <a:pt x="131" y="74"/>
                      </a:lnTo>
                      <a:lnTo>
                        <a:pt x="92" y="74"/>
                      </a:lnTo>
                      <a:close/>
                      <a:moveTo>
                        <a:pt x="90" y="0"/>
                      </a:moveTo>
                      <a:lnTo>
                        <a:pt x="131" y="0"/>
                      </a:lnTo>
                      <a:lnTo>
                        <a:pt x="136" y="0"/>
                      </a:lnTo>
                      <a:lnTo>
                        <a:pt x="140" y="1"/>
                      </a:lnTo>
                      <a:lnTo>
                        <a:pt x="145" y="1"/>
                      </a:lnTo>
                      <a:lnTo>
                        <a:pt x="148" y="2"/>
                      </a:lnTo>
                      <a:lnTo>
                        <a:pt x="153" y="2"/>
                      </a:lnTo>
                      <a:lnTo>
                        <a:pt x="157" y="3"/>
                      </a:lnTo>
                      <a:lnTo>
                        <a:pt x="160" y="4"/>
                      </a:lnTo>
                      <a:lnTo>
                        <a:pt x="164" y="5"/>
                      </a:lnTo>
                      <a:lnTo>
                        <a:pt x="167" y="7"/>
                      </a:lnTo>
                      <a:lnTo>
                        <a:pt x="171" y="8"/>
                      </a:lnTo>
                      <a:lnTo>
                        <a:pt x="174" y="10"/>
                      </a:lnTo>
                      <a:lnTo>
                        <a:pt x="177" y="11"/>
                      </a:lnTo>
                      <a:lnTo>
                        <a:pt x="183" y="15"/>
                      </a:lnTo>
                      <a:lnTo>
                        <a:pt x="186" y="17"/>
                      </a:lnTo>
                      <a:lnTo>
                        <a:pt x="189" y="19"/>
                      </a:lnTo>
                      <a:lnTo>
                        <a:pt x="192" y="21"/>
                      </a:lnTo>
                      <a:lnTo>
                        <a:pt x="194" y="24"/>
                      </a:lnTo>
                      <a:lnTo>
                        <a:pt x="196" y="26"/>
                      </a:lnTo>
                      <a:lnTo>
                        <a:pt x="199" y="28"/>
                      </a:lnTo>
                      <a:lnTo>
                        <a:pt x="201" y="31"/>
                      </a:lnTo>
                      <a:lnTo>
                        <a:pt x="203" y="33"/>
                      </a:lnTo>
                      <a:lnTo>
                        <a:pt x="205" y="36"/>
                      </a:lnTo>
                      <a:lnTo>
                        <a:pt x="207" y="39"/>
                      </a:lnTo>
                      <a:lnTo>
                        <a:pt x="209" y="42"/>
                      </a:lnTo>
                      <a:lnTo>
                        <a:pt x="210" y="44"/>
                      </a:lnTo>
                      <a:lnTo>
                        <a:pt x="211" y="47"/>
                      </a:lnTo>
                      <a:lnTo>
                        <a:pt x="213" y="50"/>
                      </a:lnTo>
                      <a:lnTo>
                        <a:pt x="214" y="52"/>
                      </a:lnTo>
                      <a:lnTo>
                        <a:pt x="215" y="55"/>
                      </a:lnTo>
                      <a:lnTo>
                        <a:pt x="216" y="58"/>
                      </a:lnTo>
                      <a:lnTo>
                        <a:pt x="217" y="61"/>
                      </a:lnTo>
                      <a:lnTo>
                        <a:pt x="218" y="63"/>
                      </a:lnTo>
                      <a:lnTo>
                        <a:pt x="219" y="66"/>
                      </a:lnTo>
                      <a:lnTo>
                        <a:pt x="220" y="69"/>
                      </a:lnTo>
                      <a:lnTo>
                        <a:pt x="220" y="71"/>
                      </a:lnTo>
                      <a:lnTo>
                        <a:pt x="221" y="73"/>
                      </a:lnTo>
                      <a:lnTo>
                        <a:pt x="221" y="75"/>
                      </a:lnTo>
                      <a:lnTo>
                        <a:pt x="222" y="79"/>
                      </a:lnTo>
                      <a:lnTo>
                        <a:pt x="222" y="81"/>
                      </a:lnTo>
                      <a:lnTo>
                        <a:pt x="222" y="82"/>
                      </a:lnTo>
                      <a:lnTo>
                        <a:pt x="222" y="84"/>
                      </a:lnTo>
                      <a:lnTo>
                        <a:pt x="222" y="85"/>
                      </a:lnTo>
                      <a:lnTo>
                        <a:pt x="222" y="86"/>
                      </a:lnTo>
                      <a:lnTo>
                        <a:pt x="223" y="90"/>
                      </a:lnTo>
                      <a:lnTo>
                        <a:pt x="223" y="131"/>
                      </a:lnTo>
                      <a:lnTo>
                        <a:pt x="223" y="136"/>
                      </a:lnTo>
                      <a:lnTo>
                        <a:pt x="222" y="140"/>
                      </a:lnTo>
                      <a:lnTo>
                        <a:pt x="222" y="144"/>
                      </a:lnTo>
                      <a:lnTo>
                        <a:pt x="221" y="148"/>
                      </a:lnTo>
                      <a:lnTo>
                        <a:pt x="221" y="152"/>
                      </a:lnTo>
                      <a:lnTo>
                        <a:pt x="220" y="156"/>
                      </a:lnTo>
                      <a:lnTo>
                        <a:pt x="219" y="160"/>
                      </a:lnTo>
                      <a:lnTo>
                        <a:pt x="217" y="164"/>
                      </a:lnTo>
                      <a:lnTo>
                        <a:pt x="216" y="167"/>
                      </a:lnTo>
                      <a:lnTo>
                        <a:pt x="215" y="171"/>
                      </a:lnTo>
                      <a:lnTo>
                        <a:pt x="213" y="174"/>
                      </a:lnTo>
                      <a:lnTo>
                        <a:pt x="211" y="177"/>
                      </a:lnTo>
                      <a:lnTo>
                        <a:pt x="208" y="183"/>
                      </a:lnTo>
                      <a:lnTo>
                        <a:pt x="206" y="186"/>
                      </a:lnTo>
                      <a:lnTo>
                        <a:pt x="204" y="189"/>
                      </a:lnTo>
                      <a:lnTo>
                        <a:pt x="202" y="191"/>
                      </a:lnTo>
                      <a:lnTo>
                        <a:pt x="199" y="194"/>
                      </a:lnTo>
                      <a:lnTo>
                        <a:pt x="197" y="196"/>
                      </a:lnTo>
                      <a:lnTo>
                        <a:pt x="194" y="198"/>
                      </a:lnTo>
                      <a:lnTo>
                        <a:pt x="192" y="200"/>
                      </a:lnTo>
                      <a:lnTo>
                        <a:pt x="190" y="202"/>
                      </a:lnTo>
                      <a:lnTo>
                        <a:pt x="187" y="205"/>
                      </a:lnTo>
                      <a:lnTo>
                        <a:pt x="184" y="206"/>
                      </a:lnTo>
                      <a:lnTo>
                        <a:pt x="181" y="208"/>
                      </a:lnTo>
                      <a:lnTo>
                        <a:pt x="179" y="210"/>
                      </a:lnTo>
                      <a:lnTo>
                        <a:pt x="176" y="211"/>
                      </a:lnTo>
                      <a:lnTo>
                        <a:pt x="173" y="212"/>
                      </a:lnTo>
                      <a:lnTo>
                        <a:pt x="170" y="214"/>
                      </a:lnTo>
                      <a:lnTo>
                        <a:pt x="168" y="215"/>
                      </a:lnTo>
                      <a:lnTo>
                        <a:pt x="164" y="216"/>
                      </a:lnTo>
                      <a:lnTo>
                        <a:pt x="162" y="217"/>
                      </a:lnTo>
                      <a:lnTo>
                        <a:pt x="159" y="218"/>
                      </a:lnTo>
                      <a:lnTo>
                        <a:pt x="157" y="218"/>
                      </a:lnTo>
                      <a:lnTo>
                        <a:pt x="154" y="219"/>
                      </a:lnTo>
                      <a:lnTo>
                        <a:pt x="151" y="220"/>
                      </a:lnTo>
                      <a:lnTo>
                        <a:pt x="149" y="220"/>
                      </a:lnTo>
                      <a:lnTo>
                        <a:pt x="147" y="221"/>
                      </a:lnTo>
                      <a:lnTo>
                        <a:pt x="144" y="221"/>
                      </a:lnTo>
                      <a:lnTo>
                        <a:pt x="142" y="221"/>
                      </a:lnTo>
                      <a:lnTo>
                        <a:pt x="140" y="222"/>
                      </a:lnTo>
                      <a:lnTo>
                        <a:pt x="139" y="222"/>
                      </a:lnTo>
                      <a:lnTo>
                        <a:pt x="137" y="222"/>
                      </a:lnTo>
                      <a:lnTo>
                        <a:pt x="136" y="222"/>
                      </a:lnTo>
                      <a:lnTo>
                        <a:pt x="133" y="222"/>
                      </a:lnTo>
                      <a:lnTo>
                        <a:pt x="91" y="222"/>
                      </a:lnTo>
                      <a:lnTo>
                        <a:pt x="86" y="222"/>
                      </a:lnTo>
                      <a:lnTo>
                        <a:pt x="83" y="222"/>
                      </a:lnTo>
                      <a:lnTo>
                        <a:pt x="78" y="221"/>
                      </a:lnTo>
                      <a:lnTo>
                        <a:pt x="74" y="221"/>
                      </a:lnTo>
                      <a:lnTo>
                        <a:pt x="70" y="220"/>
                      </a:lnTo>
                      <a:lnTo>
                        <a:pt x="66" y="219"/>
                      </a:lnTo>
                      <a:lnTo>
                        <a:pt x="62" y="218"/>
                      </a:lnTo>
                      <a:lnTo>
                        <a:pt x="59" y="217"/>
                      </a:lnTo>
                      <a:lnTo>
                        <a:pt x="55" y="216"/>
                      </a:lnTo>
                      <a:lnTo>
                        <a:pt x="52" y="214"/>
                      </a:lnTo>
                      <a:lnTo>
                        <a:pt x="49" y="213"/>
                      </a:lnTo>
                      <a:lnTo>
                        <a:pt x="45" y="211"/>
                      </a:lnTo>
                      <a:lnTo>
                        <a:pt x="39" y="207"/>
                      </a:lnTo>
                      <a:lnTo>
                        <a:pt x="36" y="205"/>
                      </a:lnTo>
                      <a:lnTo>
                        <a:pt x="34" y="203"/>
                      </a:lnTo>
                      <a:lnTo>
                        <a:pt x="31" y="201"/>
                      </a:lnTo>
                      <a:lnTo>
                        <a:pt x="29" y="199"/>
                      </a:lnTo>
                      <a:lnTo>
                        <a:pt x="26" y="197"/>
                      </a:lnTo>
                      <a:lnTo>
                        <a:pt x="24" y="194"/>
                      </a:lnTo>
                      <a:lnTo>
                        <a:pt x="22" y="192"/>
                      </a:lnTo>
                      <a:lnTo>
                        <a:pt x="20" y="189"/>
                      </a:lnTo>
                      <a:lnTo>
                        <a:pt x="18" y="186"/>
                      </a:lnTo>
                      <a:lnTo>
                        <a:pt x="16" y="184"/>
                      </a:lnTo>
                      <a:lnTo>
                        <a:pt x="14" y="181"/>
                      </a:lnTo>
                      <a:lnTo>
                        <a:pt x="13" y="178"/>
                      </a:lnTo>
                      <a:lnTo>
                        <a:pt x="11" y="176"/>
                      </a:lnTo>
                      <a:lnTo>
                        <a:pt x="10" y="173"/>
                      </a:lnTo>
                      <a:lnTo>
                        <a:pt x="9" y="170"/>
                      </a:lnTo>
                      <a:lnTo>
                        <a:pt x="7" y="167"/>
                      </a:lnTo>
                      <a:lnTo>
                        <a:pt x="6" y="164"/>
                      </a:lnTo>
                      <a:lnTo>
                        <a:pt x="5" y="162"/>
                      </a:lnTo>
                      <a:lnTo>
                        <a:pt x="5" y="159"/>
                      </a:lnTo>
                      <a:lnTo>
                        <a:pt x="4" y="157"/>
                      </a:lnTo>
                      <a:lnTo>
                        <a:pt x="3" y="153"/>
                      </a:lnTo>
                      <a:lnTo>
                        <a:pt x="2" y="151"/>
                      </a:lnTo>
                      <a:lnTo>
                        <a:pt x="2" y="149"/>
                      </a:lnTo>
                      <a:lnTo>
                        <a:pt x="2" y="147"/>
                      </a:lnTo>
                      <a:lnTo>
                        <a:pt x="1" y="143"/>
                      </a:lnTo>
                      <a:lnTo>
                        <a:pt x="1" y="142"/>
                      </a:lnTo>
                      <a:lnTo>
                        <a:pt x="1" y="140"/>
                      </a:lnTo>
                      <a:lnTo>
                        <a:pt x="0" y="138"/>
                      </a:lnTo>
                      <a:lnTo>
                        <a:pt x="0" y="137"/>
                      </a:lnTo>
                      <a:lnTo>
                        <a:pt x="0" y="136"/>
                      </a:lnTo>
                      <a:lnTo>
                        <a:pt x="0" y="132"/>
                      </a:lnTo>
                      <a:lnTo>
                        <a:pt x="0" y="91"/>
                      </a:lnTo>
                      <a:lnTo>
                        <a:pt x="0" y="86"/>
                      </a:lnTo>
                      <a:lnTo>
                        <a:pt x="0" y="83"/>
                      </a:lnTo>
                      <a:lnTo>
                        <a:pt x="1" y="78"/>
                      </a:lnTo>
                      <a:lnTo>
                        <a:pt x="1" y="74"/>
                      </a:lnTo>
                      <a:lnTo>
                        <a:pt x="2" y="70"/>
                      </a:lnTo>
                      <a:lnTo>
                        <a:pt x="3" y="66"/>
                      </a:lnTo>
                      <a:lnTo>
                        <a:pt x="4" y="62"/>
                      </a:lnTo>
                      <a:lnTo>
                        <a:pt x="5" y="59"/>
                      </a:lnTo>
                      <a:lnTo>
                        <a:pt x="6" y="55"/>
                      </a:lnTo>
                      <a:lnTo>
                        <a:pt x="8" y="52"/>
                      </a:lnTo>
                      <a:lnTo>
                        <a:pt x="10" y="49"/>
                      </a:lnTo>
                      <a:lnTo>
                        <a:pt x="11" y="45"/>
                      </a:lnTo>
                      <a:lnTo>
                        <a:pt x="15" y="39"/>
                      </a:lnTo>
                      <a:lnTo>
                        <a:pt x="17" y="37"/>
                      </a:lnTo>
                      <a:lnTo>
                        <a:pt x="19" y="34"/>
                      </a:lnTo>
                      <a:lnTo>
                        <a:pt x="21" y="31"/>
                      </a:lnTo>
                      <a:lnTo>
                        <a:pt x="23" y="29"/>
                      </a:lnTo>
                      <a:lnTo>
                        <a:pt x="26" y="26"/>
                      </a:lnTo>
                      <a:lnTo>
                        <a:pt x="28" y="24"/>
                      </a:lnTo>
                      <a:lnTo>
                        <a:pt x="31" y="22"/>
                      </a:lnTo>
                      <a:lnTo>
                        <a:pt x="33" y="20"/>
                      </a:lnTo>
                      <a:lnTo>
                        <a:pt x="36" y="18"/>
                      </a:lnTo>
                      <a:lnTo>
                        <a:pt x="38" y="16"/>
                      </a:lnTo>
                      <a:lnTo>
                        <a:pt x="42" y="14"/>
                      </a:lnTo>
                      <a:lnTo>
                        <a:pt x="44" y="13"/>
                      </a:lnTo>
                      <a:lnTo>
                        <a:pt x="47" y="11"/>
                      </a:lnTo>
                      <a:lnTo>
                        <a:pt x="50" y="10"/>
                      </a:lnTo>
                      <a:lnTo>
                        <a:pt x="52" y="9"/>
                      </a:lnTo>
                      <a:lnTo>
                        <a:pt x="55" y="8"/>
                      </a:lnTo>
                      <a:lnTo>
                        <a:pt x="58" y="6"/>
                      </a:lnTo>
                      <a:lnTo>
                        <a:pt x="61" y="6"/>
                      </a:lnTo>
                      <a:lnTo>
                        <a:pt x="63" y="5"/>
                      </a:lnTo>
                      <a:lnTo>
                        <a:pt x="66" y="4"/>
                      </a:lnTo>
                      <a:lnTo>
                        <a:pt x="69" y="3"/>
                      </a:lnTo>
                      <a:lnTo>
                        <a:pt x="71" y="3"/>
                      </a:lnTo>
                      <a:lnTo>
                        <a:pt x="74" y="2"/>
                      </a:lnTo>
                      <a:lnTo>
                        <a:pt x="75" y="2"/>
                      </a:lnTo>
                      <a:lnTo>
                        <a:pt x="79" y="1"/>
                      </a:lnTo>
                      <a:lnTo>
                        <a:pt x="81" y="1"/>
                      </a:lnTo>
                      <a:lnTo>
                        <a:pt x="83" y="1"/>
                      </a:lnTo>
                      <a:lnTo>
                        <a:pt x="84" y="1"/>
                      </a:lnTo>
                      <a:lnTo>
                        <a:pt x="85" y="1"/>
                      </a:lnTo>
                      <a:lnTo>
                        <a:pt x="86" y="0"/>
                      </a:lnTo>
                      <a:lnTo>
                        <a:pt x="90" y="0"/>
                      </a:lnTo>
                      <a:close/>
                    </a:path>
                  </a:pathLst>
                </a:custGeom>
                <a:solidFill>
                  <a:srgbClr val="6699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ko-KR" altLang="en-US" sz="2200" dirty="0">
                    <a:latin typeface="나눔고딕" pitchFamily="50" charset="-127"/>
                    <a:ea typeface="나눔고딕" pitchFamily="50" charset="-127"/>
                  </a:endParaRPr>
                </a:p>
              </p:txBody>
            </p:sp>
          </p:grpSp>
        </p:grpSp>
        <p:pic>
          <p:nvPicPr>
            <p:cNvPr id="24" name="그림 2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49" t="-1917" r="82206" b="93254"/>
            <a:stretch/>
          </p:blipFill>
          <p:spPr>
            <a:xfrm>
              <a:off x="1063160" y="1486295"/>
              <a:ext cx="833114" cy="495618"/>
            </a:xfrm>
            <a:prstGeom prst="rect">
              <a:avLst/>
            </a:prstGeom>
          </p:spPr>
        </p:pic>
      </p:grpSp>
      <p:pic>
        <p:nvPicPr>
          <p:cNvPr id="4" name="그림 3"/>
          <p:cNvPicPr preferRelativeResize="0"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0" t="5160" r="46657" b="80676"/>
          <a:stretch/>
        </p:blipFill>
        <p:spPr>
          <a:xfrm>
            <a:off x="1804347" y="2576240"/>
            <a:ext cx="3497248" cy="1345361"/>
          </a:xfrm>
          <a:prstGeom prst="rect">
            <a:avLst/>
          </a:prstGeom>
        </p:spPr>
      </p:pic>
      <p:sp>
        <p:nvSpPr>
          <p:cNvPr id="27" name="모서리가 둥근 직사각형 26"/>
          <p:cNvSpPr/>
          <p:nvPr/>
        </p:nvSpPr>
        <p:spPr>
          <a:xfrm>
            <a:off x="922832" y="5047041"/>
            <a:ext cx="8056068" cy="814562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200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28" name="그룹 27"/>
          <p:cNvGrpSpPr/>
          <p:nvPr/>
        </p:nvGrpSpPr>
        <p:grpSpPr>
          <a:xfrm>
            <a:off x="1010118" y="4556515"/>
            <a:ext cx="4182779" cy="430887"/>
            <a:chOff x="434331" y="2541220"/>
            <a:chExt cx="4182779" cy="430887"/>
          </a:xfrm>
        </p:grpSpPr>
        <p:sp>
          <p:nvSpPr>
            <p:cNvPr id="29" name="TextBox 19"/>
            <p:cNvSpPr txBox="1">
              <a:spLocks noChangeArrowheads="1"/>
            </p:cNvSpPr>
            <p:nvPr/>
          </p:nvSpPr>
          <p:spPr bwMode="auto">
            <a:xfrm>
              <a:off x="604473" y="2541220"/>
              <a:ext cx="4012637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구하려고 하는 것은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무엇인가요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?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0" name="Freeform 14"/>
            <p:cNvSpPr>
              <a:spLocks/>
            </p:cNvSpPr>
            <p:nvPr/>
          </p:nvSpPr>
          <p:spPr bwMode="auto">
            <a:xfrm>
              <a:off x="434331" y="2687145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33" name="그림 32"/>
          <p:cNvPicPr preferRelativeResize="0"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45" t="-1095" r="8794" b="75321"/>
          <a:stretch/>
        </p:blipFill>
        <p:spPr>
          <a:xfrm>
            <a:off x="5301595" y="2028160"/>
            <a:ext cx="2762242" cy="2720028"/>
          </a:xfrm>
          <a:prstGeom prst="rect">
            <a:avLst/>
          </a:prstGeom>
        </p:spPr>
      </p:pic>
      <p:pic>
        <p:nvPicPr>
          <p:cNvPr id="31" name="그림 30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62748" y="524556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그룹 4"/>
          <p:cNvGrpSpPr/>
          <p:nvPr/>
        </p:nvGrpSpPr>
        <p:grpSpPr>
          <a:xfrm>
            <a:off x="1012922" y="5060959"/>
            <a:ext cx="7947358" cy="778101"/>
            <a:chOff x="1012922" y="5060959"/>
            <a:chExt cx="7947358" cy="778101"/>
          </a:xfrm>
        </p:grpSpPr>
        <p:sp>
          <p:nvSpPr>
            <p:cNvPr id="32" name="TextBox 31"/>
            <p:cNvSpPr txBox="1"/>
            <p:nvPr/>
          </p:nvSpPr>
          <p:spPr>
            <a:xfrm>
              <a:off x="1012922" y="5069619"/>
              <a:ext cx="7947358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79388" indent="-179388" algn="just">
                <a:buFont typeface="Arial" pitchFamily="34" charset="0"/>
                <a:buChar char="•"/>
              </a:pP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    </a:t>
              </a:r>
              <a:r>
                <a:rPr lang="ko-KR" altLang="en-US" sz="2200" b="1" spc="-150" dirty="0" smtClean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  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의 두 직사각형 </a:t>
              </a:r>
              <a:r>
                <a:rPr lang="ko-KR" altLang="en-US" sz="2200" b="1" dirty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모양 조각을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사용하여 </a:t>
              </a:r>
              <a:r>
                <a:rPr lang="ko-KR" altLang="en-US" sz="2200" b="1" dirty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그림에서 색칠된 부분을 덮으려고 합니다</a:t>
              </a:r>
              <a:r>
                <a:rPr lang="en-US" altLang="ko-KR" sz="2200" b="1" dirty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. </a:t>
              </a:r>
            </a:p>
          </p:txBody>
        </p:sp>
        <p:pic>
          <p:nvPicPr>
            <p:cNvPr id="37" name="그림 3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49" t="-1917" r="82206" b="93254"/>
            <a:stretch/>
          </p:blipFill>
          <p:spPr>
            <a:xfrm>
              <a:off x="1145546" y="5060959"/>
              <a:ext cx="833114" cy="495618"/>
            </a:xfrm>
            <a:prstGeom prst="rect">
              <a:avLst/>
            </a:prstGeom>
          </p:spPr>
        </p:pic>
      </p:grpSp>
      <p:sp>
        <p:nvSpPr>
          <p:cNvPr id="39" name="타원 38">
            <a:hlinkClick r:id="rId6" action="ppaction://hlinksldjump"/>
          </p:cNvPr>
          <p:cNvSpPr/>
          <p:nvPr/>
        </p:nvSpPr>
        <p:spPr>
          <a:xfrm>
            <a:off x="8374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0" name="타원 39">
            <a:hlinkClick r:id="rId7" action="ppaction://hlinksldjump"/>
          </p:cNvPr>
          <p:cNvSpPr/>
          <p:nvPr/>
        </p:nvSpPr>
        <p:spPr>
          <a:xfrm>
            <a:off x="8842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2" name="타원 41">
            <a:hlinkClick r:id="rId8" action="ppaction://hlinksldjump"/>
          </p:cNvPr>
          <p:cNvSpPr/>
          <p:nvPr/>
        </p:nvSpPr>
        <p:spPr>
          <a:xfrm>
            <a:off x="7882972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76992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모서리가 둥근 직사각형 61"/>
          <p:cNvSpPr/>
          <p:nvPr/>
        </p:nvSpPr>
        <p:spPr>
          <a:xfrm>
            <a:off x="929595" y="1937384"/>
            <a:ext cx="8039995" cy="1126924"/>
          </a:xfrm>
          <a:prstGeom prst="roundRect">
            <a:avLst>
              <a:gd name="adj" fmla="val 12660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2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002568" y="1942663"/>
            <a:ext cx="7715691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975">
              <a:buFont typeface="Arial" panose="020B0604020202020204" pitchFamily="34" charset="0"/>
              <a:buChar char="•"/>
              <a:defRPr/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조각의 모양을 확인해야 합니다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indent="-180975">
              <a:buFont typeface="Arial" panose="020B0604020202020204" pitchFamily="34" charset="0"/>
              <a:buChar char="•"/>
              <a:defRPr/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그림에서 조각을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놓을 수 없는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부분을 확인해야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합니다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indent="-180975">
              <a:buFont typeface="Arial" panose="020B0604020202020204" pitchFamily="34" charset="0"/>
              <a:buChar char="•"/>
              <a:defRPr/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겹치지 않도록 해야 합니다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78" name="그룹 7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79" name="타원 7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0" name="이등변 삼각형 7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4" name="그룹 3"/>
          <p:cNvGrpSpPr/>
          <p:nvPr/>
        </p:nvGrpSpPr>
        <p:grpSpPr>
          <a:xfrm>
            <a:off x="1006047" y="1397032"/>
            <a:ext cx="6358054" cy="430887"/>
            <a:chOff x="434331" y="3514535"/>
            <a:chExt cx="6358054" cy="430887"/>
          </a:xfrm>
        </p:grpSpPr>
        <p:sp>
          <p:nvSpPr>
            <p:cNvPr id="58" name="TextBox 19"/>
            <p:cNvSpPr txBox="1">
              <a:spLocks noChangeArrowheads="1"/>
            </p:cNvSpPr>
            <p:nvPr/>
          </p:nvSpPr>
          <p:spPr bwMode="auto">
            <a:xfrm>
              <a:off x="604473" y="3514535"/>
              <a:ext cx="6187912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문제를 해결하기 위해 알아야 할 것을 말해 보세요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. 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4" name="Freeform 14"/>
            <p:cNvSpPr>
              <a:spLocks/>
            </p:cNvSpPr>
            <p:nvPr/>
          </p:nvSpPr>
          <p:spPr bwMode="auto">
            <a:xfrm>
              <a:off x="434331" y="3666978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5" name="그룹 4"/>
          <p:cNvGrpSpPr/>
          <p:nvPr/>
        </p:nvGrpSpPr>
        <p:grpSpPr>
          <a:xfrm>
            <a:off x="1018744" y="3204419"/>
            <a:ext cx="6120854" cy="430887"/>
            <a:chOff x="434331" y="4803687"/>
            <a:chExt cx="6120854" cy="430887"/>
          </a:xfrm>
        </p:grpSpPr>
        <p:sp>
          <p:nvSpPr>
            <p:cNvPr id="37" name="TextBox 19"/>
            <p:cNvSpPr txBox="1">
              <a:spLocks noChangeArrowheads="1"/>
            </p:cNvSpPr>
            <p:nvPr/>
          </p:nvSpPr>
          <p:spPr bwMode="auto">
            <a:xfrm>
              <a:off x="631769" y="4803687"/>
              <a:ext cx="5923416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문제를 해결할 수 있는 계획을 세워 말해 보세요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. 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8" name="Freeform 14"/>
            <p:cNvSpPr>
              <a:spLocks/>
            </p:cNvSpPr>
            <p:nvPr/>
          </p:nvSpPr>
          <p:spPr bwMode="auto">
            <a:xfrm>
              <a:off x="434331" y="4956130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40" name="그림 39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1474" y="2292090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그림 48" descr="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48000" y="32400"/>
            <a:ext cx="1844993" cy="911543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598137" y="402893"/>
            <a:ext cx="43985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2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직사각형 모양 조각을 사용하여 </a:t>
            </a:r>
            <a:endParaRPr lang="en-US" altLang="ko-KR" sz="2200" dirty="0" smtClean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22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놀이하기</a:t>
            </a:r>
            <a:endParaRPr lang="ko-KR" altLang="en-US" sz="22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54" name="그룹 53"/>
          <p:cNvGrpSpPr/>
          <p:nvPr/>
        </p:nvGrpSpPr>
        <p:grpSpPr>
          <a:xfrm>
            <a:off x="1020536" y="4560938"/>
            <a:ext cx="8078038" cy="1308050"/>
            <a:chOff x="434331" y="2093765"/>
            <a:chExt cx="8078038" cy="1308050"/>
          </a:xfrm>
        </p:grpSpPr>
        <p:sp>
          <p:nvSpPr>
            <p:cNvPr id="55" name="TextBox 19"/>
            <p:cNvSpPr txBox="1">
              <a:spLocks noChangeArrowheads="1"/>
            </p:cNvSpPr>
            <p:nvPr/>
          </p:nvSpPr>
          <p:spPr bwMode="auto">
            <a:xfrm>
              <a:off x="590825" y="2093765"/>
              <a:ext cx="7921544" cy="1308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문제를 바르게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해결했는지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다음 내용을 확인해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보세요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</a:t>
              </a:r>
              <a:endParaRPr lang="en-US" altLang="ko-KR" sz="2200" b="1" dirty="0">
                <a:latin typeface="나눔고딕" pitchFamily="50" charset="-127"/>
                <a:ea typeface="나눔고딕" pitchFamily="50" charset="-127"/>
              </a:endParaRPr>
            </a:p>
            <a:p>
              <a:pPr algn="just"/>
              <a:endParaRPr lang="en-US" altLang="ko-KR" sz="800" b="1" dirty="0" smtClean="0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  <a:p>
              <a:pPr algn="just"/>
              <a:r>
                <a:rPr lang="en-US" altLang="ko-KR" sz="2200" b="1" dirty="0" smtClean="0"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-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혹시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잘못된 부분은 없나요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? </a:t>
              </a:r>
              <a:endParaRPr lang="en-US" altLang="ko-KR" sz="800" b="1" dirty="0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  <a:p>
              <a:pPr algn="just"/>
              <a:endParaRPr lang="en-US" altLang="ko-KR" sz="500" b="1" dirty="0" smtClean="0">
                <a:latin typeface="나눔고딕" pitchFamily="50" charset="-127"/>
                <a:ea typeface="나눔고딕" pitchFamily="50" charset="-127"/>
              </a:endParaRPr>
            </a:p>
            <a:p>
              <a:pPr algn="just"/>
              <a:r>
                <a:rPr lang="en-US" altLang="ko-KR" sz="2200" b="1" dirty="0"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-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더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좋은 해결 방법은 없을까요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?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6" name="Freeform 14"/>
            <p:cNvSpPr>
              <a:spLocks/>
            </p:cNvSpPr>
            <p:nvPr/>
          </p:nvSpPr>
          <p:spPr bwMode="auto">
            <a:xfrm>
              <a:off x="434331" y="2248098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57" name="그룹 56"/>
          <p:cNvGrpSpPr/>
          <p:nvPr/>
        </p:nvGrpSpPr>
        <p:grpSpPr>
          <a:xfrm>
            <a:off x="1028103" y="3878266"/>
            <a:ext cx="6530355" cy="430887"/>
            <a:chOff x="434331" y="4803687"/>
            <a:chExt cx="6530355" cy="430887"/>
          </a:xfrm>
        </p:grpSpPr>
        <p:sp>
          <p:nvSpPr>
            <p:cNvPr id="59" name="TextBox 19"/>
            <p:cNvSpPr txBox="1">
              <a:spLocks noChangeArrowheads="1"/>
            </p:cNvSpPr>
            <p:nvPr/>
          </p:nvSpPr>
          <p:spPr bwMode="auto">
            <a:xfrm>
              <a:off x="590825" y="4803687"/>
              <a:ext cx="6373861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계획한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방법에 따라 문제를 해결하고 해결해 보세요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. 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0" name="Freeform 14"/>
            <p:cNvSpPr>
              <a:spLocks/>
            </p:cNvSpPr>
            <p:nvPr/>
          </p:nvSpPr>
          <p:spPr bwMode="auto">
            <a:xfrm>
              <a:off x="434331" y="4956130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28" name="타원 27">
            <a:hlinkClick r:id="rId4" action="ppaction://hlinksldjump"/>
          </p:cNvPr>
          <p:cNvSpPr/>
          <p:nvPr/>
        </p:nvSpPr>
        <p:spPr>
          <a:xfrm>
            <a:off x="8374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9" name="타원 28">
            <a:hlinkClick r:id="rId5" action="ppaction://hlinksldjump"/>
          </p:cNvPr>
          <p:cNvSpPr/>
          <p:nvPr/>
        </p:nvSpPr>
        <p:spPr>
          <a:xfrm>
            <a:off x="8842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0" name="타원 29">
            <a:hlinkClick r:id="rId6" action="ppaction://hlinksldjump"/>
          </p:cNvPr>
          <p:cNvSpPr/>
          <p:nvPr/>
        </p:nvSpPr>
        <p:spPr>
          <a:xfrm>
            <a:off x="7882972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94423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5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42" r="10036" b="22587"/>
          <a:stretch/>
        </p:blipFill>
        <p:spPr>
          <a:xfrm>
            <a:off x="2262260" y="1981250"/>
            <a:ext cx="5384026" cy="3983742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3967322" y="4682229"/>
            <a:ext cx="434081" cy="439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3</a:t>
            </a:r>
            <a:endParaRPr lang="ko-KR" altLang="en-US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557648" y="4682229"/>
            <a:ext cx="434081" cy="439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6</a:t>
            </a:r>
            <a:endParaRPr lang="ko-KR" altLang="en-US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78" name="그룹 7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79" name="타원 7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0" name="이등변 삼각형 7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4" name="그룹 3"/>
          <p:cNvGrpSpPr/>
          <p:nvPr/>
        </p:nvGrpSpPr>
        <p:grpSpPr>
          <a:xfrm>
            <a:off x="1020536" y="1398011"/>
            <a:ext cx="6794850" cy="430887"/>
            <a:chOff x="434331" y="2924944"/>
            <a:chExt cx="6794850" cy="430887"/>
          </a:xfrm>
        </p:grpSpPr>
        <p:sp>
          <p:nvSpPr>
            <p:cNvPr id="58" name="TextBox 19"/>
            <p:cNvSpPr txBox="1">
              <a:spLocks noChangeArrowheads="1"/>
            </p:cNvSpPr>
            <p:nvPr/>
          </p:nvSpPr>
          <p:spPr bwMode="auto">
            <a:xfrm>
              <a:off x="590825" y="2924944"/>
              <a:ext cx="6638356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세운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계획에 따라 문제를 해결한 방법을 설명해 보세요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.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4" name="Freeform 14"/>
            <p:cNvSpPr>
              <a:spLocks/>
            </p:cNvSpPr>
            <p:nvPr/>
          </p:nvSpPr>
          <p:spPr bwMode="auto">
            <a:xfrm>
              <a:off x="434331" y="3077387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31" name="그림 30" descr="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48000" y="32400"/>
            <a:ext cx="1844993" cy="911543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666720" y="410956"/>
            <a:ext cx="43794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2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직사각형 모양 조각을 이용하여 </a:t>
            </a:r>
            <a:endParaRPr lang="en-US" altLang="ko-KR" sz="2200" dirty="0" smtClean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22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놀이하기</a:t>
            </a:r>
            <a:endParaRPr lang="ko-KR" altLang="en-US" sz="22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32" t="23527" r="27234" b="54229"/>
          <a:stretch/>
        </p:blipFill>
        <p:spPr>
          <a:xfrm>
            <a:off x="2749733" y="2669190"/>
            <a:ext cx="1876857" cy="1873689"/>
          </a:xfrm>
          <a:prstGeom prst="rect">
            <a:avLst/>
          </a:prstGeom>
        </p:spPr>
      </p:pic>
      <p:pic>
        <p:nvPicPr>
          <p:cNvPr id="35" name="그림 3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26" t="23527" r="8740" b="54229"/>
          <a:stretch/>
        </p:blipFill>
        <p:spPr>
          <a:xfrm>
            <a:off x="5340336" y="2669190"/>
            <a:ext cx="1876857" cy="1873689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3967322" y="5177664"/>
            <a:ext cx="434081" cy="439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3</a:t>
            </a:r>
            <a:endParaRPr lang="ko-KR" altLang="en-US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557648" y="5177664"/>
            <a:ext cx="434081" cy="439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1</a:t>
            </a:r>
            <a:endParaRPr lang="ko-KR" altLang="en-US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59" name="그림 58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14047" y="473474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그림 59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0871" y="522920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그림 6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32" t="50000" r="27234" b="27756"/>
          <a:stretch/>
        </p:blipFill>
        <p:spPr>
          <a:xfrm>
            <a:off x="2749732" y="2696486"/>
            <a:ext cx="1876857" cy="1873689"/>
          </a:xfrm>
          <a:prstGeom prst="rect">
            <a:avLst/>
          </a:prstGeom>
        </p:spPr>
      </p:pic>
      <p:pic>
        <p:nvPicPr>
          <p:cNvPr id="67" name="그림 6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26" t="50000" r="8740" b="27756"/>
          <a:stretch/>
        </p:blipFill>
        <p:spPr>
          <a:xfrm>
            <a:off x="5328960" y="2698758"/>
            <a:ext cx="1876857" cy="1873689"/>
          </a:xfrm>
          <a:prstGeom prst="rect">
            <a:avLst/>
          </a:prstGeom>
        </p:spPr>
      </p:pic>
      <p:pic>
        <p:nvPicPr>
          <p:cNvPr id="42" name="그림 4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00106" y="4735090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그림 48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17458" y="521555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Box 31"/>
          <p:cNvSpPr txBox="1"/>
          <p:nvPr/>
        </p:nvSpPr>
        <p:spPr>
          <a:xfrm>
            <a:off x="2135481" y="2719620"/>
            <a:ext cx="1119318" cy="616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2900" algn="just"/>
            <a:r>
              <a:rPr lang="ko-KR" altLang="en-US" sz="2200" b="1" spc="-150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예</a:t>
            </a:r>
            <a:r>
              <a:rPr lang="en-US" altLang="ko-KR" sz="2200" b="1" spc="-150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)</a:t>
            </a:r>
            <a:endParaRPr lang="en-US" altLang="ko-KR" sz="2200" b="1" spc="-150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678616" y="2719620"/>
            <a:ext cx="1119318" cy="616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2900" algn="just"/>
            <a:r>
              <a:rPr lang="ko-KR" altLang="en-US" sz="2200" b="1" spc="-150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예</a:t>
            </a:r>
            <a:r>
              <a:rPr lang="en-US" altLang="ko-KR" sz="2200" b="1" spc="-150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)</a:t>
            </a:r>
            <a:endParaRPr lang="en-US" altLang="ko-KR" sz="2200" b="1" spc="-150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8" name="타원 37">
            <a:hlinkClick r:id="rId6" action="ppaction://hlinksldjump"/>
          </p:cNvPr>
          <p:cNvSpPr/>
          <p:nvPr/>
        </p:nvSpPr>
        <p:spPr>
          <a:xfrm>
            <a:off x="8374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9" name="타원 38">
            <a:hlinkClick r:id="rId7" action="ppaction://hlinksldjump"/>
          </p:cNvPr>
          <p:cNvSpPr/>
          <p:nvPr/>
        </p:nvSpPr>
        <p:spPr>
          <a:xfrm>
            <a:off x="8842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1" name="타원 40">
            <a:hlinkClick r:id="rId8" action="ppaction://hlinksldjump"/>
          </p:cNvPr>
          <p:cNvSpPr/>
          <p:nvPr/>
        </p:nvSpPr>
        <p:spPr>
          <a:xfrm>
            <a:off x="7882972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31425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2" grpId="0"/>
      <p:bldP spid="51" grpId="0"/>
      <p:bldP spid="53" grpId="0"/>
      <p:bldP spid="32" grpId="0"/>
      <p:bldP spid="33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2168</TotalTime>
  <Words>414</Words>
  <Application>Microsoft Office PowerPoint</Application>
  <PresentationFormat>A4 용지(210x297mm)</PresentationFormat>
  <Paragraphs>93</Paragraphs>
  <Slides>10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10</vt:i4>
      </vt:variant>
    </vt:vector>
  </HeadingPairs>
  <TitlesOfParts>
    <vt:vector size="18" baseType="lpstr">
      <vt:lpstr>굴림</vt:lpstr>
      <vt:lpstr>Arial</vt:lpstr>
      <vt:lpstr>맑은 고딕</vt:lpstr>
      <vt:lpstr>나눔고딕 ExtraBold</vt:lpstr>
      <vt:lpstr>나눔고딕</vt:lpstr>
      <vt:lpstr>나눔바른고딕</vt:lpstr>
      <vt:lpstr>Office 테마</vt:lpstr>
      <vt:lpstr>디자인 사용자 지정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사용자</dc:creator>
  <cp:lastModifiedBy>곽수진</cp:lastModifiedBy>
  <cp:revision>321</cp:revision>
  <cp:lastPrinted>2017-03-06T04:05:42Z</cp:lastPrinted>
  <dcterms:created xsi:type="dcterms:W3CDTF">2016-11-16T23:53:02Z</dcterms:created>
  <dcterms:modified xsi:type="dcterms:W3CDTF">2018-10-04T04:31:32Z</dcterms:modified>
</cp:coreProperties>
</file>