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81" r:id="rId7"/>
    <p:sldId id="279" r:id="rId8"/>
    <p:sldId id="278" r:id="rId9"/>
    <p:sldId id="280" r:id="rId10"/>
    <p:sldId id="282" r:id="rId11"/>
    <p:sldId id="283" r:id="rId12"/>
    <p:sldId id="284" r:id="rId13"/>
    <p:sldId id="285" r:id="rId14"/>
    <p:sldId id="286" r:id="rId15"/>
    <p:sldId id="262" r:id="rId16"/>
  </p:sldIdLst>
  <p:sldSz cx="9906000" cy="6858000" type="A4"/>
  <p:notesSz cx="6858000" cy="9144000"/>
  <p:embeddedFontLst>
    <p:embeddedFont>
      <p:font typeface="나눔바른고딕" panose="020B0600000101010101" charset="-127"/>
      <p:regular r:id="rId18"/>
      <p:bold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0C8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33" autoAdjust="0"/>
  </p:normalViewPr>
  <p:slideViewPr>
    <p:cSldViewPr snapToGrid="0" showGuides="1">
      <p:cViewPr>
        <p:scale>
          <a:sx n="90" d="100"/>
          <a:sy n="90" d="100"/>
        </p:scale>
        <p:origin x="-150" y="-72"/>
      </p:cViewPr>
      <p:guideLst>
        <p:guide orient="horz" pos="3690"/>
        <p:guide orient="horz" pos="752"/>
        <p:guide orient="horz" pos="922"/>
        <p:guide orient="horz"/>
        <p:guide pos="583"/>
        <p:guide pos="563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221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10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481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71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7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6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8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56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직각을 알아볼까요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직각삼각형을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23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1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41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9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24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1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72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7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e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4073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38~39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26~27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068960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직각삼각형을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00002" y="1459873"/>
            <a:ext cx="7460902" cy="430887"/>
            <a:chOff x="900002" y="1459873"/>
            <a:chExt cx="7460902" cy="430887"/>
          </a:xfrm>
        </p:grpSpPr>
        <p:sp>
          <p:nvSpPr>
            <p:cNvPr id="15" name="직사각형 14"/>
            <p:cNvSpPr/>
            <p:nvPr/>
          </p:nvSpPr>
          <p:spPr>
            <a:xfrm>
              <a:off x="900002" y="1459873"/>
              <a:ext cx="74609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그림을 보고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안에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알맞은 말을 써넣으세요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3472657" y="1532440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472657" y="2463561"/>
            <a:ext cx="5649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ko-KR" alt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한 각이 직각인 삼각형을                       이라고</a:t>
            </a:r>
          </a:p>
          <a:p>
            <a:pPr>
              <a:spcAft>
                <a:spcPts val="1200"/>
              </a:spcAft>
            </a:pPr>
            <a:r>
              <a:rPr lang="ko-KR" alt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575995" y="2473132"/>
            <a:ext cx="1579091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62877" y="2480948"/>
            <a:ext cx="1592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직각삼각형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863" y="24839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16" y="2349660"/>
            <a:ext cx="1731569" cy="1384097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이등변 삼각형 2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직각삼각형을 모두 찾아 기호를 써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5300" y="2711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05" y="2241727"/>
            <a:ext cx="6850990" cy="206166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491912" y="4569373"/>
            <a:ext cx="1592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898" y="45760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4011592" y="4569373"/>
            <a:ext cx="45528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        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                                    )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9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6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spc="-8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모눈종이에 모양과 크기가 다른 직각삼각형을 </a:t>
            </a:r>
            <a:r>
              <a:rPr lang="en-US" altLang="ko-KR" sz="2200" b="1" spc="-8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spc="-8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 그려 보세요</a:t>
            </a:r>
            <a:r>
              <a:rPr lang="en-US" altLang="ko-KR" sz="2200" b="1" spc="-8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54" y="2599914"/>
            <a:ext cx="5625389" cy="216895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530" y="34756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1219742" y="2559602"/>
            <a:ext cx="6446263" cy="2209269"/>
            <a:chOff x="1457290" y="4292270"/>
            <a:chExt cx="4507899" cy="1544952"/>
          </a:xfrm>
        </p:grpSpPr>
        <p:sp>
          <p:nvSpPr>
            <p:cNvPr id="13" name="TextBox 12"/>
            <p:cNvSpPr txBox="1"/>
            <p:nvPr/>
          </p:nvSpPr>
          <p:spPr>
            <a:xfrm>
              <a:off x="1457290" y="4292270"/>
              <a:ext cx="7827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62900" algn="just"/>
              <a:r>
                <a:rPr lang="ko-KR" altLang="en-US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예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5" name="그림 14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954" y="4319318"/>
              <a:ext cx="3939235" cy="1517904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이등변 삼각형 1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이등변 삼각형 1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1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직사각형을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395536" y="476672"/>
            <a:ext cx="32963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5656" y="548680"/>
            <a:ext cx="21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직각삼각형을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7" y="2721460"/>
            <a:ext cx="5500615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직각삼각형을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</a:t>
            </a:r>
            <a:r>
              <a:rPr kumimoji="0" lang="ko-KR" altLang="en-US" sz="36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모서리가 둥근 직사각형 31"/>
          <p:cNvSpPr/>
          <p:nvPr/>
        </p:nvSpPr>
        <p:spPr>
          <a:xfrm>
            <a:off x="395536" y="476672"/>
            <a:ext cx="32963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5656" y="548680"/>
            <a:ext cx="21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직각삼각형을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924304" y="5417922"/>
            <a:ext cx="8056184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246" y="5411084"/>
            <a:ext cx="64382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가위로 잘라 삼각형을 만들고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도영이와 슬기가 만든 도형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7952" y="4887329"/>
            <a:ext cx="6857017" cy="430887"/>
            <a:chOff x="434331" y="2844984"/>
            <a:chExt cx="6857017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84063" y="2844984"/>
              <a:ext cx="67072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도영이와 슬기가 색종이를 가지고 무엇을 하고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29897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278" y="54324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932546" y="1381780"/>
            <a:ext cx="8194072" cy="430887"/>
            <a:chOff x="993918" y="3079124"/>
            <a:chExt cx="8194072" cy="430887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도영이와 슬기가 만든 도형을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20148" r="12383" b="56434"/>
          <a:stretch/>
        </p:blipFill>
        <p:spPr>
          <a:xfrm>
            <a:off x="1129685" y="1833933"/>
            <a:ext cx="7567324" cy="3051341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7" y="4082822"/>
            <a:ext cx="8673892" cy="2151710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2" t="75698" r="51870" b="21935"/>
          <a:stretch/>
        </p:blipFill>
        <p:spPr>
          <a:xfrm>
            <a:off x="3848986" y="4572000"/>
            <a:ext cx="1062147" cy="308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도영이와 슬기가 만든 도형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24259" y="3032474"/>
            <a:ext cx="5751898" cy="430887"/>
            <a:chOff x="434331" y="4449884"/>
            <a:chExt cx="5751898" cy="430887"/>
          </a:xfrm>
        </p:grpSpPr>
        <p:sp>
          <p:nvSpPr>
            <p:cNvPr id="98" name="TextBox 19"/>
            <p:cNvSpPr txBox="1">
              <a:spLocks noChangeArrowheads="1"/>
            </p:cNvSpPr>
            <p:nvPr/>
          </p:nvSpPr>
          <p:spPr bwMode="auto">
            <a:xfrm>
              <a:off x="578604" y="4449884"/>
              <a:ext cx="56076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각이 직각인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삼각형의 이름을 지어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434331" y="460803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024259" y="3789156"/>
            <a:ext cx="6518134" cy="430887"/>
            <a:chOff x="434331" y="4801960"/>
            <a:chExt cx="6518134" cy="430887"/>
          </a:xfrm>
        </p:grpSpPr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578604" y="4801960"/>
              <a:ext cx="63738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각이 직각인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삼각형이 무슨 도형인지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434331" y="494947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1017952" y="1519002"/>
            <a:ext cx="7616874" cy="430887"/>
            <a:chOff x="434331" y="3743922"/>
            <a:chExt cx="7616874" cy="430887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603819" y="3743922"/>
              <a:ext cx="744738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색종이를 잘라 삼각형을 다양하게 만들어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434331" y="388800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17952" y="2264582"/>
            <a:ext cx="8030726" cy="430887"/>
            <a:chOff x="434331" y="4113254"/>
            <a:chExt cx="8030726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603818" y="4113254"/>
              <a:ext cx="78612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각이 직각인 삼각형을 모아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434331" y="42573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34472" y="45613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8333" r="60729" b="71008"/>
          <a:stretch/>
        </p:blipFill>
        <p:spPr>
          <a:xfrm>
            <a:off x="1082673" y="1711420"/>
            <a:ext cx="2525233" cy="2691935"/>
          </a:xfrm>
          <a:prstGeom prst="rect">
            <a:avLst/>
          </a:prstGeom>
        </p:spPr>
      </p:pic>
      <p:sp>
        <p:nvSpPr>
          <p:cNvPr id="90" name="모서리가 둥근 직사각형 89"/>
          <p:cNvSpPr/>
          <p:nvPr/>
        </p:nvSpPr>
        <p:spPr>
          <a:xfrm>
            <a:off x="3646867" y="2393109"/>
            <a:ext cx="5337442" cy="4231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3646867" y="3497986"/>
            <a:ext cx="5333621" cy="41537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327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도형판에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직각삼각형 만들어 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650438" y="2968985"/>
            <a:ext cx="5889104" cy="430887"/>
            <a:chOff x="434331" y="3750364"/>
            <a:chExt cx="5889104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625085" y="3750364"/>
              <a:ext cx="5698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그렇게 생각한 이유를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390280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668133" y="3494107"/>
            <a:ext cx="4961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각이 직각인 삼각형이기 때문입니다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650438" y="1905803"/>
            <a:ext cx="4474571" cy="430887"/>
            <a:chOff x="434331" y="2887429"/>
            <a:chExt cx="4474571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631769" y="2887429"/>
              <a:ext cx="42771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도형판에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있는 도형을 알아볼까요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30628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668133" y="2385351"/>
            <a:ext cx="2738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직각삼각형입니다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019673" y="4365782"/>
            <a:ext cx="8161359" cy="769441"/>
            <a:chOff x="434331" y="4598265"/>
            <a:chExt cx="8161359" cy="769441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588043" y="4598265"/>
              <a:ext cx="80076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50" dirty="0" smtClean="0">
                  <a:latin typeface="나눔고딕" pitchFamily="50" charset="-127"/>
                  <a:ea typeface="나눔고딕" pitchFamily="50" charset="-127"/>
                </a:rPr>
                <a:t>수학책에 나와 있는 도형을 </a:t>
              </a:r>
              <a:r>
                <a:rPr lang="ko-KR" altLang="en-US" sz="2200" b="1" spc="-50" dirty="0">
                  <a:latin typeface="나눔고딕" pitchFamily="50" charset="-127"/>
                  <a:ea typeface="나눔고딕" pitchFamily="50" charset="-127"/>
                </a:rPr>
                <a:t>보고 </a:t>
              </a:r>
              <a:r>
                <a:rPr lang="ko-KR" altLang="en-US" sz="2200" b="1" spc="-50" dirty="0" err="1">
                  <a:latin typeface="나눔고딕" pitchFamily="50" charset="-127"/>
                  <a:ea typeface="나눔고딕" pitchFamily="50" charset="-127"/>
                </a:rPr>
                <a:t>도형판에</a:t>
              </a:r>
              <a:r>
                <a:rPr lang="ko-KR" altLang="en-US" sz="2200" b="1" spc="-50" dirty="0">
                  <a:latin typeface="나눔고딕" pitchFamily="50" charset="-127"/>
                  <a:ea typeface="나눔고딕" pitchFamily="50" charset="-127"/>
                </a:rPr>
                <a:t> 같은 직각삼각형을 만들어 보세요</a:t>
              </a:r>
              <a:r>
                <a:rPr lang="en-US" altLang="ko-KR" sz="2200" b="1" spc="-5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34331" y="47507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19673" y="5341590"/>
            <a:ext cx="8297576" cy="430887"/>
            <a:chOff x="434331" y="5029152"/>
            <a:chExt cx="8297576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625084" y="5029152"/>
              <a:ext cx="81068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여러 가지 직각삼각형을 만들어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34331" y="518159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32546" y="1381780"/>
            <a:ext cx="8194072" cy="430887"/>
            <a:chOff x="993918" y="3079124"/>
            <a:chExt cx="8194072" cy="430887"/>
          </a:xfrm>
        </p:grpSpPr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도형판에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직각삼각형을 만들어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9" name="그림 6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470" y="2404648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5559" y="34969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2" grpId="0" animBg="1"/>
      <p:bldP spid="63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모서리가 둥근 직사각형 46"/>
          <p:cNvSpPr/>
          <p:nvPr/>
        </p:nvSpPr>
        <p:spPr>
          <a:xfrm>
            <a:off x="925512" y="5414153"/>
            <a:ext cx="8054975" cy="4231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72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도형판에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만든 직각삼각형을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점 종이에 옮겨 그려 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21572" y="4554517"/>
            <a:ext cx="7958916" cy="769441"/>
            <a:chOff x="434331" y="4172451"/>
            <a:chExt cx="7958916" cy="769441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71918" y="4172451"/>
              <a:ext cx="782132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점 종이에 옮겨 그린 삼각형이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직각삼각형이 맞나요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이유를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430590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932546" y="1551908"/>
            <a:ext cx="8168924" cy="769441"/>
            <a:chOff x="993918" y="3079124"/>
            <a:chExt cx="8168924" cy="769441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1208231" y="3079124"/>
              <a:ext cx="795461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839788"/>
              <a:r>
                <a:rPr kumimoji="0"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도형판에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만들어 본 여러 가지 직각삼각형을 점 종이에 옮겨 그려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2397" r="46741" b="67487"/>
          <a:stretch/>
        </p:blipFill>
        <p:spPr>
          <a:xfrm>
            <a:off x="2713294" y="2331982"/>
            <a:ext cx="4425219" cy="201109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6" t="9258" r="4093" b="73456"/>
          <a:stretch/>
        </p:blipFill>
        <p:spPr>
          <a:xfrm>
            <a:off x="3093620" y="2734073"/>
            <a:ext cx="3589861" cy="115439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969" y="31534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61914" y="5410274"/>
            <a:ext cx="6466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각이 직각인 삼각형이기 때문입니다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 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881" y="54169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41324" y="2401260"/>
            <a:ext cx="6117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just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)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6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생활과 관련하여 직각삼각형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8869799" y="6165304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216147" y="6165304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06968" y="4456083"/>
            <a:ext cx="8026540" cy="769441"/>
            <a:chOff x="272480" y="2051539"/>
            <a:chExt cx="7807423" cy="769441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407861" y="2051539"/>
              <a:ext cx="76720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50" dirty="0" smtClean="0">
                  <a:latin typeface="나눔고딕" pitchFamily="50" charset="-127"/>
                  <a:ea typeface="나눔고딕" pitchFamily="50" charset="-127"/>
                </a:rPr>
                <a:t>생활 </a:t>
              </a:r>
              <a:r>
                <a:rPr lang="ko-KR" altLang="en-US" sz="2200" b="1" spc="-50" dirty="0">
                  <a:latin typeface="나눔고딕" pitchFamily="50" charset="-127"/>
                  <a:ea typeface="나눔고딕" pitchFamily="50" charset="-127"/>
                </a:rPr>
                <a:t>주변에는 다양한 종류의 도형이 쓰이고</a:t>
              </a:r>
              <a:r>
                <a:rPr lang="en-US" altLang="ko-KR" sz="2200" b="1" spc="-5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50" dirty="0">
                  <a:latin typeface="나눔고딕" pitchFamily="50" charset="-127"/>
                  <a:ea typeface="나눔고딕" pitchFamily="50" charset="-127"/>
                </a:rPr>
                <a:t>있어요</a:t>
              </a:r>
              <a:r>
                <a:rPr lang="en-US" altLang="ko-KR" sz="2200" b="1" spc="-5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-50" dirty="0" smtClean="0">
                  <a:latin typeface="나눔고딕" pitchFamily="50" charset="-127"/>
                  <a:ea typeface="나눔고딕" pitchFamily="50" charset="-127"/>
                </a:rPr>
                <a:t>생활 </a:t>
              </a:r>
              <a:r>
                <a:rPr lang="ko-KR" altLang="en-US" sz="2200" b="1" spc="-50" dirty="0">
                  <a:latin typeface="나눔고딕" pitchFamily="50" charset="-127"/>
                  <a:ea typeface="나눔고딕" pitchFamily="50" charset="-127"/>
                </a:rPr>
                <a:t>주변에서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직각삼각형을 찾아보려면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해야 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272480" y="217778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>
          <a:xfrm>
            <a:off x="912320" y="5370346"/>
            <a:ext cx="8078801" cy="47714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6920" y="5394094"/>
            <a:ext cx="61217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삼각형을 찾아서 한 각이 직각인지 살펴봅니다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602" y="54001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6" name="그림 55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66197" r="47715" b="8810"/>
          <a:stretch/>
        </p:blipFill>
        <p:spPr>
          <a:xfrm>
            <a:off x="2202083" y="2008779"/>
            <a:ext cx="2298666" cy="225541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932546" y="1551908"/>
            <a:ext cx="8168924" cy="430887"/>
            <a:chOff x="932546" y="1551908"/>
            <a:chExt cx="8168924" cy="430887"/>
          </a:xfrm>
        </p:grpSpPr>
        <p:grpSp>
          <p:nvGrpSpPr>
            <p:cNvPr id="26" name="그룹 25"/>
            <p:cNvGrpSpPr/>
            <p:nvPr/>
          </p:nvGrpSpPr>
          <p:grpSpPr>
            <a:xfrm>
              <a:off x="932546" y="1551908"/>
              <a:ext cx="8168924" cy="430887"/>
              <a:chOff x="993918" y="3079124"/>
              <a:chExt cx="8168924" cy="430887"/>
            </a:xfrm>
          </p:grpSpPr>
          <p:sp>
            <p:nvSpPr>
              <p:cNvPr id="27" name="TextBox 20"/>
              <p:cNvSpPr txBox="1">
                <a:spLocks noChangeArrowheads="1"/>
              </p:cNvSpPr>
              <p:nvPr/>
            </p:nvSpPr>
            <p:spPr bwMode="auto">
              <a:xfrm>
                <a:off x="1208231" y="3079124"/>
                <a:ext cx="795461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defTabSz="839788"/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직각삼각형을 찾아      표 해 봅시다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>
                <a:off x="993918" y="3190481"/>
                <a:ext cx="219265" cy="218283"/>
                <a:chOff x="-572047" y="4429132"/>
                <a:chExt cx="291025" cy="289721"/>
              </a:xfrm>
            </p:grpSpPr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3" name="모서리가 둥근 직사각형 42"/>
            <p:cNvSpPr/>
            <p:nvPr/>
          </p:nvSpPr>
          <p:spPr>
            <a:xfrm>
              <a:off x="3536062" y="1628005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5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5" t="66197" r="11712" b="8810"/>
          <a:stretch/>
        </p:blipFill>
        <p:spPr>
          <a:xfrm>
            <a:off x="5018442" y="2008779"/>
            <a:ext cx="2298666" cy="2255413"/>
          </a:xfrm>
          <a:prstGeom prst="rect">
            <a:avLst/>
          </a:prstGeom>
        </p:spPr>
      </p:pic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4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생활과 관련하여 직각삼각형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8869799" y="6165304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216147" y="6165304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15584" y="1556598"/>
            <a:ext cx="5557934" cy="430887"/>
            <a:chOff x="279164" y="3215230"/>
            <a:chExt cx="5557934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23437" y="3215230"/>
              <a:ext cx="54136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직각인지를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판단하려면 어떻게 해야 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279164" y="336767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모서리가 둥근 직사각형 52"/>
          <p:cNvSpPr/>
          <p:nvPr/>
        </p:nvSpPr>
        <p:spPr>
          <a:xfrm>
            <a:off x="925512" y="2088120"/>
            <a:ext cx="8054975" cy="9248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3582" y="2165837"/>
            <a:ext cx="4754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직각 삼각자를 대어 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종이로 직각을 접어서 대어 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6" name="그림 5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1" y="23418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타원 21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71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925513" y="4034757"/>
            <a:ext cx="8054975" cy="1823115"/>
          </a:xfrm>
          <a:prstGeom prst="roundRect">
            <a:avLst>
              <a:gd name="adj" fmla="val 99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생활과 관련하여 직각삼각형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8869799" y="6165304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216147" y="6165304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04951" y="1362563"/>
            <a:ext cx="9161536" cy="430887"/>
            <a:chOff x="279164" y="4264209"/>
            <a:chExt cx="9161536" cy="430887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427386" y="4264209"/>
              <a:ext cx="90133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방석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칠교판에서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직각삼각형을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찾아보세요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279164" y="442728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6" name="그림 5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t="66197" r="48319" b="8810"/>
          <a:stretch/>
        </p:blipFill>
        <p:spPr>
          <a:xfrm>
            <a:off x="2212715" y="1697709"/>
            <a:ext cx="2213684" cy="2255413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40624" r="48874" b="35443"/>
          <a:stretch/>
        </p:blipFill>
        <p:spPr>
          <a:xfrm>
            <a:off x="2212715" y="1874912"/>
            <a:ext cx="2213684" cy="21598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08550" y="4058840"/>
            <a:ext cx="818007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방석에는 직각삼각형이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342900" indent="-180000" algn="just">
              <a:buFont typeface="Arial" pitchFamily="34" charset="0"/>
              <a:buChar char="•"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칠교판에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들어 있는 삼각형은 모두 직각삼각형입니다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342900" indent="-180000" algn="just">
              <a:buFont typeface="Arial" pitchFamily="34" charset="0"/>
              <a:buChar char="•"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칠교판의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조각 중에는 직각삼각형이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342900" indent="-180000" algn="just">
              <a:buFont typeface="Arial" pitchFamily="34" charset="0"/>
              <a:buChar char="•"/>
            </a:pPr>
            <a:r>
              <a:rPr lang="ko-KR" altLang="en-US" sz="2200" b="1" spc="-15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칠교판에는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조각으로 이루어진 직각삼각형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5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조각으로 이루어진 직각삼각형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개가 더 있으므로 직각삼각형이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있습니다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882" y="47375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5" t="66197" r="11712" b="8810"/>
          <a:stretch/>
        </p:blipFill>
        <p:spPr>
          <a:xfrm>
            <a:off x="4994692" y="1697709"/>
            <a:ext cx="2298666" cy="2255413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4" t="40624" r="13084" b="35443"/>
          <a:stretch/>
        </p:blipFill>
        <p:spPr>
          <a:xfrm>
            <a:off x="5001462" y="1874912"/>
            <a:ext cx="2213684" cy="21598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55669" y="1830648"/>
            <a:ext cx="782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900" algn="just"/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6957349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67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380</Words>
  <Application>Microsoft Office PowerPoint</Application>
  <PresentationFormat>A4 용지(210x297mm)</PresentationFormat>
  <Paragraphs>101</Paragraphs>
  <Slides>13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굴림</vt:lpstr>
      <vt:lpstr>Arial</vt:lpstr>
      <vt:lpstr>나눔바른고딕</vt:lpstr>
      <vt:lpstr>나눔고딕</vt:lpstr>
      <vt:lpstr>맑은 고딕</vt:lpstr>
      <vt:lpstr>나눔고딕 ExtraBold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280</cp:revision>
  <cp:lastPrinted>2017-05-10T07:35:05Z</cp:lastPrinted>
  <dcterms:created xsi:type="dcterms:W3CDTF">2016-11-16T23:53:02Z</dcterms:created>
  <dcterms:modified xsi:type="dcterms:W3CDTF">2018-01-19T00:00:19Z</dcterms:modified>
</cp:coreProperties>
</file>