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256" r:id="rId4"/>
    <p:sldId id="257" r:id="rId5"/>
    <p:sldId id="282" r:id="rId6"/>
    <p:sldId id="258" r:id="rId7"/>
    <p:sldId id="279" r:id="rId8"/>
    <p:sldId id="281" r:id="rId9"/>
    <p:sldId id="278" r:id="rId10"/>
    <p:sldId id="280" r:id="rId11"/>
    <p:sldId id="283" r:id="rId12"/>
    <p:sldId id="259" r:id="rId13"/>
    <p:sldId id="284" r:id="rId14"/>
    <p:sldId id="285" r:id="rId15"/>
    <p:sldId id="286" r:id="rId16"/>
    <p:sldId id="262" r:id="rId17"/>
  </p:sldIdLst>
  <p:sldSz cx="9906000" cy="6858000" type="A4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고딕" panose="020D0604000000000000" pitchFamily="50" charset="-127"/>
      <p:regular r:id="rId22"/>
      <p:bold r:id="rId23"/>
    </p:embeddedFont>
    <p:embeddedFont>
      <p:font typeface="나눔바른고딕" panose="020B0603020101020101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C8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482" y="-144"/>
      </p:cViewPr>
      <p:guideLst>
        <p:guide orient="horz" pos="482"/>
        <p:guide orient="horz" pos="3697"/>
        <p:guide orient="horz" pos="663"/>
        <p:guide orient="horz"/>
        <p:guide pos="580"/>
        <p:guide pos="5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6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922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44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10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직각을 알아볼까요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6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직각을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22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0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5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04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58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22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7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9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slide" Target="slide1.xml"/><Relationship Id="rId5" Type="http://schemas.openxmlformats.org/officeDocument/2006/relationships/image" Target="../media/image17.png"/><Relationship Id="rId10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slide" Target="slide10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slide" Target="slide1.xml"/><Relationship Id="rId4" Type="http://schemas.openxmlformats.org/officeDocument/2006/relationships/image" Target="../media/image11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34144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36~37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24~25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123552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직각을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21195" y="4113850"/>
            <a:ext cx="4320063" cy="430887"/>
            <a:chOff x="416496" y="4160712"/>
            <a:chExt cx="4320063" cy="430887"/>
          </a:xfrm>
        </p:grpSpPr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557210" y="4160712"/>
              <a:ext cx="41793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직각이 몇 개 있는지 세어 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416496" y="429788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4" name="모서리가 둥근 직사각형 63"/>
          <p:cNvSpPr/>
          <p:nvPr/>
        </p:nvSpPr>
        <p:spPr>
          <a:xfrm>
            <a:off x="913286" y="4646815"/>
            <a:ext cx="8054502" cy="11132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3651" y="4649444"/>
            <a:ext cx="79941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직각이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7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개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직각이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개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직각이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1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개 있습니다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charset="-127"/>
              <a:ea typeface="나눔고딕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2353" y="-23505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" name="그림 46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9363" y="49946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그룹 39"/>
          <p:cNvGrpSpPr/>
          <p:nvPr/>
        </p:nvGrpSpPr>
        <p:grpSpPr>
          <a:xfrm>
            <a:off x="923907" y="1365727"/>
            <a:ext cx="8217222" cy="430887"/>
            <a:chOff x="993918" y="3090699"/>
            <a:chExt cx="8217222" cy="430887"/>
          </a:xfrm>
        </p:grpSpPr>
        <p:sp>
          <p:nvSpPr>
            <p:cNvPr id="48" name="TextBox 20"/>
            <p:cNvSpPr txBox="1">
              <a:spLocks noChangeArrowheads="1"/>
            </p:cNvSpPr>
            <p:nvPr/>
          </p:nvSpPr>
          <p:spPr bwMode="auto">
            <a:xfrm>
              <a:off x="1231382" y="3090699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직각 삼각자를 사용하여 직각을 찾아 표시해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76795" r="13281" b="5023"/>
          <a:stretch/>
        </p:blipFill>
        <p:spPr>
          <a:xfrm>
            <a:off x="1246422" y="1683792"/>
            <a:ext cx="7168729" cy="2369082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166" r="24113" b="28330"/>
          <a:stretch/>
        </p:blipFill>
        <p:spPr>
          <a:xfrm>
            <a:off x="6864829" y="2637578"/>
            <a:ext cx="670648" cy="586853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15" t="64561" r="50657" b="25817"/>
          <a:stretch/>
        </p:blipFill>
        <p:spPr>
          <a:xfrm>
            <a:off x="4180276" y="2282730"/>
            <a:ext cx="641445" cy="1253744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68011" r="65917" b="22039"/>
          <a:stretch/>
        </p:blipFill>
        <p:spPr>
          <a:xfrm>
            <a:off x="1835406" y="2732178"/>
            <a:ext cx="1447446" cy="129653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66720" y="410956"/>
            <a:ext cx="4362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직각을 찾아 표시하기</a:t>
            </a:r>
          </a:p>
        </p:txBody>
      </p:sp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1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3451477" y="2594995"/>
            <a:ext cx="5516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그림과 같이 종이를 반듯하게 두 번 접었을 </a:t>
            </a: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때</a:t>
            </a:r>
            <a:endParaRPr lang="en-US" altLang="ko-KR" sz="2200" b="1" dirty="0" smtClean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spcAft>
                <a:spcPts val="1200"/>
              </a:spcAft>
            </a:pP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생기는 </a:t>
            </a:r>
            <a:r>
              <a: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각을 </a:t>
            </a: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          이라고 </a:t>
            </a:r>
            <a:r>
              <a: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034359" y="3072059"/>
            <a:ext cx="724996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021240" y="3061481"/>
            <a:ext cx="738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직각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0002" y="1459873"/>
            <a:ext cx="7460902" cy="430887"/>
            <a:chOff x="900002" y="1459873"/>
            <a:chExt cx="7460902" cy="430887"/>
          </a:xfrm>
        </p:grpSpPr>
        <p:sp>
          <p:nvSpPr>
            <p:cNvPr id="15" name="직사각형 14"/>
            <p:cNvSpPr/>
            <p:nvPr/>
          </p:nvSpPr>
          <p:spPr>
            <a:xfrm>
              <a:off x="900002" y="1459873"/>
              <a:ext cx="74609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그림을 보고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말을 써넣으세요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3437032" y="153244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333" y="31147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26" y="2141224"/>
            <a:ext cx="1992782" cy="199705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8" name="타원 1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이등변 삼각형 1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9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30307" y="1453720"/>
            <a:ext cx="8133347" cy="430887"/>
            <a:chOff x="930307" y="1453720"/>
            <a:chExt cx="8133347" cy="430887"/>
          </a:xfrm>
        </p:grpSpPr>
        <p:sp>
          <p:nvSpPr>
            <p:cNvPr id="8" name="직사각형 7"/>
            <p:cNvSpPr/>
            <p:nvPr/>
          </p:nvSpPr>
          <p:spPr>
            <a:xfrm>
              <a:off x="930307" y="1453720"/>
              <a:ext cx="813334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직각을 찾아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표 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하세요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467837" y="1524514"/>
              <a:ext cx="285752" cy="2857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50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705" y="39079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모서리가 둥근 직사각형 19"/>
          <p:cNvSpPr/>
          <p:nvPr/>
        </p:nvSpPr>
        <p:spPr>
          <a:xfrm>
            <a:off x="4927980" y="3967164"/>
            <a:ext cx="285752" cy="2857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1936061" y="3894597"/>
            <a:ext cx="6278593" cy="430887"/>
            <a:chOff x="1936061" y="3894597"/>
            <a:chExt cx="6278593" cy="430887"/>
          </a:xfrm>
        </p:grpSpPr>
        <p:sp>
          <p:nvSpPr>
            <p:cNvPr id="12" name="직사각형 11"/>
            <p:cNvSpPr/>
            <p:nvPr/>
          </p:nvSpPr>
          <p:spPr>
            <a:xfrm>
              <a:off x="1936061" y="3894597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216310" y="3894597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489502" y="3894597"/>
              <a:ext cx="172515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(        </a:t>
              </a:r>
              <a:r>
                <a:rPr lang="en-US" altLang="ko-KR" sz="22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나눔고딕" pitchFamily="50" charset="-127"/>
                  <a:ea typeface="나눔고딕" pitchFamily="50" charset="-127"/>
                </a:rPr>
                <a:t>         )</a:t>
              </a:r>
              <a:endPara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961509" y="2327148"/>
            <a:ext cx="6174953" cy="1271626"/>
            <a:chOff x="1961509" y="2327148"/>
            <a:chExt cx="6174953" cy="1271626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19"/>
            <a:stretch/>
          </p:blipFill>
          <p:spPr>
            <a:xfrm>
              <a:off x="1961509" y="2327148"/>
              <a:ext cx="1674256" cy="1271626"/>
            </a:xfrm>
            <a:prstGeom prst="rect">
              <a:avLst/>
            </a:prstGeom>
          </p:spPr>
        </p:pic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r="34909"/>
            <a:stretch/>
          </p:blipFill>
          <p:spPr>
            <a:xfrm>
              <a:off x="4216310" y="2327148"/>
              <a:ext cx="1674256" cy="1271626"/>
            </a:xfrm>
            <a:prstGeom prst="rect">
              <a:avLst/>
            </a:prstGeom>
          </p:spPr>
        </p:pic>
        <p:pic>
          <p:nvPicPr>
            <p:cNvPr id="22" name="그림 2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18"/>
            <a:stretch/>
          </p:blipFill>
          <p:spPr>
            <a:xfrm>
              <a:off x="6462206" y="2327148"/>
              <a:ext cx="1674256" cy="1271626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이등변 삼각형 1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5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97968" y="5109952"/>
            <a:ext cx="54184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(2) </a:t>
            </a:r>
            <a:r>
              <a: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직각이 가장 적은 도형은 어느 것일까요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30307" y="1453720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도형을 보고 물음에 답하세요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63105" y="4441369"/>
            <a:ext cx="31734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: 2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: 1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lang="en-US" altLang="ko-KR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: 4</a:t>
            </a:r>
            <a:r>
              <a:rPr lang="ko-KR" altLang="en-US" sz="2200" b="1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593334" y="5118342"/>
            <a:ext cx="20597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b="1" spc="-150" dirty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나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012" y="44480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723" y="51166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897968" y="4434682"/>
            <a:ext cx="4778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(1) </a:t>
            </a:r>
            <a:r>
              <a:rPr lang="ko-KR" alt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도형에 직각이 각각 몇 개 </a:t>
            </a:r>
            <a:r>
              <a:rPr lang="ko-KR" altLang="en-U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있나요</a:t>
            </a:r>
            <a:r>
              <a:rPr lang="en-US" altLang="ko-KR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prstClr val="black">
                  <a:lumMod val="95000"/>
                  <a:lumOff val="5000"/>
                </a:prst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2" y="2506599"/>
            <a:ext cx="5408676" cy="1367028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0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0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4" y="3140968"/>
            <a:ext cx="5072098" cy="773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직각삼각형을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91754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6879" y="562417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직각을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7" y="2721460"/>
            <a:ext cx="5429289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직각을 알아보아요</a:t>
            </a: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91754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6879" y="562417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직각을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8333" r="13281" b="60000"/>
          <a:stretch/>
        </p:blipFill>
        <p:spPr>
          <a:xfrm>
            <a:off x="1835373" y="1978708"/>
            <a:ext cx="6235253" cy="330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찾은 각의 같은 점 알아보기</a:t>
            </a: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923907" y="1365727"/>
            <a:ext cx="8217222" cy="430887"/>
            <a:chOff x="993918" y="3090699"/>
            <a:chExt cx="8217222" cy="430887"/>
          </a:xfrm>
        </p:grpSpPr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1231382" y="3090699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학교에서 찾은 각의 같은 점을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1013350" y="5448022"/>
            <a:ext cx="6165926" cy="430887"/>
            <a:chOff x="434331" y="2727200"/>
            <a:chExt cx="6165926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85469" y="2727200"/>
              <a:ext cx="601478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학교 건물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,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창문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,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축구 골대에서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각을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찾아보세요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28924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43177" r="58781" b="39619"/>
          <a:stretch/>
        </p:blipFill>
        <p:spPr>
          <a:xfrm>
            <a:off x="2352660" y="1835844"/>
            <a:ext cx="1869744" cy="1793371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5" t="43979" r="15905" b="40187"/>
          <a:stretch/>
        </p:blipFill>
        <p:spPr>
          <a:xfrm>
            <a:off x="5736243" y="3807807"/>
            <a:ext cx="1628388" cy="1650507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9" t="43177" r="37830" b="39619"/>
          <a:stretch/>
        </p:blipFill>
        <p:spPr>
          <a:xfrm>
            <a:off x="6798353" y="1867185"/>
            <a:ext cx="1616320" cy="1793371"/>
          </a:xfrm>
          <a:prstGeom prst="rect">
            <a:avLst/>
          </a:prstGeom>
        </p:spPr>
      </p:pic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5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920750" y="2083109"/>
            <a:ext cx="8047037" cy="1194320"/>
          </a:xfrm>
          <a:prstGeom prst="roundRect">
            <a:avLst>
              <a:gd name="adj" fmla="val 108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86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찾은 각의 같은 점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0" y="24715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1013350" y="1553716"/>
            <a:ext cx="5842804" cy="430887"/>
            <a:chOff x="434331" y="3112027"/>
            <a:chExt cx="5842804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78785" y="3112027"/>
              <a:ext cx="569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찾은 각의 모양은 어떠한가요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326569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68097" y="2126271"/>
            <a:ext cx="28823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반듯한 모양입니다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ㄴ자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모양입니다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ㄱ자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모양입니다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sp>
        <p:nvSpPr>
          <p:cNvPr id="97" name="모서리가 둥근 직사각형 96"/>
          <p:cNvSpPr/>
          <p:nvPr/>
        </p:nvSpPr>
        <p:spPr>
          <a:xfrm>
            <a:off x="920750" y="4083504"/>
            <a:ext cx="8047038" cy="4153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13350" y="3525397"/>
            <a:ext cx="4859478" cy="430887"/>
            <a:chOff x="434331" y="4550978"/>
            <a:chExt cx="4859478" cy="430887"/>
          </a:xfrm>
        </p:grpSpPr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585469" y="4550978"/>
              <a:ext cx="47083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찾은 각들의 같은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점을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설명해 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00" name="Freeform 14"/>
            <p:cNvSpPr>
              <a:spLocks/>
            </p:cNvSpPr>
            <p:nvPr/>
          </p:nvSpPr>
          <p:spPr bwMode="auto">
            <a:xfrm>
              <a:off x="434331" y="47034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968097" y="4083504"/>
            <a:ext cx="47963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각이 모두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ㄱ이나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ㄴ처럼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생겼습니다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013350" y="4875557"/>
            <a:ext cx="4771314" cy="430887"/>
            <a:chOff x="434331" y="5460477"/>
            <a:chExt cx="4771314" cy="430887"/>
          </a:xfrm>
        </p:grpSpPr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585469" y="5460477"/>
              <a:ext cx="462017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왜 이런 모양의 각으로 만들었을까요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434331" y="56129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51" y="4071580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97" grpId="0" animBg="1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모서리가 둥근 직사각형 89"/>
          <p:cNvSpPr/>
          <p:nvPr/>
        </p:nvSpPr>
        <p:spPr>
          <a:xfrm>
            <a:off x="934088" y="5382813"/>
            <a:ext cx="8058080" cy="4729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1277" y="5401719"/>
            <a:ext cx="64382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곧은 선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개로 이루어진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각이 생겼습니다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682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종이를 접어 직각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010" y="5419259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13621" y="4774832"/>
            <a:ext cx="6711539" cy="430887"/>
            <a:chOff x="434331" y="2835520"/>
            <a:chExt cx="6711539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18121" y="2835520"/>
              <a:ext cx="65277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종이를 반듯하게 두 번 접어 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어떤 모양인가요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29677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923907" y="1365727"/>
            <a:ext cx="8217222" cy="430887"/>
            <a:chOff x="993918" y="3090699"/>
            <a:chExt cx="8217222" cy="430887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1231382" y="3090699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다음과 같이 종이를 두 번 접어 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3" name="그림 5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73182" r="67408" b="23265"/>
          <a:stretch/>
        </p:blipFill>
        <p:spPr>
          <a:xfrm>
            <a:off x="2511515" y="3493919"/>
            <a:ext cx="339338" cy="462988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73182" r="67408" b="23265"/>
          <a:stretch/>
        </p:blipFill>
        <p:spPr>
          <a:xfrm>
            <a:off x="4559717" y="3493919"/>
            <a:ext cx="339338" cy="462988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t="73182" r="67408" b="23265"/>
          <a:stretch/>
        </p:blipFill>
        <p:spPr>
          <a:xfrm>
            <a:off x="6556428" y="3493919"/>
            <a:ext cx="339338" cy="462988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12" b="68686" l="45681" r="70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1" t="59987" r="29517" b="31053"/>
          <a:stretch/>
        </p:blipFill>
        <p:spPr>
          <a:xfrm>
            <a:off x="4474933" y="1748492"/>
            <a:ext cx="2484985" cy="116748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96363" y="2786232"/>
            <a:ext cx="8336749" cy="2014842"/>
            <a:chOff x="696363" y="2786232"/>
            <a:chExt cx="8336749" cy="2014842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" t="74825" r="79652" b="9713"/>
            <a:stretch/>
          </p:blipFill>
          <p:spPr>
            <a:xfrm>
              <a:off x="696363" y="2786232"/>
              <a:ext cx="1815152" cy="2014842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8" t="74825" r="55715" b="9713"/>
            <a:stretch/>
          </p:blipFill>
          <p:spPr>
            <a:xfrm>
              <a:off x="2756756" y="2786232"/>
              <a:ext cx="1815152" cy="2014842"/>
            </a:xfrm>
            <a:prstGeom prst="rect">
              <a:avLst/>
            </a:prstGeom>
          </p:spPr>
        </p:pic>
        <p:pic>
          <p:nvPicPr>
            <p:cNvPr id="43" name="그림 42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67" t="74825" r="33649" b="9713"/>
            <a:stretch/>
          </p:blipFill>
          <p:spPr>
            <a:xfrm>
              <a:off x="4844988" y="2786232"/>
              <a:ext cx="1711440" cy="2014842"/>
            </a:xfrm>
            <a:prstGeom prst="rect">
              <a:avLst/>
            </a:prstGeom>
          </p:spPr>
        </p:pic>
        <p:pic>
          <p:nvPicPr>
            <p:cNvPr id="44" name="그림 43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76" t="74825" r="7002" b="10528"/>
            <a:stretch/>
          </p:blipFill>
          <p:spPr>
            <a:xfrm>
              <a:off x="6902156" y="2786232"/>
              <a:ext cx="2130956" cy="1908598"/>
            </a:xfrm>
            <a:prstGeom prst="rect">
              <a:avLst/>
            </a:prstGeom>
          </p:spPr>
        </p:pic>
      </p:grp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12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8" y="3110597"/>
            <a:ext cx="7290214" cy="2858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682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종이를 접어 직각 만들기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20890" y="1501234"/>
            <a:ext cx="4908629" cy="769441"/>
            <a:chOff x="434331" y="3702450"/>
            <a:chExt cx="4908629" cy="769441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70493" y="3702450"/>
              <a:ext cx="477246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종이를 접어 만든 도형에서 각을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본떠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38476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6" t="74825" r="7002" b="10528"/>
          <a:stretch/>
        </p:blipFill>
        <p:spPr>
          <a:xfrm>
            <a:off x="5914125" y="1375820"/>
            <a:ext cx="2130956" cy="1908598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5" t="4967" r="20930" b="92821"/>
          <a:stretch/>
        </p:blipFill>
        <p:spPr>
          <a:xfrm>
            <a:off x="6627570" y="3584447"/>
            <a:ext cx="409651" cy="234087"/>
          </a:xfrm>
          <a:prstGeom prst="rect">
            <a:avLst/>
          </a:prstGeom>
        </p:spPr>
      </p:pic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10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1594" y="3530725"/>
            <a:ext cx="376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3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모서리가 둥근 직사각형 61"/>
          <p:cNvSpPr/>
          <p:nvPr/>
        </p:nvSpPr>
        <p:spPr>
          <a:xfrm>
            <a:off x="920750" y="5042972"/>
            <a:ext cx="8047038" cy="41537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62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직각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85550" y="4450119"/>
            <a:ext cx="5849349" cy="430887"/>
            <a:chOff x="434331" y="4468286"/>
            <a:chExt cx="5849349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85330" y="4468286"/>
              <a:ext cx="56983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삼각자에 직각이 있나요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?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46286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82592" y="5027455"/>
            <a:ext cx="55972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삼각자 중 한 곳에 직각이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85550" y="1885548"/>
            <a:ext cx="4965474" cy="430887"/>
            <a:chOff x="434331" y="3988301"/>
            <a:chExt cx="4965474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84063" y="3988301"/>
              <a:ext cx="48157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삼각자에서 직각을 찾아 표시해 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보세요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41330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" name="그림 3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23907" y="1365727"/>
            <a:ext cx="8217222" cy="430887"/>
            <a:chOff x="993918" y="3090699"/>
            <a:chExt cx="8217222" cy="430887"/>
          </a:xfrm>
        </p:grpSpPr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1231382" y="3090699"/>
              <a:ext cx="79797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39788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실생활에서 직각을 찾아봅시다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93918" y="3190481"/>
              <a:ext cx="219265" cy="218283"/>
              <a:chOff x="-572047" y="4429132"/>
              <a:chExt cx="291025" cy="28972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3" t="27102" b="55891"/>
          <a:stretch/>
        </p:blipFill>
        <p:spPr>
          <a:xfrm>
            <a:off x="5788904" y="2374932"/>
            <a:ext cx="3879004" cy="2216035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33836" r="45736" b="50744"/>
          <a:stretch/>
        </p:blipFill>
        <p:spPr>
          <a:xfrm>
            <a:off x="974541" y="2211485"/>
            <a:ext cx="4636241" cy="2009294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1" y="50485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54414" r="74153" b="42413"/>
          <a:stretch/>
        </p:blipFill>
        <p:spPr>
          <a:xfrm>
            <a:off x="2289976" y="3363402"/>
            <a:ext cx="445274" cy="413468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49349" r="61817" b="47296"/>
          <a:stretch/>
        </p:blipFill>
        <p:spPr>
          <a:xfrm>
            <a:off x="3543153" y="2719346"/>
            <a:ext cx="442571" cy="437322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4542" y="29380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69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34" name="그림 3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1024074" y="1563007"/>
            <a:ext cx="6902251" cy="430887"/>
            <a:chOff x="434331" y="3752229"/>
            <a:chExt cx="6902251" cy="430887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590825" y="3752229"/>
              <a:ext cx="674575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삼각자의 직각을 이용하여 교실에서 직각을 찾아보세요</a:t>
              </a:r>
              <a:r>
                <a:rPr lang="en-US" altLang="ko-KR" sz="2200" b="1" dirty="0" smtClean="0">
                  <a:latin typeface="나눔고딕" charset="-127"/>
                  <a:ea typeface="나눔고딕" charset="-127"/>
                </a:rPr>
                <a:t>.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434331" y="390467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1" t="43486" r="3611" b="34925"/>
          <a:stretch/>
        </p:blipFill>
        <p:spPr>
          <a:xfrm>
            <a:off x="1865147" y="1884710"/>
            <a:ext cx="5947257" cy="41025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720" y="410956"/>
            <a:ext cx="4362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직각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타원 20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타원 21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타원 25">
            <a:hlinkClick r:id="rId8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14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dirty="0" smtClean="0">
                  <a:latin typeface="나눔고딕" charset="-127"/>
                  <a:ea typeface="나눔고딕" charset="-127"/>
                </a:rPr>
                <a:t>     </a:t>
              </a:r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920750" y="2131922"/>
            <a:ext cx="8047038" cy="1827933"/>
          </a:xfrm>
          <a:prstGeom prst="roundRect">
            <a:avLst>
              <a:gd name="adj" fmla="val 966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charset="-127"/>
              <a:ea typeface="나눔고딕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08154" y="1561271"/>
            <a:ext cx="7834564" cy="430887"/>
            <a:chOff x="434331" y="4578203"/>
            <a:chExt cx="7834564" cy="430887"/>
          </a:xfrm>
        </p:grpSpPr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584141" y="4578203"/>
              <a:ext cx="768475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어느 부분이 직각인지 </a:t>
              </a:r>
              <a:r>
                <a:rPr lang="ko-KR" altLang="en-US" sz="2200" b="1" dirty="0" err="1" smtClean="0">
                  <a:latin typeface="나눔고딕" charset="-127"/>
                  <a:ea typeface="나눔고딕" charset="-127"/>
                </a:rPr>
                <a:t>모둠</a:t>
              </a:r>
              <a:r>
                <a:rPr lang="ko-KR" altLang="en-US" sz="2200" b="1" dirty="0" smtClean="0">
                  <a:latin typeface="나눔고딕" charset="-127"/>
                  <a:ea typeface="나눔고딕" charset="-127"/>
                </a:rPr>
                <a:t> 친구들에게 </a:t>
              </a:r>
              <a:r>
                <a:rPr lang="ko-KR" altLang="en-US" sz="2200" b="1" dirty="0">
                  <a:latin typeface="나눔고딕" charset="-127"/>
                  <a:ea typeface="나눔고딕" charset="-127"/>
                </a:rPr>
                <a:t>설명해 보세요</a:t>
              </a:r>
              <a:r>
                <a:rPr lang="en-US" altLang="ko-KR" sz="2200" b="1" dirty="0">
                  <a:latin typeface="나눔고딕" charset="-127"/>
                  <a:ea typeface="나눔고딕" charset="-127"/>
                </a:rPr>
                <a:t>. </a:t>
              </a:r>
              <a:endParaRPr lang="ko-KR" altLang="en-US" sz="2200" b="1" dirty="0">
                <a:latin typeface="나눔고딕" charset="-127"/>
                <a:ea typeface="나눔고딕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434331" y="473133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charset="-127"/>
                <a:ea typeface="나눔고딕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09480" y="2153336"/>
            <a:ext cx="56640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칠판에서 직각을 찾았습니다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수학책에서 직각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개를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찾았습니다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교실 사물함 문에서 직각을 찾았습니다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교실 문에서 직각을 찾았습니다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 </a:t>
            </a:r>
          </a:p>
          <a:p>
            <a:pPr indent="-180000">
              <a:buFont typeface="Arial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교실 창문에서 직각을 찾았습니다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charset="-127"/>
                <a:ea typeface="나눔고딕" charset="-127"/>
              </a:rPr>
              <a:t>.</a:t>
            </a:r>
          </a:p>
        </p:txBody>
      </p:sp>
      <p:pic>
        <p:nvPicPr>
          <p:cNvPr id="34" name="그림 3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516" y="28371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66720" y="410956"/>
            <a:ext cx="4362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직각 찾아보기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695659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18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364</Words>
  <Application>Microsoft Office PowerPoint</Application>
  <PresentationFormat>A4 용지(210x297mm)</PresentationFormat>
  <Paragraphs>99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굴림</vt:lpstr>
      <vt:lpstr>Arial</vt:lpstr>
      <vt:lpstr>맑은 고딕</vt:lpstr>
      <vt:lpstr>나눔고딕 ExtraBold</vt:lpstr>
      <vt:lpstr>나눔고딕</vt:lpstr>
      <vt:lpstr>나눔바른고딕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290</cp:revision>
  <dcterms:created xsi:type="dcterms:W3CDTF">2016-11-16T23:53:02Z</dcterms:created>
  <dcterms:modified xsi:type="dcterms:W3CDTF">2018-10-04T04:32:03Z</dcterms:modified>
</cp:coreProperties>
</file>