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17"/>
  </p:notesMasterIdLst>
  <p:sldIdLst>
    <p:sldId id="256" r:id="rId4"/>
    <p:sldId id="257" r:id="rId5"/>
    <p:sldId id="258" r:id="rId6"/>
    <p:sldId id="279" r:id="rId7"/>
    <p:sldId id="259" r:id="rId8"/>
    <p:sldId id="278" r:id="rId9"/>
    <p:sldId id="275" r:id="rId10"/>
    <p:sldId id="282" r:id="rId11"/>
    <p:sldId id="276" r:id="rId12"/>
    <p:sldId id="283" r:id="rId13"/>
    <p:sldId id="284" r:id="rId14"/>
    <p:sldId id="285" r:id="rId15"/>
    <p:sldId id="262" r:id="rId16"/>
  </p:sldIdLst>
  <p:sldSz cx="9906000" cy="6858000" type="A4"/>
  <p:notesSz cx="6858000" cy="9144000"/>
  <p:embeddedFontLst>
    <p:embeddedFont>
      <p:font typeface="나눔바른고딕" panose="020B0600000101010101" charset="-127"/>
      <p:regular r:id="rId18"/>
      <p:bold r:id="rId19"/>
    </p:embeddedFont>
    <p:embeddedFont>
      <p:font typeface="나눔고딕" panose="020D0604000000000000" pitchFamily="50" charset="-127"/>
      <p:regular r:id="rId20"/>
      <p:bold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나눔고딕 ExtraBold" panose="020D0904000000000000" pitchFamily="50" charset="-127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0C8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5845" autoAdjust="0"/>
  </p:normalViewPr>
  <p:slideViewPr>
    <p:cSldViewPr snapToGrid="0" showGuides="1">
      <p:cViewPr>
        <p:scale>
          <a:sx n="70" d="100"/>
          <a:sy n="70" d="100"/>
        </p:scale>
        <p:origin x="-354" y="-306"/>
      </p:cViewPr>
      <p:guideLst>
        <p:guide orient="horz" pos="482"/>
        <p:guide orient="horz" pos="3646"/>
        <p:guide orient="horz" pos="139"/>
        <p:guide orient="horz" pos="908"/>
        <p:guide orient="horz"/>
        <p:guide pos="590"/>
        <p:guide pos="56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15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462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17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6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557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각을 알아볼까요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9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각을 알아볼까요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88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64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43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49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3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41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14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0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emf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.xml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44164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34~35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22~23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0" name="타원 69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3150848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각을 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4474" y="34218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930307" y="1453720"/>
            <a:ext cx="8133347" cy="430887"/>
            <a:chOff x="930307" y="1453720"/>
            <a:chExt cx="8133347" cy="430887"/>
          </a:xfrm>
        </p:grpSpPr>
        <p:sp>
          <p:nvSpPr>
            <p:cNvPr id="2" name="직사각형 1"/>
            <p:cNvSpPr/>
            <p:nvPr/>
          </p:nvSpPr>
          <p:spPr>
            <a:xfrm>
              <a:off x="930307" y="1453720"/>
              <a:ext cx="81333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1.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각을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찾아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 표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하세요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3222966" y="1524514"/>
              <a:ext cx="285752" cy="2857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50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827872" y="4309707"/>
            <a:ext cx="74759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한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점에서 그은 두 반직선으로 이루어진 도형을 찾는다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861094" y="3463109"/>
            <a:ext cx="285752" cy="285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866830" y="3390542"/>
            <a:ext cx="6278593" cy="430887"/>
            <a:chOff x="1866830" y="3390542"/>
            <a:chExt cx="6278593" cy="430887"/>
          </a:xfrm>
        </p:grpSpPr>
        <p:sp>
          <p:nvSpPr>
            <p:cNvPr id="43" name="직사각형 42"/>
            <p:cNvSpPr/>
            <p:nvPr/>
          </p:nvSpPr>
          <p:spPr>
            <a:xfrm>
              <a:off x="1866830" y="3390542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147079" y="3390542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420271" y="3390542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226023" y="2185825"/>
            <a:ext cx="5806448" cy="1019861"/>
            <a:chOff x="2226023" y="2185825"/>
            <a:chExt cx="5806448" cy="1019861"/>
          </a:xfrm>
        </p:grpSpPr>
        <p:pic>
          <p:nvPicPr>
            <p:cNvPr id="7" name="그림 6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17"/>
            <a:stretch/>
          </p:blipFill>
          <p:spPr>
            <a:xfrm>
              <a:off x="2226023" y="2185825"/>
              <a:ext cx="1110215" cy="1019861"/>
            </a:xfrm>
            <a:prstGeom prst="rect">
              <a:avLst/>
            </a:prstGeom>
          </p:spPr>
        </p:pic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7" r="34371"/>
            <a:stretch/>
          </p:blipFill>
          <p:spPr>
            <a:xfrm>
              <a:off x="4448759" y="2185825"/>
              <a:ext cx="1423472" cy="1019861"/>
            </a:xfrm>
            <a:prstGeom prst="rect">
              <a:avLst/>
            </a:prstGeom>
          </p:spPr>
        </p:pic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r="-4410"/>
            <a:stretch/>
          </p:blipFill>
          <p:spPr>
            <a:xfrm>
              <a:off x="6608999" y="2185825"/>
              <a:ext cx="1423472" cy="1019861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3" name="타원 2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이등변 삼각형 2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24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3606543" y="2150888"/>
            <a:ext cx="2368955" cy="2266533"/>
          </a:xfrm>
          <a:prstGeom prst="roundRect">
            <a:avLst>
              <a:gd name="adj" fmla="val 5266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75" y="2251491"/>
            <a:ext cx="2073859" cy="206532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930307" y="1453720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각 </a:t>
            </a:r>
            <a:r>
              <a:rPr lang="ko-KR" altLang="en-US" sz="2200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ㄱㄷㄹ을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그려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465768" y="4730613"/>
            <a:ext cx="47800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spc="-150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점 </a:t>
            </a:r>
            <a:r>
              <a:rPr lang="ko-KR" altLang="en-US" sz="2200" b="1" spc="-150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ㄷ이</a:t>
            </a:r>
            <a:r>
              <a:rPr lang="ko-KR" altLang="en-US" sz="2200" b="1" spc="-150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-150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꼭짓점이므로</a:t>
            </a:r>
            <a:r>
              <a:rPr lang="ko-KR" altLang="en-US" sz="2200" b="1" spc="-150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 점 </a:t>
            </a:r>
            <a:r>
              <a:rPr lang="ko-KR" altLang="en-US" sz="2200" b="1" spc="-150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ㄷ에서</a:t>
            </a:r>
            <a:r>
              <a:rPr lang="ko-KR" altLang="en-US" sz="2200" b="1" spc="-150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-150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시작하여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점 </a:t>
            </a:r>
            <a:r>
              <a:rPr lang="ko-KR" altLang="en-US" sz="2200" b="1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ㄱ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점 </a:t>
            </a:r>
            <a:r>
              <a:rPr lang="ko-KR" altLang="en-US" sz="2200" b="1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ㄹ로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 반직선을 그린다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85" y="49278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/>
          <a:stretch/>
        </p:blipFill>
        <p:spPr>
          <a:xfrm>
            <a:off x="1833918" y="4286775"/>
            <a:ext cx="1525524" cy="1450848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이등변 삼각형 1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5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30307" y="1453720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각이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가장 많은 것은 어느 것일까요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?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897777" y="3661672"/>
            <a:ext cx="6633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① 각이 없다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.  ② 3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개   ③ 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313079" y="1453720"/>
            <a:ext cx="1725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(        </a:t>
            </a:r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         )</a:t>
            </a:r>
            <a:endParaRPr lang="en-US" altLang="ko-KR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947175" y="1452563"/>
            <a:ext cx="4569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③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868510" y="2072407"/>
            <a:ext cx="7511069" cy="1319871"/>
            <a:chOff x="1264795" y="2072407"/>
            <a:chExt cx="7511069" cy="1319871"/>
          </a:xfrm>
        </p:grpSpPr>
        <p:sp>
          <p:nvSpPr>
            <p:cNvPr id="17" name="직사각형 16"/>
            <p:cNvSpPr/>
            <p:nvPr/>
          </p:nvSpPr>
          <p:spPr>
            <a:xfrm>
              <a:off x="1264795" y="2072407"/>
              <a:ext cx="75110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① 	</a:t>
              </a:r>
              <a:r>
                <a:rPr lang="ko-KR" altLang="en-US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          ② </a:t>
              </a:r>
              <a:r>
                <a:rPr lang="ko-KR" altLang="en-US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	</a:t>
              </a:r>
              <a:r>
                <a:rPr lang="ko-KR" altLang="en-US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               ③      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9" name="그림 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99"/>
            <a:stretch/>
          </p:blipFill>
          <p:spPr>
            <a:xfrm>
              <a:off x="1964046" y="2287850"/>
              <a:ext cx="1135473" cy="1019861"/>
            </a:xfrm>
            <a:prstGeom prst="rect">
              <a:avLst/>
            </a:prstGeom>
          </p:spPr>
        </p:pic>
        <p:pic>
          <p:nvPicPr>
            <p:cNvPr id="16" name="그림 1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-8292" r="40954" b="-8292"/>
            <a:stretch/>
          </p:blipFill>
          <p:spPr>
            <a:xfrm>
              <a:off x="4298468" y="2203281"/>
              <a:ext cx="1309063" cy="1188997"/>
            </a:xfrm>
            <a:prstGeom prst="rect">
              <a:avLst/>
            </a:prstGeom>
          </p:spPr>
        </p:pic>
        <p:pic>
          <p:nvPicPr>
            <p:cNvPr id="18" name="그림 1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02" t="-8292" r="-1148" b="-8292"/>
            <a:stretch/>
          </p:blipFill>
          <p:spPr>
            <a:xfrm>
              <a:off x="6541049" y="2203281"/>
              <a:ext cx="1309063" cy="1188997"/>
            </a:xfrm>
            <a:prstGeom prst="rect">
              <a:avLst/>
            </a:prstGeom>
          </p:spPr>
        </p:pic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094" y="15153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13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3" name="타원 2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이등변 삼각형 2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6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3140968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직각을 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모서리가 둥근 직사각형 29"/>
          <p:cNvSpPr/>
          <p:nvPr/>
        </p:nvSpPr>
        <p:spPr>
          <a:xfrm>
            <a:off x="395537" y="476672"/>
            <a:ext cx="267626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08790" y="548680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각을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692200"/>
            <a:ext cx="5033521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각을 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7" y="476672"/>
            <a:ext cx="267626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8790" y="548680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각을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741190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56013" y="1955411"/>
            <a:ext cx="4096987" cy="2627673"/>
            <a:chOff x="856013" y="1955411"/>
            <a:chExt cx="4096987" cy="2627673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0" t="473" r="1860" b="61212"/>
            <a:stretch/>
          </p:blipFill>
          <p:spPr>
            <a:xfrm>
              <a:off x="856013" y="1955411"/>
              <a:ext cx="4096987" cy="2627673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0" t="39151" r="74379" b="49075"/>
            <a:stretch/>
          </p:blipFill>
          <p:spPr>
            <a:xfrm>
              <a:off x="1342901" y="2060903"/>
              <a:ext cx="735281" cy="807487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10" t="39761" r="1815" b="44713"/>
            <a:stretch/>
          </p:blipFill>
          <p:spPr>
            <a:xfrm>
              <a:off x="3536969" y="2025278"/>
              <a:ext cx="1320039" cy="1064756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47" t="58661" r="1154" b="25813"/>
            <a:stretch/>
          </p:blipFill>
          <p:spPr>
            <a:xfrm>
              <a:off x="3811979" y="3309492"/>
              <a:ext cx="1056904" cy="1064756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6" t="61332" r="56305" b="25813"/>
            <a:stretch/>
          </p:blipFill>
          <p:spPr>
            <a:xfrm>
              <a:off x="972250" y="3482622"/>
              <a:ext cx="951687" cy="881556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45" t="71213" r="6773" b="27863"/>
            <a:stretch/>
          </p:blipFill>
          <p:spPr>
            <a:xfrm>
              <a:off x="1171292" y="4274004"/>
              <a:ext cx="68713" cy="63357"/>
            </a:xfrm>
            <a:prstGeom prst="rect">
              <a:avLst/>
            </a:prstGeom>
          </p:spPr>
        </p:pic>
      </p:grpSp>
      <p:sp>
        <p:nvSpPr>
          <p:cNvPr id="55" name="모서리가 둥근 직사각형 54"/>
          <p:cNvSpPr/>
          <p:nvPr/>
        </p:nvSpPr>
        <p:spPr>
          <a:xfrm>
            <a:off x="5183646" y="3107564"/>
            <a:ext cx="3795254" cy="1155904"/>
          </a:xfrm>
          <a:prstGeom prst="roundRect">
            <a:avLst>
              <a:gd name="adj" fmla="val 1033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871" y="34709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5259736" y="2172021"/>
            <a:ext cx="3835246" cy="769441"/>
            <a:chOff x="455585" y="2636912"/>
            <a:chExt cx="3694118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74586" y="2636912"/>
              <a:ext cx="357511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수일이가 본을 뜬 도형은 어떤 모양인지 설명해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455585" y="277978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" name="그림 4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도형에서 같은 점 찾아보기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936642" y="1375350"/>
            <a:ext cx="8194072" cy="430887"/>
            <a:chOff x="993918" y="3101984"/>
            <a:chExt cx="8194072" cy="430887"/>
          </a:xfrm>
        </p:grpSpPr>
        <p:sp>
          <p:nvSpPr>
            <p:cNvPr id="33" name="TextBox 20"/>
            <p:cNvSpPr txBox="1">
              <a:spLocks noChangeArrowheads="1"/>
            </p:cNvSpPr>
            <p:nvPr/>
          </p:nvSpPr>
          <p:spPr bwMode="auto">
            <a:xfrm>
              <a:off x="1208232" y="310198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수일이가 그린 도형을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200361" y="3125659"/>
            <a:ext cx="37872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반직선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선분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 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개로 되어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알파벳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V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처럼 생겼습니다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grpSp>
        <p:nvGrpSpPr>
          <p:cNvPr id="47" name="그룹 46"/>
          <p:cNvGrpSpPr/>
          <p:nvPr/>
        </p:nvGrpSpPr>
        <p:grpSpPr>
          <a:xfrm>
            <a:off x="1037859" y="5020167"/>
            <a:ext cx="7805304" cy="430887"/>
            <a:chOff x="434331" y="3764413"/>
            <a:chExt cx="7805304" cy="430887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613654" y="3764413"/>
              <a:ext cx="76259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점선을 따라 선을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그어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434331" y="391088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1617" y="50335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타원 68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타원 73">
            <a:hlinkClick r:id="rId9" action="ppaction://hlinksldjump"/>
          </p:cNvPr>
          <p:cNvSpPr/>
          <p:nvPr/>
        </p:nvSpPr>
        <p:spPr>
          <a:xfrm>
            <a:off x="741190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082830" y="2075478"/>
            <a:ext cx="3731648" cy="2285687"/>
            <a:chOff x="1082830" y="2075478"/>
            <a:chExt cx="3731648" cy="2285687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3" t="42609" r="31018" b="47399"/>
            <a:stretch/>
          </p:blipFill>
          <p:spPr>
            <a:xfrm>
              <a:off x="3784566" y="2222354"/>
              <a:ext cx="1029912" cy="685233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26" t="58723" r="22613" b="26751"/>
            <a:stretch/>
          </p:blipFill>
          <p:spPr>
            <a:xfrm>
              <a:off x="3767570" y="3312891"/>
              <a:ext cx="1022597" cy="996190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8" t="59576" r="73661" b="25898"/>
            <a:stretch/>
          </p:blipFill>
          <p:spPr>
            <a:xfrm>
              <a:off x="1082830" y="3364975"/>
              <a:ext cx="1022597" cy="996190"/>
            </a:xfrm>
            <a:prstGeom prst="rect">
              <a:avLst/>
            </a:prstGeom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9" t="49999" r="77747" b="39624"/>
            <a:stretch/>
          </p:blipFill>
          <p:spPr>
            <a:xfrm>
              <a:off x="1236607" y="2075478"/>
              <a:ext cx="683932" cy="71161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2" name="모서리가 둥근 직사각형 51"/>
          <p:cNvSpPr/>
          <p:nvPr/>
        </p:nvSpPr>
        <p:spPr>
          <a:xfrm>
            <a:off x="936625" y="2033689"/>
            <a:ext cx="8042275" cy="1943110"/>
          </a:xfrm>
          <a:prstGeom prst="roundRect">
            <a:avLst>
              <a:gd name="adj" fmla="val 907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200" dirty="0" smtClean="0">
                <a:latin typeface="나눔고딕" pitchFamily="50" charset="-127"/>
                <a:ea typeface="나눔고딕"/>
              </a:rPr>
              <a:t>22</a:t>
            </a: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24769" y="1501569"/>
            <a:ext cx="7954131" cy="430887"/>
            <a:chOff x="434331" y="4165562"/>
            <a:chExt cx="8365613" cy="430887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562637" y="4165562"/>
              <a:ext cx="823730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그린 도형의</a:t>
              </a:r>
              <a:r>
                <a:rPr lang="en-US" altLang="ko-KR" sz="2200" b="1" spc="-11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같은 점을</a:t>
              </a:r>
              <a:r>
                <a:rPr lang="en-US" altLang="ko-KR" sz="2200" b="1" spc="-11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이야기해 </a:t>
              </a:r>
              <a:r>
                <a:rPr lang="ko-KR" altLang="en-US" sz="2200" b="1" spc="-110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spc="-110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434331" y="432219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" name="그림 40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도형에서 같은 점 찾아보기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6625" y="2112692"/>
            <a:ext cx="79922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반직선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 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되어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반직선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 사이에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있어 끼인 도형입니다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뿔같이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생겼습니다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점에서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서로 다른 방향으로 나아가는 반직선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개로 이루어져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644" y="27964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타원 20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741190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56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93" y="1595512"/>
            <a:ext cx="7796140" cy="2688114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타원 40">
            <a:hlinkClick r:id="rId3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936625" y="4775138"/>
            <a:ext cx="8042275" cy="10830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97851" y="4764547"/>
            <a:ext cx="65507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알파벳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V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처럼 생겼습니다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뿔같이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뾰족합니다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모가 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9644" y="51079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97851" y="4296003"/>
            <a:ext cx="6829227" cy="430887"/>
            <a:chOff x="416496" y="2175663"/>
            <a:chExt cx="6829227" cy="430887"/>
          </a:xfrm>
        </p:grpSpPr>
        <p:sp>
          <p:nvSpPr>
            <p:cNvPr id="85" name="TextBox 19"/>
            <p:cNvSpPr txBox="1">
              <a:spLocks noChangeArrowheads="1"/>
            </p:cNvSpPr>
            <p:nvPr/>
          </p:nvSpPr>
          <p:spPr bwMode="auto">
            <a:xfrm>
              <a:off x="592680" y="2175663"/>
              <a:ext cx="66530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각은 어떻게 생겼나요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416496" y="23066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도형에서 같은 점 찾아보기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1" name="그룹 50"/>
          <p:cNvGrpSpPr/>
          <p:nvPr/>
        </p:nvGrpSpPr>
        <p:grpSpPr>
          <a:xfrm>
            <a:off x="1033693" y="1371688"/>
            <a:ext cx="6829227" cy="430887"/>
            <a:chOff x="416496" y="2163788"/>
            <a:chExt cx="6829227" cy="430887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592680" y="2163788"/>
              <a:ext cx="66530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점선을 따라 그린 도형을 무엇이라고 부르면 될까요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416496" y="23066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1" name="그림 3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83424" r="88492" b="14039"/>
          <a:stretch/>
        </p:blipFill>
        <p:spPr>
          <a:xfrm>
            <a:off x="1880007" y="2380758"/>
            <a:ext cx="226772" cy="292608"/>
          </a:xfrm>
          <a:prstGeom prst="rect">
            <a:avLst/>
          </a:prstGeom>
        </p:spPr>
      </p:pic>
      <p:sp>
        <p:nvSpPr>
          <p:cNvPr id="26" name="타원 25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3" action="ppaction://hlinksldjump"/>
          </p:cNvPr>
          <p:cNvSpPr/>
          <p:nvPr/>
        </p:nvSpPr>
        <p:spPr>
          <a:xfrm>
            <a:off x="741190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86182" r="65219" b="11059"/>
          <a:stretch/>
        </p:blipFill>
        <p:spPr>
          <a:xfrm>
            <a:off x="2984601" y="2698968"/>
            <a:ext cx="936345" cy="318211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6" t="86182" r="47203" b="11059"/>
          <a:stretch/>
        </p:blipFill>
        <p:spPr>
          <a:xfrm>
            <a:off x="4389120" y="2698968"/>
            <a:ext cx="936346" cy="318211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89049" r="62124" b="8084"/>
          <a:stretch/>
        </p:blipFill>
        <p:spPr>
          <a:xfrm>
            <a:off x="3533242" y="3030267"/>
            <a:ext cx="629107" cy="330727"/>
          </a:xfrm>
          <a:prstGeom prst="rect">
            <a:avLst/>
          </a:prstGeom>
        </p:spPr>
      </p:pic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95405" r="73383" b="2122"/>
          <a:stretch/>
        </p:blipFill>
        <p:spPr>
          <a:xfrm>
            <a:off x="2604212" y="3763331"/>
            <a:ext cx="680313" cy="285292"/>
          </a:xfrm>
          <a:prstGeom prst="rect">
            <a:avLst/>
          </a:prstGeom>
        </p:spPr>
      </p:pic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95405" r="61468" b="2122"/>
          <a:stretch/>
        </p:blipFill>
        <p:spPr>
          <a:xfrm>
            <a:off x="3533241" y="3763331"/>
            <a:ext cx="680313" cy="285292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117" y="23591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525" y="26989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9644" y="26989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5278" y="30302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6482" y="37526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8113" y="37526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95405" r="66967" b="2122"/>
          <a:stretch/>
        </p:blipFill>
        <p:spPr>
          <a:xfrm>
            <a:off x="5050079" y="3400749"/>
            <a:ext cx="251534" cy="285292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820" y="33626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2" name="모서리가 둥근 직사각형 91"/>
          <p:cNvSpPr/>
          <p:nvPr/>
        </p:nvSpPr>
        <p:spPr>
          <a:xfrm>
            <a:off x="936154" y="2092692"/>
            <a:ext cx="8047326" cy="8173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17917" y="2116629"/>
            <a:ext cx="75090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각의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꼭짓점은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반직선이 시작되는 점입니다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5" name="모서리가 둥근 직사각형 94"/>
          <p:cNvSpPr/>
          <p:nvPr/>
        </p:nvSpPr>
        <p:spPr>
          <a:xfrm>
            <a:off x="935151" y="3889781"/>
            <a:ext cx="8043749" cy="46355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17917" y="3905227"/>
            <a:ext cx="70167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 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ㄴㄱ과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ㄴㄷ이라고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699" y="22925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699" y="39140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1034054" y="1548531"/>
            <a:ext cx="3919862" cy="430887"/>
            <a:chOff x="416496" y="3603830"/>
            <a:chExt cx="3919862" cy="430887"/>
          </a:xfrm>
        </p:grpSpPr>
        <p:sp>
          <p:nvSpPr>
            <p:cNvPr id="94" name="TextBox 19"/>
            <p:cNvSpPr txBox="1">
              <a:spLocks noChangeArrowheads="1"/>
            </p:cNvSpPr>
            <p:nvPr/>
          </p:nvSpPr>
          <p:spPr bwMode="auto">
            <a:xfrm>
              <a:off x="588216" y="3603830"/>
              <a:ext cx="374814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각에서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꼭짓점은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416496" y="374185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006957" y="3329688"/>
            <a:ext cx="5576083" cy="430887"/>
            <a:chOff x="416496" y="4662600"/>
            <a:chExt cx="5576083" cy="430887"/>
          </a:xfrm>
        </p:grpSpPr>
        <p:sp>
          <p:nvSpPr>
            <p:cNvPr id="97" name="TextBox 19"/>
            <p:cNvSpPr txBox="1">
              <a:spLocks noChangeArrowheads="1"/>
            </p:cNvSpPr>
            <p:nvPr/>
          </p:nvSpPr>
          <p:spPr bwMode="auto">
            <a:xfrm>
              <a:off x="598154" y="4662600"/>
              <a:ext cx="53944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각을 이루고 있는 두 변을 각각 읽어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416496" y="481342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도형에서 같은 점 찾아보기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034054" y="4813052"/>
            <a:ext cx="2538393" cy="430887"/>
            <a:chOff x="416496" y="5541592"/>
            <a:chExt cx="2538393" cy="430887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598154" y="5541592"/>
              <a:ext cx="23567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각을 읽어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416496" y="569241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934411" y="5369877"/>
            <a:ext cx="8033877" cy="46355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7917" y="5385323"/>
            <a:ext cx="70167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ㄱㄴㄷ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또는 각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ㄷㄴㄱ이라고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읽습니다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699" y="53949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741190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2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5" grpId="0" animBg="1"/>
      <p:bldP spid="96" grpId="0"/>
      <p:bldP spid="47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2" t="6626" r="8789" b="74048"/>
          <a:stretch/>
        </p:blipFill>
        <p:spPr>
          <a:xfrm>
            <a:off x="4541014" y="1441450"/>
            <a:ext cx="2969802" cy="1910932"/>
          </a:xfrm>
          <a:prstGeom prst="rect">
            <a:avLst/>
          </a:prstGeom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0" t="25647" r="47381" b="55027"/>
          <a:stretch/>
        </p:blipFill>
        <p:spPr>
          <a:xfrm>
            <a:off x="1741426" y="3301713"/>
            <a:ext cx="2969802" cy="1910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3171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각 만들고 본떠 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" name="그림 3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1033159" y="5057655"/>
            <a:ext cx="4762674" cy="430887"/>
            <a:chOff x="3762758" y="3151248"/>
            <a:chExt cx="4762674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3895638" y="3151248"/>
              <a:ext cx="46297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접자를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사용하여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각을 만들어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3762758" y="330369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033159" y="5489340"/>
            <a:ext cx="7192826" cy="430887"/>
            <a:chOff x="3762758" y="3151248"/>
            <a:chExt cx="7192826" cy="430887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3895638" y="3151248"/>
              <a:ext cx="70599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접자를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사용하여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만든 다양한 각을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종이에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본을 떠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3762758" y="330369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0" t="6626" r="47381" b="74048"/>
          <a:stretch/>
        </p:blipFill>
        <p:spPr>
          <a:xfrm>
            <a:off x="1741426" y="1441450"/>
            <a:ext cx="2969802" cy="1910932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1" t="28440" r="24531" b="63930"/>
          <a:stretch/>
        </p:blipFill>
        <p:spPr>
          <a:xfrm>
            <a:off x="4762346" y="3470835"/>
            <a:ext cx="1789590" cy="792114"/>
          </a:xfrm>
          <a:prstGeom prst="rect">
            <a:avLst/>
          </a:prstGeom>
        </p:spPr>
      </p:pic>
      <p:pic>
        <p:nvPicPr>
          <p:cNvPr id="57" name="그림 56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31" b="46760" l="65136" r="88872">
                        <a14:foregroundMark x1="75019" y1="38280" x2="75019" y2="38280"/>
                        <a14:foregroundMark x1="75875" y1="37371" x2="75875" y2="37371"/>
                        <a14:foregroundMark x1="76965" y1="37008" x2="76965" y2="37008"/>
                        <a14:foregroundMark x1="77665" y1="36705" x2="77665" y2="36705"/>
                        <a14:foregroundMark x1="79455" y1="37614" x2="79455" y2="37614"/>
                        <a14:foregroundMark x1="81167" y1="36947" x2="81167" y2="36947"/>
                        <a14:foregroundMark x1="82179" y1="36826" x2="82179" y2="36826"/>
                        <a14:foregroundMark x1="84436" y1="37492" x2="84436" y2="37492"/>
                        <a14:foregroundMark x1="84825" y1="39007" x2="84825" y2="39007"/>
                        <a14:foregroundMark x1="84125" y1="41369" x2="84125" y2="41369"/>
                        <a14:foregroundMark x1="81634" y1="42277" x2="81634" y2="42277"/>
                        <a14:foregroundMark x1="76342" y1="42156" x2="76342" y2="42156"/>
                        <a14:foregroundMark x1="74397" y1="40581" x2="74397" y2="40581"/>
                        <a14:foregroundMark x1="74397" y1="38764" x2="74397" y2="38764"/>
                        <a14:foregroundMark x1="74864" y1="38159" x2="74864" y2="38159"/>
                        <a14:foregroundMark x1="83268" y1="36947" x2="83268" y2="36947"/>
                        <a14:foregroundMark x1="83813" y1="37129" x2="83813" y2="37129"/>
                        <a14:foregroundMark x1="85136" y1="38280" x2="85136" y2="38280"/>
                        <a14:foregroundMark x1="84981" y1="38038" x2="84981" y2="38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03" t="29392" r="12075" b="54139"/>
          <a:stretch/>
        </p:blipFill>
        <p:spPr>
          <a:xfrm>
            <a:off x="5724559" y="3481468"/>
            <a:ext cx="1732377" cy="1628330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36642" y="1343451"/>
            <a:ext cx="8194072" cy="430887"/>
            <a:chOff x="993918" y="3091351"/>
            <a:chExt cx="8194072" cy="430887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1208232" y="3091351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여러 가지 각을 만들어 보고 본을 떠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741190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19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171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각 만들고 본떠 보기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2" name="모서리가 둥근 직사각형 51"/>
          <p:cNvSpPr/>
          <p:nvPr/>
        </p:nvSpPr>
        <p:spPr>
          <a:xfrm>
            <a:off x="936625" y="2121206"/>
            <a:ext cx="8042276" cy="1518138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" name="그림 3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51" name="그룹 50"/>
          <p:cNvGrpSpPr/>
          <p:nvPr/>
        </p:nvGrpSpPr>
        <p:grpSpPr>
          <a:xfrm>
            <a:off x="1033159" y="1537874"/>
            <a:ext cx="4576725" cy="430887"/>
            <a:chOff x="3762758" y="3151248"/>
            <a:chExt cx="4576725" cy="430887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3895638" y="3151248"/>
              <a:ext cx="444384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본을 뜬 각의 모양을 비교해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3762758" y="330369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87710" y="2157000"/>
            <a:ext cx="78865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ㄴ자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모양도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알파벳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V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 모양의 각과 그것보다 더 큰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V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 모양도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 모양도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각이라고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할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접자의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점을 중심으로 하여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반직선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이루어져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42" y="2671519"/>
            <a:ext cx="38204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타원 20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741190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74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100754" y="5301208"/>
            <a:ext cx="2249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ㄱ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ㄴㄷ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12940" y="5301208"/>
            <a:ext cx="2249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ㄷㄱ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ㄷㄴ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53200" y="5301208"/>
            <a:ext cx="2249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ㄱㄷ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ㄱㄴ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77098" y="2309067"/>
            <a:ext cx="6432114" cy="2316098"/>
            <a:chOff x="2277098" y="2309067"/>
            <a:chExt cx="6432114" cy="231609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85" t="56099" r="32065" b="21733"/>
            <a:stretch/>
          </p:blipFill>
          <p:spPr>
            <a:xfrm>
              <a:off x="4693211" y="2363190"/>
              <a:ext cx="1689383" cy="2134886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34" t="56099" r="8519" b="21733"/>
            <a:stretch/>
          </p:blipFill>
          <p:spPr>
            <a:xfrm>
              <a:off x="6975105" y="2363190"/>
              <a:ext cx="1734107" cy="2134886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1" t="56099" r="54462" b="21733"/>
            <a:stretch/>
          </p:blipFill>
          <p:spPr>
            <a:xfrm>
              <a:off x="2358663" y="2363190"/>
              <a:ext cx="1734107" cy="2134886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3" t="32559" r="76957" b="44095"/>
            <a:stretch/>
          </p:blipFill>
          <p:spPr>
            <a:xfrm>
              <a:off x="2277098" y="2309067"/>
              <a:ext cx="1856616" cy="2019223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6" t="32559" r="55424" b="44095"/>
            <a:stretch/>
          </p:blipFill>
          <p:spPr>
            <a:xfrm>
              <a:off x="4636890" y="2605942"/>
              <a:ext cx="1856616" cy="2019223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5" t="32559" r="39015" b="44095"/>
            <a:stretch/>
          </p:blipFill>
          <p:spPr>
            <a:xfrm>
              <a:off x="6726413" y="2499067"/>
              <a:ext cx="1856616" cy="2019223"/>
            </a:xfrm>
            <a:prstGeom prst="rect">
              <a:avLst/>
            </a:prstGeom>
          </p:spPr>
        </p:pic>
      </p:grp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60092" r="78219" b="16562"/>
          <a:stretch/>
        </p:blipFill>
        <p:spPr>
          <a:xfrm>
            <a:off x="2317719" y="2685319"/>
            <a:ext cx="1616866" cy="175847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60092" r="57906" b="16562"/>
          <a:stretch/>
        </p:blipFill>
        <p:spPr>
          <a:xfrm>
            <a:off x="4575092" y="2820125"/>
            <a:ext cx="1616866" cy="175847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2" t="60092" r="37538" b="16562"/>
          <a:stretch/>
        </p:blipFill>
        <p:spPr>
          <a:xfrm>
            <a:off x="6950043" y="2774252"/>
            <a:ext cx="1616866" cy="1758475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80310" r="7916" b="8165"/>
          <a:stretch/>
        </p:blipFill>
        <p:spPr>
          <a:xfrm>
            <a:off x="811959" y="4461942"/>
            <a:ext cx="8323391" cy="150169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100754" y="4625166"/>
            <a:ext cx="2249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48944" y="4625166"/>
            <a:ext cx="2249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ㄷ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17196" y="4625166"/>
            <a:ext cx="2249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ㄱ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00" name="그림 9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6033" y="46740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720" y="410956"/>
            <a:ext cx="43015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점을 이용하여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꼭짓점이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서로 다른 각 그리기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2" name="그림 51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5" name="그룹 34"/>
          <p:cNvGrpSpPr/>
          <p:nvPr/>
        </p:nvGrpSpPr>
        <p:grpSpPr>
          <a:xfrm>
            <a:off x="936642" y="1375350"/>
            <a:ext cx="8088324" cy="769441"/>
            <a:chOff x="993918" y="3101984"/>
            <a:chExt cx="8088324" cy="769441"/>
          </a:xfrm>
        </p:grpSpPr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1208232" y="3101984"/>
              <a:ext cx="787401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839788"/>
              <a:r>
                <a:rPr kumimoji="0"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세 점을 이용하여 </a:t>
              </a:r>
              <a:r>
                <a:rPr kumimoji="0" lang="ko-KR" altLang="en-US" sz="2200" b="1" spc="-100" dirty="0" err="1" smtClean="0">
                  <a:latin typeface="나눔고딕" pitchFamily="50" charset="-127"/>
                  <a:ea typeface="나눔고딕" pitchFamily="50" charset="-127"/>
                </a:rPr>
                <a:t>꼭짓점이</a:t>
              </a:r>
              <a:r>
                <a:rPr kumimoji="0"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 서로 다른 각을 그려 보고</a:t>
              </a:r>
              <a:r>
                <a:rPr kumimoji="0" lang="en-US" altLang="ko-KR" sz="2200" b="1" spc="-1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각의 </a:t>
              </a:r>
              <a:r>
                <a:rPr kumimoji="0" lang="ko-KR" altLang="en-US" sz="2200" b="1" spc="-100" dirty="0" err="1" smtClean="0">
                  <a:latin typeface="나눔고딕" pitchFamily="50" charset="-127"/>
                  <a:ea typeface="나눔고딕" pitchFamily="50" charset="-127"/>
                </a:rPr>
                <a:t>꼭짓점과</a:t>
              </a:r>
              <a:r>
                <a:rPr kumimoji="0"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 변을 써 봅시다</a:t>
              </a:r>
              <a:r>
                <a:rPr kumimoji="0" lang="en-US" altLang="ko-KR" sz="2200" b="1" spc="-1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130" y="3311060"/>
            <a:ext cx="38204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373" y="3311060"/>
            <a:ext cx="38204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4672" y="3311060"/>
            <a:ext cx="38204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6033" y="52652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276" y="46740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276" y="52652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575" y="46740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575" y="52652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타원 6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9" action="ppaction://hlinksldjump"/>
          </p:cNvPr>
          <p:cNvSpPr/>
          <p:nvPr/>
        </p:nvSpPr>
        <p:spPr>
          <a:xfrm>
            <a:off x="741190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64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93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420</Words>
  <Application>Microsoft Office PowerPoint</Application>
  <PresentationFormat>A4 용지(210x297mm)</PresentationFormat>
  <Paragraphs>104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굴림</vt:lpstr>
      <vt:lpstr>Arial</vt:lpstr>
      <vt:lpstr>나눔바른고딕</vt:lpstr>
      <vt:lpstr>나눔고딕</vt:lpstr>
      <vt:lpstr>맑은 고딕</vt:lpstr>
      <vt:lpstr>나눔고딕 ExtraBold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곽수진</cp:lastModifiedBy>
  <cp:revision>316</cp:revision>
  <dcterms:created xsi:type="dcterms:W3CDTF">2016-11-16T23:53:02Z</dcterms:created>
  <dcterms:modified xsi:type="dcterms:W3CDTF">2018-01-18T23:59:09Z</dcterms:modified>
</cp:coreProperties>
</file>