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81" r:id="rId5"/>
    <p:sldId id="258" r:id="rId6"/>
    <p:sldId id="278" r:id="rId7"/>
    <p:sldId id="282" r:id="rId8"/>
    <p:sldId id="277" r:id="rId9"/>
    <p:sldId id="279" r:id="rId10"/>
    <p:sldId id="283" r:id="rId11"/>
    <p:sldId id="280" r:id="rId12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나눔바른고딕" panose="020B0603020101020101" pitchFamily="50" charset="-127"/>
      <p:regular r:id="rId16"/>
      <p:bold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나눔고딕 ExtraBold" panose="020D0904000000000000" pitchFamily="50" charset="-127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8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32" y="-138"/>
      </p:cViewPr>
      <p:guideLst>
        <p:guide orient="horz" pos="482"/>
        <p:guide orient="horz" pos="3697"/>
        <p:guide orient="horz" pos="618"/>
        <p:guide orient="horz" pos="937"/>
        <p:guide orient="horz"/>
        <p:guide pos="584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56DC1-6403-482B-904D-65BE2190876A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39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3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32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4" y="-214338"/>
            <a:ext cx="2098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4560" y="404813"/>
            <a:ext cx="445890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9149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569200" y="620671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456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40991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14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545307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.xml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slide" Target="slide5.xml"/><Relationship Id="rId5" Type="http://schemas.openxmlformats.org/officeDocument/2006/relationships/image" Target="../media/image7.jpg"/><Relationship Id="rId10" Type="http://schemas.openxmlformats.org/officeDocument/2006/relationships/slide" Target="slide2.xml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4652" y="3143248"/>
            <a:ext cx="17081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61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26~27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hlinkClick r:id="rId6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제목 1"/>
          <p:cNvSpPr txBox="1">
            <a:spLocks/>
          </p:cNvSpPr>
          <p:nvPr/>
        </p:nvSpPr>
        <p:spPr>
          <a:xfrm>
            <a:off x="3577954" y="2636912"/>
            <a:ext cx="4756444" cy="220964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265113" lvl="0" indent="-265113" algn="just">
              <a:spcBef>
                <a:spcPct val="0"/>
              </a:spcBef>
              <a:defRPr/>
            </a:pP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건강하게 생활하려면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   </a:t>
            </a:r>
          </a:p>
          <a:p>
            <a:pPr marL="265113" lvl="0" indent="-265113" algn="just">
              <a:spcBef>
                <a:spcPct val="0"/>
              </a:spcBef>
              <a:defRPr/>
            </a:pPr>
            <a:r>
              <a:rPr lang="en-US" altLang="ko-KR" sz="3600" spc="300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어떻게 해야 할까요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84848" y="3151261"/>
            <a:ext cx="5072098" cy="7817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287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416495" y="476672"/>
            <a:ext cx="104398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6496" y="447055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043" y="50977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5656" y="548680"/>
            <a:ext cx="11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9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7" y="1594885"/>
            <a:ext cx="5384811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건강한 생활을 위해 운동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계획표를 만들어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endParaRPr kumimoji="0" lang="en-US" altLang="ko-KR" sz="3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16495" y="476672"/>
            <a:ext cx="104398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16496" y="447055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043" y="50977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548680"/>
            <a:ext cx="11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119315" y="2088070"/>
            <a:ext cx="7493120" cy="3564864"/>
            <a:chOff x="1119315" y="2088070"/>
            <a:chExt cx="7493120" cy="3564864"/>
          </a:xfrm>
        </p:grpSpPr>
        <p:grpSp>
          <p:nvGrpSpPr>
            <p:cNvPr id="8" name="그룹 7"/>
            <p:cNvGrpSpPr/>
            <p:nvPr/>
          </p:nvGrpSpPr>
          <p:grpSpPr>
            <a:xfrm>
              <a:off x="1294645" y="2286282"/>
              <a:ext cx="7317790" cy="3366652"/>
              <a:chOff x="1294645" y="2286282"/>
              <a:chExt cx="7317790" cy="3366652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4645" y="2286407"/>
                <a:ext cx="3634602" cy="1649108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833" y="2286282"/>
                <a:ext cx="3634602" cy="1649108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637" y="4003826"/>
                <a:ext cx="3634602" cy="1649108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6952" y="3987570"/>
                <a:ext cx="3634602" cy="1649108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8" t="19531" r="83056" b="76693"/>
            <a:stretch/>
          </p:blipFill>
          <p:spPr>
            <a:xfrm>
              <a:off x="1119315" y="2088070"/>
              <a:ext cx="484187" cy="492125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61" t="13659" r="14573" b="83403"/>
            <a:stretch/>
          </p:blipFill>
          <p:spPr>
            <a:xfrm>
              <a:off x="4907189" y="3942581"/>
              <a:ext cx="391886" cy="382816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83" t="13714" r="18251" b="83348"/>
            <a:stretch/>
          </p:blipFill>
          <p:spPr>
            <a:xfrm>
              <a:off x="1255939" y="3962172"/>
              <a:ext cx="391886" cy="382816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56" t="13659" r="22278" b="83403"/>
            <a:stretch/>
          </p:blipFill>
          <p:spPr>
            <a:xfrm>
              <a:off x="4907189" y="2252941"/>
              <a:ext cx="391886" cy="382816"/>
            </a:xfrm>
            <a:prstGeom prst="rect">
              <a:avLst/>
            </a:prstGeom>
          </p:spPr>
        </p:pic>
      </p:grpSp>
      <p:pic>
        <p:nvPicPr>
          <p:cNvPr id="57" name="그림 56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0036" y="410956"/>
            <a:ext cx="44223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건강한 생활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3" name="그룹 72"/>
          <p:cNvGrpSpPr/>
          <p:nvPr/>
        </p:nvGrpSpPr>
        <p:grpSpPr>
          <a:xfrm>
            <a:off x="1035465" y="1339481"/>
            <a:ext cx="5040504" cy="532453"/>
            <a:chOff x="770197" y="1412776"/>
            <a:chExt cx="5040504" cy="532453"/>
          </a:xfrm>
        </p:grpSpPr>
        <p:sp>
          <p:nvSpPr>
            <p:cNvPr id="81" name="TextBox 19"/>
            <p:cNvSpPr txBox="1">
              <a:spLocks noChangeArrowheads="1"/>
            </p:cNvSpPr>
            <p:nvPr/>
          </p:nvSpPr>
          <p:spPr bwMode="auto">
            <a:xfrm>
              <a:off x="994959" y="1412776"/>
              <a:ext cx="4815742" cy="53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대화를 읽고 건강한 생활을 알아봅시다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770197" y="1595602"/>
              <a:ext cx="224762" cy="218283"/>
              <a:chOff x="-572047" y="4429132"/>
              <a:chExt cx="291025" cy="289721"/>
            </a:xfrm>
          </p:grpSpPr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2347" r="80605" b="90969"/>
          <a:stretch/>
        </p:blipFill>
        <p:spPr>
          <a:xfrm>
            <a:off x="1718852" y="2244996"/>
            <a:ext cx="1451429" cy="870855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1" t="2518" r="50000" b="90798"/>
          <a:stretch/>
        </p:blipFill>
        <p:spPr>
          <a:xfrm>
            <a:off x="5353202" y="2133602"/>
            <a:ext cx="1451429" cy="870855"/>
          </a:xfrm>
          <a:prstGeom prst="rect">
            <a:avLst/>
          </a:prstGeom>
        </p:spPr>
      </p:pic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 t="2120" r="23135" b="89191"/>
          <a:stretch/>
        </p:blipFill>
        <p:spPr>
          <a:xfrm>
            <a:off x="6459067" y="1565849"/>
            <a:ext cx="2603015" cy="1132113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3" t="2343" r="3181" b="88968"/>
          <a:stretch/>
        </p:blipFill>
        <p:spPr>
          <a:xfrm>
            <a:off x="5279263" y="3719288"/>
            <a:ext cx="1970111" cy="1132113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9914" r="76402" b="81397"/>
          <a:stretch/>
        </p:blipFill>
        <p:spPr>
          <a:xfrm>
            <a:off x="1611086" y="3701144"/>
            <a:ext cx="1970111" cy="1132113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6" t="11362" r="35730" b="83068"/>
          <a:stretch/>
        </p:blipFill>
        <p:spPr>
          <a:xfrm>
            <a:off x="7824772" y="4122057"/>
            <a:ext cx="871067" cy="725714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5" t="56869" r="45929" b="33932"/>
          <a:stretch/>
        </p:blipFill>
        <p:spPr>
          <a:xfrm>
            <a:off x="2296323" y="4786710"/>
            <a:ext cx="2571327" cy="1198582"/>
          </a:xfrm>
          <a:prstGeom prst="rect">
            <a:avLst/>
          </a:prstGeom>
        </p:spPr>
      </p:pic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2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3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t="2348" r="65218" b="90968"/>
          <a:stretch/>
        </p:blipFill>
        <p:spPr>
          <a:xfrm>
            <a:off x="3932380" y="2543629"/>
            <a:ext cx="1451429" cy="8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923741" y="4886241"/>
            <a:ext cx="8049197" cy="945322"/>
            <a:chOff x="923741" y="4886241"/>
            <a:chExt cx="8049197" cy="945322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923741" y="5391515"/>
              <a:ext cx="8049197" cy="44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22391" y="4886241"/>
              <a:ext cx="5099560" cy="430887"/>
              <a:chOff x="416496" y="5279198"/>
              <a:chExt cx="5099560" cy="430887"/>
            </a:xfrm>
          </p:grpSpPr>
          <p:sp>
            <p:nvSpPr>
              <p:cNvPr id="49" name="TextBox 19"/>
              <p:cNvSpPr txBox="1">
                <a:spLocks noChangeArrowheads="1"/>
              </p:cNvSpPr>
              <p:nvPr/>
            </p:nvSpPr>
            <p:spPr bwMode="auto">
              <a:xfrm>
                <a:off x="552838" y="5279198"/>
                <a:ext cx="496321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건강한 생활을 위해 어떻게 해야 하나요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416496" y="543771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923741" y="3751315"/>
            <a:ext cx="8049197" cy="972895"/>
            <a:chOff x="923741" y="3751315"/>
            <a:chExt cx="8049197" cy="972895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923741" y="4284162"/>
              <a:ext cx="8049197" cy="44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22391" y="3751315"/>
              <a:ext cx="4162396" cy="430887"/>
              <a:chOff x="416496" y="4409532"/>
              <a:chExt cx="4162396" cy="430887"/>
            </a:xfrm>
          </p:grpSpPr>
          <p:sp>
            <p:nvSpPr>
              <p:cNvPr id="93" name="TextBox 19"/>
              <p:cNvSpPr txBox="1">
                <a:spLocks noChangeArrowheads="1"/>
              </p:cNvSpPr>
              <p:nvPr/>
            </p:nvSpPr>
            <p:spPr bwMode="auto">
              <a:xfrm>
                <a:off x="566255" y="4409532"/>
                <a:ext cx="401263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열량은 어떻게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표시되어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416496" y="456035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27100" y="2664528"/>
            <a:ext cx="8053388" cy="962288"/>
            <a:chOff x="927100" y="2664528"/>
            <a:chExt cx="8053388" cy="96228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7100" y="3186768"/>
              <a:ext cx="8053388" cy="4400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22391" y="2664528"/>
              <a:ext cx="5917096" cy="430887"/>
              <a:chOff x="416496" y="3519666"/>
              <a:chExt cx="5917096" cy="430887"/>
            </a:xfrm>
          </p:grpSpPr>
          <p:sp>
            <p:nvSpPr>
              <p:cNvPr id="67" name="TextBox 19"/>
              <p:cNvSpPr txBox="1">
                <a:spLocks noChangeArrowheads="1"/>
              </p:cNvSpPr>
              <p:nvPr/>
            </p:nvSpPr>
            <p:spPr bwMode="auto">
              <a:xfrm>
                <a:off x="576888" y="3519666"/>
                <a:ext cx="575670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과자나 음식에 열량은 어디에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표시되어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16496" y="367049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35029" y="1552475"/>
            <a:ext cx="8049197" cy="964888"/>
            <a:chOff x="935029" y="1552475"/>
            <a:chExt cx="8049197" cy="964888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35029" y="2081039"/>
              <a:ext cx="8049197" cy="4363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22391" y="1552475"/>
              <a:ext cx="2941846" cy="430887"/>
              <a:chOff x="416496" y="2626279"/>
              <a:chExt cx="2941846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560781" y="2626279"/>
                <a:ext cx="279756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열량이란 무엇인가요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416496" y="277978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40036" y="410956"/>
            <a:ext cx="44223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건강한 생활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716" y="2081039"/>
            <a:ext cx="3586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열량은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에너지의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86716" y="3191349"/>
            <a:ext cx="5507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영양 성분 표시에 열량이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표시되어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09" y="20917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09" y="32024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86716" y="4284162"/>
            <a:ext cx="6011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열량은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킬로칼로리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(kcal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표시되어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09" y="43033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986716" y="5410591"/>
            <a:ext cx="77111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필요한 만큼의 음식을 적당히 먹고 운동을 꾸준히 해야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509" y="54088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" name="그림 5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6" grpId="0"/>
      <p:bldP spid="92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7100" y="4441167"/>
            <a:ext cx="8053388" cy="1414173"/>
            <a:chOff x="927100" y="4441167"/>
            <a:chExt cx="8053388" cy="1414173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7100" y="4999673"/>
              <a:ext cx="8053388" cy="85566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43907" y="4441167"/>
              <a:ext cx="6271122" cy="430887"/>
              <a:chOff x="1077036" y="2744891"/>
              <a:chExt cx="6271122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1253220" y="2744891"/>
                <a:ext cx="609493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먹고 싶은 음식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을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가지 골라 열량을 구해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1077036" y="28877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40036" y="410956"/>
            <a:ext cx="44223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간식으로 먹는 음식의 열량 알아보기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1035465" y="1339481"/>
            <a:ext cx="6441528" cy="532453"/>
            <a:chOff x="770197" y="1412776"/>
            <a:chExt cx="6441528" cy="532453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994959" y="1412776"/>
              <a:ext cx="6216766" cy="53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간식으로 먹는 음식의 열량이 얼마인지 알아봅시다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770197" y="1595602"/>
              <a:ext cx="224762" cy="218283"/>
              <a:chOff x="-572047" y="4429132"/>
              <a:chExt cx="291025" cy="289721"/>
            </a:xfrm>
          </p:grpSpPr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975109" y="5042786"/>
            <a:ext cx="7957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떡볶이 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인분과 김밥 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인분을 고르면 </a:t>
            </a:r>
            <a:r>
              <a:rPr lang="en-US" altLang="ko-KR" sz="2200" b="1" spc="-9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304+318=622(</a:t>
            </a:r>
            <a:r>
              <a:rPr lang="ko-KR" altLang="en-US" sz="2200" b="1" spc="-9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킬로칼로리</a:t>
            </a:r>
            <a:r>
              <a:rPr lang="en-US" altLang="ko-KR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6" y="52075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69448" r="12606" b="10284"/>
          <a:stretch/>
        </p:blipFill>
        <p:spPr>
          <a:xfrm>
            <a:off x="1486399" y="1789621"/>
            <a:ext cx="6999924" cy="264091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3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0036" y="410956"/>
            <a:ext cx="44223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간식으로 먹는 음식의 열량 알아보기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7100" y="1575208"/>
            <a:ext cx="8053388" cy="1692292"/>
            <a:chOff x="927100" y="1575208"/>
            <a:chExt cx="8053388" cy="1692292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927100" y="2107094"/>
              <a:ext cx="8053388" cy="1160406"/>
            </a:xfrm>
            <a:prstGeom prst="roundRect">
              <a:avLst>
                <a:gd name="adj" fmla="val 1060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43907" y="1575208"/>
              <a:ext cx="6316671" cy="430887"/>
              <a:chOff x="1077036" y="4753544"/>
              <a:chExt cx="6316671" cy="430887"/>
            </a:xfrm>
          </p:grpSpPr>
          <p:sp>
            <p:nvSpPr>
              <p:cNvPr id="93" name="TextBox 19"/>
              <p:cNvSpPr txBox="1">
                <a:spLocks noChangeArrowheads="1"/>
              </p:cNvSpPr>
              <p:nvPr/>
            </p:nvSpPr>
            <p:spPr bwMode="auto">
              <a:xfrm>
                <a:off x="1258694" y="4753544"/>
                <a:ext cx="613501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열량이 높은 음식을 먹으면 어떤 문제가 생길까요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1077036" y="490436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    </a:t>
              </a:r>
              <a:endParaRPr lang="ko-KR" altLang="en-US" sz="2200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043907" y="2133299"/>
            <a:ext cx="7957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ko-KR" altLang="en-US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필요한 양보다 많은 열량을 먹어 비만이 될 수 있습니다</a:t>
            </a:r>
            <a:r>
              <a:rPr lang="en-US" altLang="ko-KR" sz="2200" b="1" spc="-9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간식을 먹어 식사를 제대로 하지 않아 건강한 생활을 하지 못할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6" y="24785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1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54745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운동 계획표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1035465" y="1564745"/>
            <a:ext cx="3918488" cy="430887"/>
            <a:chOff x="770197" y="1487912"/>
            <a:chExt cx="3918488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009473" y="1487912"/>
              <a:ext cx="36792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운동계획표를 만들어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770197" y="1595602"/>
              <a:ext cx="224762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2499" r="12797" b="63810"/>
          <a:stretch/>
        </p:blipFill>
        <p:spPr>
          <a:xfrm>
            <a:off x="1482318" y="2273604"/>
            <a:ext cx="7191555" cy="3086951"/>
          </a:xfrm>
          <a:prstGeom prst="rect">
            <a:avLst/>
          </a:prstGeom>
        </p:spPr>
      </p:pic>
      <p:sp>
        <p:nvSpPr>
          <p:cNvPr id="22" name="타원 21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5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7628" y="1515793"/>
            <a:ext cx="8097338" cy="2178586"/>
            <a:chOff x="927628" y="1515793"/>
            <a:chExt cx="8097338" cy="2178586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27628" y="2514725"/>
              <a:ext cx="8039212" cy="1179654"/>
            </a:xfrm>
            <a:prstGeom prst="roundRect">
              <a:avLst>
                <a:gd name="adj" fmla="val 981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42308" y="1515793"/>
              <a:ext cx="7982658" cy="826111"/>
              <a:chOff x="1042308" y="1515793"/>
              <a:chExt cx="7982658" cy="826111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1042308" y="1572463"/>
                <a:ext cx="7982658" cy="769441"/>
                <a:chOff x="1077036" y="1412776"/>
                <a:chExt cx="8253740" cy="769441"/>
              </a:xfrm>
            </p:grpSpPr>
            <p:sp>
              <p:nvSpPr>
                <p:cNvPr id="3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253219" y="1412776"/>
                  <a:ext cx="8077557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      에서 </a:t>
                  </a:r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고른 음식의 열량을 </a:t>
                  </a:r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다 소모하려면 </a:t>
                  </a:r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어떤 </a:t>
                  </a:r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운동을</a:t>
                  </a:r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얼마나 </a:t>
                  </a:r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해야 </a:t>
                  </a:r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할까요</a:t>
                  </a:r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? </a:t>
                  </a:r>
                  <a:endParaRPr lang="en-US" altLang="ko-KR" sz="2200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1077036" y="1555652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/>
                </a:p>
              </p:txBody>
            </p:sp>
          </p:grpSp>
          <p:pic>
            <p:nvPicPr>
              <p:cNvPr id="4" name="그림 3"/>
              <p:cNvPicPr preferRelativeResize="0"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86" t="24508" r="58646" b="71461"/>
              <a:stretch/>
            </p:blipFill>
            <p:spPr>
              <a:xfrm>
                <a:off x="1239185" y="1515793"/>
                <a:ext cx="564489" cy="525092"/>
              </a:xfrm>
              <a:prstGeom prst="rect">
                <a:avLst/>
              </a:prstGeom>
            </p:spPr>
          </p:pic>
        </p:grpSp>
      </p:grpSp>
      <p:pic>
        <p:nvPicPr>
          <p:cNvPr id="28" name="그림 2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54745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운동 계획표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41415" y="2550554"/>
            <a:ext cx="7944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빠르게 걷기를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동안 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줄넘기를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동안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해야 합니다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피구를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 동안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해야 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116" y="28957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0632" y="11428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3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54745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180000"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운동 계획표 세우기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24210" y="1576034"/>
            <a:ext cx="7956277" cy="430887"/>
            <a:chOff x="1077036" y="3568911"/>
            <a:chExt cx="7283604" cy="430887"/>
          </a:xfrm>
        </p:grpSpPr>
        <p:sp>
          <p:nvSpPr>
            <p:cNvPr id="93" name="TextBox 19"/>
            <p:cNvSpPr txBox="1">
              <a:spLocks noChangeArrowheads="1"/>
            </p:cNvSpPr>
            <p:nvPr/>
          </p:nvSpPr>
          <p:spPr bwMode="auto">
            <a:xfrm>
              <a:off x="1258693" y="3568911"/>
              <a:ext cx="71019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건강한 생활을 위해 운동 계획표를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1077036" y="371973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0632" y="11428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42471" r="14205" b="9101"/>
          <a:stretch/>
        </p:blipFill>
        <p:spPr>
          <a:xfrm>
            <a:off x="2737008" y="2035624"/>
            <a:ext cx="4530680" cy="3975486"/>
          </a:xfrm>
          <a:prstGeom prst="rect">
            <a:avLst/>
          </a:prstGeom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836408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41432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4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270</Words>
  <Application>Microsoft Office PowerPoint</Application>
  <PresentationFormat>A4 용지(210x297mm)</PresentationFormat>
  <Paragraphs>74</Paragraphs>
  <Slides>10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굴림</vt:lpstr>
      <vt:lpstr>Arial</vt:lpstr>
      <vt:lpstr>맑은 고딕</vt:lpstr>
      <vt:lpstr>나눔바른고딕</vt:lpstr>
      <vt:lpstr>나눔고딕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308</cp:revision>
  <cp:lastPrinted>2017-12-23T05:13:12Z</cp:lastPrinted>
  <dcterms:created xsi:type="dcterms:W3CDTF">2016-11-16T23:53:02Z</dcterms:created>
  <dcterms:modified xsi:type="dcterms:W3CDTF">2018-10-04T04:32:53Z</dcterms:modified>
</cp:coreProperties>
</file>