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6" r:id="rId4"/>
    <p:sldId id="260" r:id="rId5"/>
    <p:sldId id="273" r:id="rId6"/>
    <p:sldId id="276" r:id="rId7"/>
    <p:sldId id="282" r:id="rId8"/>
    <p:sldId id="277" r:id="rId9"/>
    <p:sldId id="283" r:id="rId10"/>
    <p:sldId id="284" r:id="rId11"/>
    <p:sldId id="263" r:id="rId12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custShowLst>
    <p:custShow name="재구성한 쇼 1" id="0">
      <p:sldLst>
        <p:sld r:id="rId5"/>
      </p:sldLst>
    </p:custShow>
    <p:custShow name="재구성한 쇼 2" id="1">
      <p:sldLst>
        <p:sld r:id="rId8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D98"/>
    <a:srgbClr val="385D8A"/>
    <a:srgbClr val="7F7F7F"/>
    <a:srgbClr val="A6A6A6"/>
    <a:srgbClr val="E1DDDD"/>
    <a:srgbClr val="E94829"/>
    <a:srgbClr val="6FBA2C"/>
    <a:srgbClr val="AB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660"/>
  </p:normalViewPr>
  <p:slideViewPr>
    <p:cSldViewPr showGuides="1">
      <p:cViewPr>
        <p:scale>
          <a:sx n="75" d="100"/>
          <a:sy n="75" d="100"/>
        </p:scale>
        <p:origin x="-1770" y="-282"/>
      </p:cViewPr>
      <p:guideLst>
        <p:guide orient="horz" pos="482"/>
        <p:guide orient="horz" pos="2840"/>
        <p:guide orient="horz" pos="618"/>
        <p:guide pos="761"/>
        <p:guide pos="597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13B4831C-2EA2-480B-AC56-75FE2EC00562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E08BDCCC-78A7-4715-9DBE-BC694B7EC5D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0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8C65C-875A-41FD-9ACC-D035B1F1D6A9}" type="slidenum">
              <a:rPr lang="ko-KR" altLang="en-US">
                <a:latin typeface="나눔고딕" pitchFamily="50" charset="-127"/>
                <a:ea typeface="나눔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1F159-804D-496A-A884-8DA3752364FF}" type="slidenum">
              <a:rPr lang="ko-KR" altLang="en-US">
                <a:latin typeface="나눔고딕" pitchFamily="50" charset="-127"/>
                <a:ea typeface="나눔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CF3D5-4470-453F-85C9-B7A989BD7C20}" type="slidenum">
              <a:rPr lang="ko-KR" altLang="en-US">
                <a:latin typeface="나눔고딕" pitchFamily="50" charset="-127"/>
                <a:ea typeface="나눔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CAD562-D8FD-4443-919C-11106B030680}" type="slidenum">
              <a:rPr lang="ko-KR" altLang="en-US">
                <a:latin typeface="나눔고딕" pitchFamily="50" charset="-127"/>
                <a:ea typeface="나눔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2F4C3-82CB-4D14-9A92-8B1A000BB053}" type="slidenum">
              <a:rPr lang="ko-KR" altLang="en-US">
                <a:latin typeface="나눔고딕" pitchFamily="50" charset="-127"/>
                <a:ea typeface="나눔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직사각형 6"/>
          <p:cNvSpPr/>
          <p:nvPr userDrawn="1"/>
        </p:nvSpPr>
        <p:spPr>
          <a:xfrm>
            <a:off x="0" y="0"/>
            <a:ext cx="9906000" cy="714375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7772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1BA0-6513-4877-AE80-09860CD5E03F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300C-9444-4E61-9F31-38FCD91D4D9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98850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CBF1-46EF-478B-8AE4-777154D7E0A1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95DD-7CB7-43B5-8085-7C2FFCD0BEA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071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A1D4-1B8D-4883-B51F-B789CAF9A256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13C3-4C95-47E5-A7B3-7B67A8D5A24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8710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F95A-C7D1-4E0F-BC09-70C0CD9C8154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F915-979D-44B8-9018-E936A9D7D87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63090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008D-5B1F-4CB2-AB8E-1E3CC84664E3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08EF-F594-41EB-9280-1F3488D6462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694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751A-8DB7-4535-954F-7E498E2676DE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35FC-4766-4EB8-AF9D-C05026A1692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16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EB50-277A-457B-A559-8CDAAF46F7ED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C4AB-EC75-4599-BD52-08AB86CBC35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5907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536A-BA02-449B-A824-77FA45964F6C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92F9-B5FC-4CB9-818C-0C8F2D6EF1F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26248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4859-E490-420B-A8FF-85C4E261ADB5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DE75-CD31-4462-99B6-A0CA18928C7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940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23B4-094B-4581-8ADE-84487DB2B645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6474-A9D9-4040-A1D7-2C02FE913B2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61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906000" cy="714375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932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514A-EAB0-4466-B14B-54382DFD08D8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C7AC-32FD-413D-9315-A4DAEEA64CA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5980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1494-0DE5-43B7-BBFB-ACE41D705546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4F8A-C05D-47DA-998D-CED61A469B9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2227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DDF7-74E3-41D0-BBB5-BC3AC09BDAD8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3201-F067-4EE8-8E47-B7F26BF4E12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44097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B88F-DBAB-4711-B8DF-A9EED6053728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BA7C-1F8F-4CBF-9E24-D5F18684752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01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CE5B-7AA8-4086-BDD0-ED696B7455FF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9CE7-87C3-41DE-825D-DED4303DBBA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74015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C290-1695-45DF-B098-B25EB13A2DC0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A3AC-C7AA-49E0-9E6B-E3DAE1B5D48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0725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D533-D2E0-47AE-8575-67FAD3934B10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E8D1-D1E7-4285-B75B-4193DBFE8C3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83679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3E28-7408-4CA5-B64B-EDB53F856936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B2DC-1026-44B4-8DBE-0714917207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4946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848E-FB64-4251-826E-A21D7C99F1BB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EFE6-64BA-44FD-9261-EBD7728A645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9133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9806-2AD5-430F-8E45-C8B01E2EAEE0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F2F6-385A-471D-8271-7173E5ABB5C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5246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906000" cy="714375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-15875" y="404813"/>
            <a:ext cx="4313238" cy="439737"/>
          </a:xfrm>
          <a:custGeom>
            <a:avLst/>
            <a:gdLst>
              <a:gd name="T0" fmla="*/ 37312 w 4421182"/>
              <a:gd name="T1" fmla="*/ 0 h 439714"/>
              <a:gd name="T2" fmla="*/ 4302176 w 4421182"/>
              <a:gd name="T3" fmla="*/ 0 h 439714"/>
              <a:gd name="T4" fmla="*/ 4328468 w 4421182"/>
              <a:gd name="T5" fmla="*/ 2215 h 439714"/>
              <a:gd name="T6" fmla="*/ 4351992 w 4421182"/>
              <a:gd name="T7" fmla="*/ 6646 h 439714"/>
              <a:gd name="T8" fmla="*/ 4369982 w 4421182"/>
              <a:gd name="T9" fmla="*/ 15506 h 439714"/>
              <a:gd name="T10" fmla="*/ 4385204 w 4421182"/>
              <a:gd name="T11" fmla="*/ 24367 h 439714"/>
              <a:gd name="T12" fmla="*/ 4397658 w 4421182"/>
              <a:gd name="T13" fmla="*/ 36551 h 439714"/>
              <a:gd name="T14" fmla="*/ 4405961 w 4421182"/>
              <a:gd name="T15" fmla="*/ 47626 h 439714"/>
              <a:gd name="T16" fmla="*/ 4411496 w 4421182"/>
              <a:gd name="T17" fmla="*/ 59810 h 439714"/>
              <a:gd name="T18" fmla="*/ 4415647 w 4421182"/>
              <a:gd name="T19" fmla="*/ 70886 h 439714"/>
              <a:gd name="T20" fmla="*/ 4418415 w 4421182"/>
              <a:gd name="T21" fmla="*/ 79747 h 439714"/>
              <a:gd name="T22" fmla="*/ 4421182 w 4421182"/>
              <a:gd name="T23" fmla="*/ 88607 h 439714"/>
              <a:gd name="T24" fmla="*/ 4421182 w 4421182"/>
              <a:gd name="T25" fmla="*/ 439714 h 439714"/>
              <a:gd name="T26" fmla="*/ 0 w 4421182"/>
              <a:gd name="T27" fmla="*/ 439714 h 439714"/>
              <a:gd name="T28" fmla="*/ 0 w 4421182"/>
              <a:gd name="T29" fmla="*/ 7131 h 439714"/>
              <a:gd name="T30" fmla="*/ 1333 w 4421182"/>
              <a:gd name="T31" fmla="*/ 6646 h 439714"/>
              <a:gd name="T32" fmla="*/ 15171 w 4421182"/>
              <a:gd name="T33" fmla="*/ 3323 h 439714"/>
              <a:gd name="T34" fmla="*/ 27625 w 4421182"/>
              <a:gd name="T35" fmla="*/ 1108 h 439714"/>
              <a:gd name="T36" fmla="*/ 37312 w 4421182"/>
              <a:gd name="T37" fmla="*/ 0 h 439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21182" h="439714">
                <a:moveTo>
                  <a:pt x="37312" y="0"/>
                </a:moveTo>
                <a:lnTo>
                  <a:pt x="4302176" y="0"/>
                </a:lnTo>
                <a:lnTo>
                  <a:pt x="4328468" y="2215"/>
                </a:lnTo>
                <a:lnTo>
                  <a:pt x="4351992" y="6646"/>
                </a:lnTo>
                <a:lnTo>
                  <a:pt x="4369982" y="15506"/>
                </a:lnTo>
                <a:lnTo>
                  <a:pt x="4385204" y="24367"/>
                </a:lnTo>
                <a:lnTo>
                  <a:pt x="4397658" y="36551"/>
                </a:lnTo>
                <a:lnTo>
                  <a:pt x="4405961" y="47626"/>
                </a:lnTo>
                <a:lnTo>
                  <a:pt x="4411496" y="59810"/>
                </a:lnTo>
                <a:lnTo>
                  <a:pt x="4415647" y="70886"/>
                </a:lnTo>
                <a:lnTo>
                  <a:pt x="4418415" y="79747"/>
                </a:lnTo>
                <a:lnTo>
                  <a:pt x="4421182" y="88607"/>
                </a:lnTo>
                <a:lnTo>
                  <a:pt x="4421182" y="439714"/>
                </a:lnTo>
                <a:lnTo>
                  <a:pt x="0" y="439714"/>
                </a:lnTo>
                <a:lnTo>
                  <a:pt x="0" y="7131"/>
                </a:lnTo>
                <a:lnTo>
                  <a:pt x="1333" y="6646"/>
                </a:lnTo>
                <a:lnTo>
                  <a:pt x="15171" y="3323"/>
                </a:lnTo>
                <a:lnTo>
                  <a:pt x="27625" y="1108"/>
                </a:lnTo>
                <a:lnTo>
                  <a:pt x="373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8"/>
          <p:cNvSpPr>
            <a:spLocks/>
          </p:cNvSpPr>
          <p:nvPr userDrawn="1"/>
        </p:nvSpPr>
        <p:spPr bwMode="auto">
          <a:xfrm>
            <a:off x="4284663" y="612775"/>
            <a:ext cx="136525" cy="152400"/>
          </a:xfrm>
          <a:custGeom>
            <a:avLst/>
            <a:gdLst>
              <a:gd name="T0" fmla="*/ 0 w 86"/>
              <a:gd name="T1" fmla="*/ 0 h 96"/>
              <a:gd name="T2" fmla="*/ 8 w 86"/>
              <a:gd name="T3" fmla="*/ 0 h 96"/>
              <a:gd name="T4" fmla="*/ 8 w 86"/>
              <a:gd name="T5" fmla="*/ 7 h 96"/>
              <a:gd name="T6" fmla="*/ 9 w 86"/>
              <a:gd name="T7" fmla="*/ 15 h 96"/>
              <a:gd name="T8" fmla="*/ 11 w 86"/>
              <a:gd name="T9" fmla="*/ 24 h 96"/>
              <a:gd name="T10" fmla="*/ 14 w 86"/>
              <a:gd name="T11" fmla="*/ 35 h 96"/>
              <a:gd name="T12" fmla="*/ 19 w 86"/>
              <a:gd name="T13" fmla="*/ 45 h 96"/>
              <a:gd name="T14" fmla="*/ 26 w 86"/>
              <a:gd name="T15" fmla="*/ 55 h 96"/>
              <a:gd name="T16" fmla="*/ 36 w 86"/>
              <a:gd name="T17" fmla="*/ 64 h 96"/>
              <a:gd name="T18" fmla="*/ 50 w 86"/>
              <a:gd name="T19" fmla="*/ 71 h 96"/>
              <a:gd name="T20" fmla="*/ 65 w 86"/>
              <a:gd name="T21" fmla="*/ 75 h 96"/>
              <a:gd name="T22" fmla="*/ 86 w 86"/>
              <a:gd name="T23" fmla="*/ 77 h 96"/>
              <a:gd name="T24" fmla="*/ 86 w 86"/>
              <a:gd name="T25" fmla="*/ 95 h 96"/>
              <a:gd name="T26" fmla="*/ 1 w 86"/>
              <a:gd name="T27" fmla="*/ 96 h 96"/>
              <a:gd name="T28" fmla="*/ 0 w 86"/>
              <a:gd name="T29" fmla="*/ 0 h 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5875" y="90488"/>
            <a:ext cx="568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수학으로 세상 보기</a:t>
            </a:r>
          </a:p>
        </p:txBody>
      </p:sp>
    </p:spTree>
    <p:extLst>
      <p:ext uri="{BB962C8B-B14F-4D97-AF65-F5344CB8AC3E}">
        <p14:creationId xmlns:p14="http://schemas.microsoft.com/office/powerpoint/2010/main" val="7557100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4269-F492-41AD-B319-9ABCEE23695A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C652-604F-46D2-82FA-DC1413571F0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1686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5DAA-6306-4908-851B-62423CCA0059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C7A-FA4B-4E80-943F-B3DF6BD5236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33127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2D82-BC79-4F7C-8022-EC403D9FEE23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2E80-0043-4F51-B54F-6D14CB4581B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102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CE83-F858-43E1-99D9-7B7F2D95F9EC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0652-C5BB-474F-9E78-540EEDF9D4C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32411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ACCC-85A7-4DEC-BCE6-DB05437F1704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3C5B-FC1D-4BFF-9935-6188A082454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2609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906000" cy="714375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674688" y="404813"/>
            <a:ext cx="1992312" cy="439737"/>
          </a:xfrm>
          <a:custGeom>
            <a:avLst/>
            <a:gdLst>
              <a:gd name="T0" fmla="*/ 79 w 3247"/>
              <a:gd name="T1" fmla="*/ 0 h 397"/>
              <a:gd name="T2" fmla="*/ 3161 w 3247"/>
              <a:gd name="T3" fmla="*/ 0 h 397"/>
              <a:gd name="T4" fmla="*/ 3180 w 3247"/>
              <a:gd name="T5" fmla="*/ 2 h 397"/>
              <a:gd name="T6" fmla="*/ 3197 w 3247"/>
              <a:gd name="T7" fmla="*/ 6 h 397"/>
              <a:gd name="T8" fmla="*/ 3210 w 3247"/>
              <a:gd name="T9" fmla="*/ 14 h 397"/>
              <a:gd name="T10" fmla="*/ 3221 w 3247"/>
              <a:gd name="T11" fmla="*/ 22 h 397"/>
              <a:gd name="T12" fmla="*/ 3230 w 3247"/>
              <a:gd name="T13" fmla="*/ 33 h 397"/>
              <a:gd name="T14" fmla="*/ 3236 w 3247"/>
              <a:gd name="T15" fmla="*/ 43 h 397"/>
              <a:gd name="T16" fmla="*/ 3240 w 3247"/>
              <a:gd name="T17" fmla="*/ 54 h 397"/>
              <a:gd name="T18" fmla="*/ 3243 w 3247"/>
              <a:gd name="T19" fmla="*/ 64 h 397"/>
              <a:gd name="T20" fmla="*/ 3245 w 3247"/>
              <a:gd name="T21" fmla="*/ 72 h 397"/>
              <a:gd name="T22" fmla="*/ 3247 w 3247"/>
              <a:gd name="T23" fmla="*/ 80 h 397"/>
              <a:gd name="T24" fmla="*/ 3247 w 3247"/>
              <a:gd name="T25" fmla="*/ 397 h 397"/>
              <a:gd name="T26" fmla="*/ 0 w 3247"/>
              <a:gd name="T27" fmla="*/ 397 h 397"/>
              <a:gd name="T28" fmla="*/ 0 w 3247"/>
              <a:gd name="T29" fmla="*/ 86 h 397"/>
              <a:gd name="T30" fmla="*/ 2 w 3247"/>
              <a:gd name="T31" fmla="*/ 66 h 397"/>
              <a:gd name="T32" fmla="*/ 6 w 3247"/>
              <a:gd name="T33" fmla="*/ 49 h 397"/>
              <a:gd name="T34" fmla="*/ 13 w 3247"/>
              <a:gd name="T35" fmla="*/ 37 h 397"/>
              <a:gd name="T36" fmla="*/ 22 w 3247"/>
              <a:gd name="T37" fmla="*/ 25 h 397"/>
              <a:gd name="T38" fmla="*/ 32 w 3247"/>
              <a:gd name="T39" fmla="*/ 17 h 397"/>
              <a:gd name="T40" fmla="*/ 42 w 3247"/>
              <a:gd name="T41" fmla="*/ 11 h 397"/>
              <a:gd name="T42" fmla="*/ 53 w 3247"/>
              <a:gd name="T43" fmla="*/ 6 h 397"/>
              <a:gd name="T44" fmla="*/ 63 w 3247"/>
              <a:gd name="T45" fmla="*/ 3 h 397"/>
              <a:gd name="T46" fmla="*/ 72 w 3247"/>
              <a:gd name="T47" fmla="*/ 1 h 397"/>
              <a:gd name="T48" fmla="*/ 79 w 3247"/>
              <a:gd name="T49" fmla="*/ 0 h 3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7"/>
          <p:cNvSpPr>
            <a:spLocks/>
          </p:cNvSpPr>
          <p:nvPr userDrawn="1"/>
        </p:nvSpPr>
        <p:spPr bwMode="auto">
          <a:xfrm>
            <a:off x="549275" y="612775"/>
            <a:ext cx="136525" cy="152400"/>
          </a:xfrm>
          <a:custGeom>
            <a:avLst/>
            <a:gdLst>
              <a:gd name="T0" fmla="*/ 79 w 86"/>
              <a:gd name="T1" fmla="*/ 0 h 96"/>
              <a:gd name="T2" fmla="*/ 86 w 86"/>
              <a:gd name="T3" fmla="*/ 0 h 96"/>
              <a:gd name="T4" fmla="*/ 85 w 86"/>
              <a:gd name="T5" fmla="*/ 96 h 96"/>
              <a:gd name="T6" fmla="*/ 0 w 86"/>
              <a:gd name="T7" fmla="*/ 95 h 96"/>
              <a:gd name="T8" fmla="*/ 0 w 86"/>
              <a:gd name="T9" fmla="*/ 77 h 96"/>
              <a:gd name="T10" fmla="*/ 21 w 86"/>
              <a:gd name="T11" fmla="*/ 75 h 96"/>
              <a:gd name="T12" fmla="*/ 36 w 86"/>
              <a:gd name="T13" fmla="*/ 71 h 96"/>
              <a:gd name="T14" fmla="*/ 50 w 86"/>
              <a:gd name="T15" fmla="*/ 64 h 96"/>
              <a:gd name="T16" fmla="*/ 60 w 86"/>
              <a:gd name="T17" fmla="*/ 55 h 96"/>
              <a:gd name="T18" fmla="*/ 67 w 86"/>
              <a:gd name="T19" fmla="*/ 45 h 96"/>
              <a:gd name="T20" fmla="*/ 72 w 86"/>
              <a:gd name="T21" fmla="*/ 35 h 96"/>
              <a:gd name="T22" fmla="*/ 75 w 86"/>
              <a:gd name="T23" fmla="*/ 24 h 96"/>
              <a:gd name="T24" fmla="*/ 77 w 86"/>
              <a:gd name="T25" fmla="*/ 15 h 96"/>
              <a:gd name="T26" fmla="*/ 79 w 86"/>
              <a:gd name="T27" fmla="*/ 7 h 96"/>
              <a:gd name="T28" fmla="*/ 79 w 86"/>
              <a:gd name="T29" fmla="*/ 0 h 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8"/>
          <p:cNvSpPr>
            <a:spLocks/>
          </p:cNvSpPr>
          <p:nvPr userDrawn="1"/>
        </p:nvSpPr>
        <p:spPr bwMode="auto">
          <a:xfrm>
            <a:off x="2646363" y="612775"/>
            <a:ext cx="136525" cy="152400"/>
          </a:xfrm>
          <a:custGeom>
            <a:avLst/>
            <a:gdLst>
              <a:gd name="T0" fmla="*/ 0 w 86"/>
              <a:gd name="T1" fmla="*/ 0 h 96"/>
              <a:gd name="T2" fmla="*/ 8 w 86"/>
              <a:gd name="T3" fmla="*/ 0 h 96"/>
              <a:gd name="T4" fmla="*/ 8 w 86"/>
              <a:gd name="T5" fmla="*/ 7 h 96"/>
              <a:gd name="T6" fmla="*/ 9 w 86"/>
              <a:gd name="T7" fmla="*/ 15 h 96"/>
              <a:gd name="T8" fmla="*/ 11 w 86"/>
              <a:gd name="T9" fmla="*/ 24 h 96"/>
              <a:gd name="T10" fmla="*/ 14 w 86"/>
              <a:gd name="T11" fmla="*/ 35 h 96"/>
              <a:gd name="T12" fmla="*/ 19 w 86"/>
              <a:gd name="T13" fmla="*/ 45 h 96"/>
              <a:gd name="T14" fmla="*/ 26 w 86"/>
              <a:gd name="T15" fmla="*/ 55 h 96"/>
              <a:gd name="T16" fmla="*/ 36 w 86"/>
              <a:gd name="T17" fmla="*/ 64 h 96"/>
              <a:gd name="T18" fmla="*/ 50 w 86"/>
              <a:gd name="T19" fmla="*/ 71 h 96"/>
              <a:gd name="T20" fmla="*/ 65 w 86"/>
              <a:gd name="T21" fmla="*/ 75 h 96"/>
              <a:gd name="T22" fmla="*/ 86 w 86"/>
              <a:gd name="T23" fmla="*/ 77 h 96"/>
              <a:gd name="T24" fmla="*/ 86 w 86"/>
              <a:gd name="T25" fmla="*/ 95 h 96"/>
              <a:gd name="T26" fmla="*/ 1 w 86"/>
              <a:gd name="T27" fmla="*/ 96 h 96"/>
              <a:gd name="T28" fmla="*/ 0 w 86"/>
              <a:gd name="T29" fmla="*/ 0 h 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138238" y="90488"/>
            <a:ext cx="3671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4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 준비가 되어 있나요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631825" y="58738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8" name="직사각형 12"/>
          <p:cNvSpPr>
            <a:spLocks noChangeArrowheads="1"/>
          </p:cNvSpPr>
          <p:nvPr userDrawn="1"/>
        </p:nvSpPr>
        <p:spPr bwMode="auto">
          <a:xfrm>
            <a:off x="-25400" y="-198438"/>
            <a:ext cx="7270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70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kumimoji="0" lang="ko-KR" altLang="en-US" sz="700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666750" y="357188"/>
            <a:ext cx="20002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230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</a:p>
        </p:txBody>
      </p:sp>
    </p:spTree>
    <p:extLst>
      <p:ext uri="{BB962C8B-B14F-4D97-AF65-F5344CB8AC3E}">
        <p14:creationId xmlns:p14="http://schemas.microsoft.com/office/powerpoint/2010/main" val="2592462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0167938" cy="7143750"/>
          </a:xfrm>
          <a:prstGeom prst="rect">
            <a:avLst/>
          </a:prstGeom>
          <a:solidFill>
            <a:srgbClr val="ABC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9728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6E11-5545-45C4-9D26-6A2FBE16BC8C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E0E1-C364-49BF-B887-C77D62BF17D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417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7668-33A7-4116-81D2-F5042A6FBE9E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0A1E-4CD9-486B-994C-CDF35BFF0DB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686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151B-F27B-4DBB-9C68-42E4F449022F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E46-DD15-4CE7-AFBB-01887ACFA2F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03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27D6-A70F-4B29-BDC9-E8A852B5B5A8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FFB2-BD21-47C4-B0FE-E59786B2AB1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9743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3F63AC25-74C3-4B66-B4ED-950769279369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E93742DD-CF88-496E-84CC-90271639722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5E2F0B69-A6D5-4848-9420-530DF609DB2C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71F05813-CF34-48FF-914C-8559286C583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C4E154E0-56F8-4091-ABEA-4B62E6C2EAA8}" type="datetimeFigureOut">
              <a:rPr lang="ko-KR" altLang="en-US"/>
              <a:pPr>
                <a:defRPr/>
              </a:pPr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0FD7E4C8-4ED9-43FB-AEF8-DD01E52702A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" pitchFamily="50" charset="-127"/>
          <a:ea typeface="나눔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0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3" descr="표지 선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820738"/>
            <a:ext cx="15351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851"/>
          <p:cNvGrpSpPr>
            <a:grpSpLocks noChangeAspect="1"/>
          </p:cNvGrpSpPr>
          <p:nvPr/>
        </p:nvGrpSpPr>
        <p:grpSpPr bwMode="auto">
          <a:xfrm>
            <a:off x="1285875" y="2428875"/>
            <a:ext cx="2071688" cy="2076450"/>
            <a:chOff x="810" y="1572"/>
            <a:chExt cx="1305" cy="1308"/>
          </a:xfrm>
        </p:grpSpPr>
        <p:sp>
          <p:nvSpPr>
            <p:cNvPr id="923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>
                <a:gd name="T0" fmla="*/ 470 w 1121"/>
                <a:gd name="T1" fmla="*/ 0 h 1124"/>
                <a:gd name="T2" fmla="*/ 510 w 1121"/>
                <a:gd name="T3" fmla="*/ 2 h 1124"/>
                <a:gd name="T4" fmla="*/ 549 w 1121"/>
                <a:gd name="T5" fmla="*/ 5 h 1124"/>
                <a:gd name="T6" fmla="*/ 587 w 1121"/>
                <a:gd name="T7" fmla="*/ 11 h 1124"/>
                <a:gd name="T8" fmla="*/ 625 w 1121"/>
                <a:gd name="T9" fmla="*/ 19 h 1124"/>
                <a:gd name="T10" fmla="*/ 661 w 1121"/>
                <a:gd name="T11" fmla="*/ 29 h 1124"/>
                <a:gd name="T12" fmla="*/ 697 w 1121"/>
                <a:gd name="T13" fmla="*/ 41 h 1124"/>
                <a:gd name="T14" fmla="*/ 732 w 1121"/>
                <a:gd name="T15" fmla="*/ 55 h 1124"/>
                <a:gd name="T16" fmla="*/ 766 w 1121"/>
                <a:gd name="T17" fmla="*/ 72 h 1124"/>
                <a:gd name="T18" fmla="*/ 799 w 1121"/>
                <a:gd name="T19" fmla="*/ 90 h 1124"/>
                <a:gd name="T20" fmla="*/ 830 w 1121"/>
                <a:gd name="T21" fmla="*/ 109 h 1124"/>
                <a:gd name="T22" fmla="*/ 860 w 1121"/>
                <a:gd name="T23" fmla="*/ 131 h 1124"/>
                <a:gd name="T24" fmla="*/ 889 w 1121"/>
                <a:gd name="T25" fmla="*/ 154 h 1124"/>
                <a:gd name="T26" fmla="*/ 917 w 1121"/>
                <a:gd name="T27" fmla="*/ 178 h 1124"/>
                <a:gd name="T28" fmla="*/ 943 w 1121"/>
                <a:gd name="T29" fmla="*/ 205 h 1124"/>
                <a:gd name="T30" fmla="*/ 968 w 1121"/>
                <a:gd name="T31" fmla="*/ 232 h 1124"/>
                <a:gd name="T32" fmla="*/ 991 w 1121"/>
                <a:gd name="T33" fmla="*/ 261 h 1124"/>
                <a:gd name="T34" fmla="*/ 1012 w 1121"/>
                <a:gd name="T35" fmla="*/ 292 h 1124"/>
                <a:gd name="T36" fmla="*/ 1032 w 1121"/>
                <a:gd name="T37" fmla="*/ 324 h 1124"/>
                <a:gd name="T38" fmla="*/ 1050 w 1121"/>
                <a:gd name="T39" fmla="*/ 356 h 1124"/>
                <a:gd name="T40" fmla="*/ 1066 w 1121"/>
                <a:gd name="T41" fmla="*/ 390 h 1124"/>
                <a:gd name="T42" fmla="*/ 1080 w 1121"/>
                <a:gd name="T43" fmla="*/ 425 h 1124"/>
                <a:gd name="T44" fmla="*/ 1092 w 1121"/>
                <a:gd name="T45" fmla="*/ 461 h 1124"/>
                <a:gd name="T46" fmla="*/ 1102 w 1121"/>
                <a:gd name="T47" fmla="*/ 498 h 1124"/>
                <a:gd name="T48" fmla="*/ 1110 w 1121"/>
                <a:gd name="T49" fmla="*/ 535 h 1124"/>
                <a:gd name="T50" fmla="*/ 1116 w 1121"/>
                <a:gd name="T51" fmla="*/ 574 h 1124"/>
                <a:gd name="T52" fmla="*/ 1120 w 1121"/>
                <a:gd name="T53" fmla="*/ 613 h 1124"/>
                <a:gd name="T54" fmla="*/ 1121 w 1121"/>
                <a:gd name="T55" fmla="*/ 652 h 1124"/>
                <a:gd name="T56" fmla="*/ 1120 w 1121"/>
                <a:gd name="T57" fmla="*/ 692 h 1124"/>
                <a:gd name="T58" fmla="*/ 1116 w 1121"/>
                <a:gd name="T59" fmla="*/ 731 h 1124"/>
                <a:gd name="T60" fmla="*/ 1110 w 1121"/>
                <a:gd name="T61" fmla="*/ 769 h 1124"/>
                <a:gd name="T62" fmla="*/ 1103 w 1121"/>
                <a:gd name="T63" fmla="*/ 806 h 1124"/>
                <a:gd name="T64" fmla="*/ 1093 w 1121"/>
                <a:gd name="T65" fmla="*/ 843 h 1124"/>
                <a:gd name="T66" fmla="*/ 1081 w 1121"/>
                <a:gd name="T67" fmla="*/ 878 h 1124"/>
                <a:gd name="T68" fmla="*/ 1067 w 1121"/>
                <a:gd name="T69" fmla="*/ 913 h 1124"/>
                <a:gd name="T70" fmla="*/ 1051 w 1121"/>
                <a:gd name="T71" fmla="*/ 947 h 1124"/>
                <a:gd name="T72" fmla="*/ 1033 w 1121"/>
                <a:gd name="T73" fmla="*/ 979 h 1124"/>
                <a:gd name="T74" fmla="*/ 1014 w 1121"/>
                <a:gd name="T75" fmla="*/ 1011 h 1124"/>
                <a:gd name="T76" fmla="*/ 993 w 1121"/>
                <a:gd name="T77" fmla="*/ 1041 h 1124"/>
                <a:gd name="T78" fmla="*/ 970 w 1121"/>
                <a:gd name="T79" fmla="*/ 1070 h 1124"/>
                <a:gd name="T80" fmla="*/ 945 w 1121"/>
                <a:gd name="T81" fmla="*/ 1098 h 1124"/>
                <a:gd name="T82" fmla="*/ 919 w 1121"/>
                <a:gd name="T83" fmla="*/ 1124 h 1124"/>
                <a:gd name="T84" fmla="*/ 0 w 1121"/>
                <a:gd name="T85" fmla="*/ 202 h 1124"/>
                <a:gd name="T86" fmla="*/ 26 w 1121"/>
                <a:gd name="T87" fmla="*/ 176 h 1124"/>
                <a:gd name="T88" fmla="*/ 54 w 1121"/>
                <a:gd name="T89" fmla="*/ 152 h 1124"/>
                <a:gd name="T90" fmla="*/ 83 w 1121"/>
                <a:gd name="T91" fmla="*/ 129 h 1124"/>
                <a:gd name="T92" fmla="*/ 113 w 1121"/>
                <a:gd name="T93" fmla="*/ 108 h 1124"/>
                <a:gd name="T94" fmla="*/ 144 w 1121"/>
                <a:gd name="T95" fmla="*/ 88 h 1124"/>
                <a:gd name="T96" fmla="*/ 177 w 1121"/>
                <a:gd name="T97" fmla="*/ 71 h 1124"/>
                <a:gd name="T98" fmla="*/ 210 w 1121"/>
                <a:gd name="T99" fmla="*/ 55 h 1124"/>
                <a:gd name="T100" fmla="*/ 245 w 1121"/>
                <a:gd name="T101" fmla="*/ 41 h 1124"/>
                <a:gd name="T102" fmla="*/ 280 w 1121"/>
                <a:gd name="T103" fmla="*/ 29 h 1124"/>
                <a:gd name="T104" fmla="*/ 317 w 1121"/>
                <a:gd name="T105" fmla="*/ 19 h 1124"/>
                <a:gd name="T106" fmla="*/ 354 w 1121"/>
                <a:gd name="T107" fmla="*/ 11 h 1124"/>
                <a:gd name="T108" fmla="*/ 392 w 1121"/>
                <a:gd name="T109" fmla="*/ 5 h 1124"/>
                <a:gd name="T110" fmla="*/ 431 w 1121"/>
                <a:gd name="T111" fmla="*/ 2 h 1124"/>
                <a:gd name="T112" fmla="*/ 470 w 1121"/>
                <a:gd name="T113" fmla="*/ 0 h 11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>
                <a:gd name="T0" fmla="*/ 180 w 1099"/>
                <a:gd name="T1" fmla="*/ 0 h 1102"/>
                <a:gd name="T2" fmla="*/ 1099 w 1099"/>
                <a:gd name="T3" fmla="*/ 922 h 1102"/>
                <a:gd name="T4" fmla="*/ 1072 w 1099"/>
                <a:gd name="T5" fmla="*/ 947 h 1102"/>
                <a:gd name="T6" fmla="*/ 1043 w 1099"/>
                <a:gd name="T7" fmla="*/ 970 h 1102"/>
                <a:gd name="T8" fmla="*/ 1012 w 1099"/>
                <a:gd name="T9" fmla="*/ 992 h 1102"/>
                <a:gd name="T10" fmla="*/ 981 w 1099"/>
                <a:gd name="T11" fmla="*/ 1012 h 1102"/>
                <a:gd name="T12" fmla="*/ 948 w 1099"/>
                <a:gd name="T13" fmla="*/ 1030 h 1102"/>
                <a:gd name="T14" fmla="*/ 914 w 1099"/>
                <a:gd name="T15" fmla="*/ 1046 h 1102"/>
                <a:gd name="T16" fmla="*/ 879 w 1099"/>
                <a:gd name="T17" fmla="*/ 1061 h 1102"/>
                <a:gd name="T18" fmla="*/ 843 w 1099"/>
                <a:gd name="T19" fmla="*/ 1073 h 1102"/>
                <a:gd name="T20" fmla="*/ 806 w 1099"/>
                <a:gd name="T21" fmla="*/ 1083 h 1102"/>
                <a:gd name="T22" fmla="*/ 768 w 1099"/>
                <a:gd name="T23" fmla="*/ 1091 h 1102"/>
                <a:gd name="T24" fmla="*/ 729 w 1099"/>
                <a:gd name="T25" fmla="*/ 1097 h 1102"/>
                <a:gd name="T26" fmla="*/ 690 w 1099"/>
                <a:gd name="T27" fmla="*/ 1101 h 1102"/>
                <a:gd name="T28" fmla="*/ 650 w 1099"/>
                <a:gd name="T29" fmla="*/ 1102 h 1102"/>
                <a:gd name="T30" fmla="*/ 611 w 1099"/>
                <a:gd name="T31" fmla="*/ 1101 h 1102"/>
                <a:gd name="T32" fmla="*/ 572 w 1099"/>
                <a:gd name="T33" fmla="*/ 1097 h 1102"/>
                <a:gd name="T34" fmla="*/ 533 w 1099"/>
                <a:gd name="T35" fmla="*/ 1092 h 1102"/>
                <a:gd name="T36" fmla="*/ 496 w 1099"/>
                <a:gd name="T37" fmla="*/ 1083 h 1102"/>
                <a:gd name="T38" fmla="*/ 459 w 1099"/>
                <a:gd name="T39" fmla="*/ 1074 h 1102"/>
                <a:gd name="T40" fmla="*/ 423 w 1099"/>
                <a:gd name="T41" fmla="*/ 1061 h 1102"/>
                <a:gd name="T42" fmla="*/ 388 w 1099"/>
                <a:gd name="T43" fmla="*/ 1047 h 1102"/>
                <a:gd name="T44" fmla="*/ 355 w 1099"/>
                <a:gd name="T45" fmla="*/ 1031 h 1102"/>
                <a:gd name="T46" fmla="*/ 322 w 1099"/>
                <a:gd name="T47" fmla="*/ 1013 h 1102"/>
                <a:gd name="T48" fmla="*/ 291 w 1099"/>
                <a:gd name="T49" fmla="*/ 993 h 1102"/>
                <a:gd name="T50" fmla="*/ 260 w 1099"/>
                <a:gd name="T51" fmla="*/ 972 h 1102"/>
                <a:gd name="T52" fmla="*/ 231 w 1099"/>
                <a:gd name="T53" fmla="*/ 949 h 1102"/>
                <a:gd name="T54" fmla="*/ 204 w 1099"/>
                <a:gd name="T55" fmla="*/ 924 h 1102"/>
                <a:gd name="T56" fmla="*/ 178 w 1099"/>
                <a:gd name="T57" fmla="*/ 898 h 1102"/>
                <a:gd name="T58" fmla="*/ 153 w 1099"/>
                <a:gd name="T59" fmla="*/ 870 h 1102"/>
                <a:gd name="T60" fmla="*/ 130 w 1099"/>
                <a:gd name="T61" fmla="*/ 841 h 1102"/>
                <a:gd name="T62" fmla="*/ 108 w 1099"/>
                <a:gd name="T63" fmla="*/ 811 h 1102"/>
                <a:gd name="T64" fmla="*/ 89 w 1099"/>
                <a:gd name="T65" fmla="*/ 779 h 1102"/>
                <a:gd name="T66" fmla="*/ 71 w 1099"/>
                <a:gd name="T67" fmla="*/ 746 h 1102"/>
                <a:gd name="T68" fmla="*/ 55 w 1099"/>
                <a:gd name="T69" fmla="*/ 713 h 1102"/>
                <a:gd name="T70" fmla="*/ 41 w 1099"/>
                <a:gd name="T71" fmla="*/ 678 h 1102"/>
                <a:gd name="T72" fmla="*/ 28 w 1099"/>
                <a:gd name="T73" fmla="*/ 642 h 1102"/>
                <a:gd name="T74" fmla="*/ 19 w 1099"/>
                <a:gd name="T75" fmla="*/ 605 h 1102"/>
                <a:gd name="T76" fmla="*/ 10 w 1099"/>
                <a:gd name="T77" fmla="*/ 568 h 1102"/>
                <a:gd name="T78" fmla="*/ 5 w 1099"/>
                <a:gd name="T79" fmla="*/ 529 h 1102"/>
                <a:gd name="T80" fmla="*/ 1 w 1099"/>
                <a:gd name="T81" fmla="*/ 490 h 1102"/>
                <a:gd name="T82" fmla="*/ 0 w 1099"/>
                <a:gd name="T83" fmla="*/ 450 h 1102"/>
                <a:gd name="T84" fmla="*/ 1 w 1099"/>
                <a:gd name="T85" fmla="*/ 410 h 1102"/>
                <a:gd name="T86" fmla="*/ 5 w 1099"/>
                <a:gd name="T87" fmla="*/ 371 h 1102"/>
                <a:gd name="T88" fmla="*/ 11 w 1099"/>
                <a:gd name="T89" fmla="*/ 332 h 1102"/>
                <a:gd name="T90" fmla="*/ 19 w 1099"/>
                <a:gd name="T91" fmla="*/ 294 h 1102"/>
                <a:gd name="T92" fmla="*/ 29 w 1099"/>
                <a:gd name="T93" fmla="*/ 258 h 1102"/>
                <a:gd name="T94" fmla="*/ 41 w 1099"/>
                <a:gd name="T95" fmla="*/ 221 h 1102"/>
                <a:gd name="T96" fmla="*/ 56 w 1099"/>
                <a:gd name="T97" fmla="*/ 186 h 1102"/>
                <a:gd name="T98" fmla="*/ 72 w 1099"/>
                <a:gd name="T99" fmla="*/ 152 h 1102"/>
                <a:gd name="T100" fmla="*/ 90 w 1099"/>
                <a:gd name="T101" fmla="*/ 119 h 1102"/>
                <a:gd name="T102" fmla="*/ 110 w 1099"/>
                <a:gd name="T103" fmla="*/ 87 h 1102"/>
                <a:gd name="T104" fmla="*/ 132 w 1099"/>
                <a:gd name="T105" fmla="*/ 57 h 1102"/>
                <a:gd name="T106" fmla="*/ 155 w 1099"/>
                <a:gd name="T107" fmla="*/ 28 h 1102"/>
                <a:gd name="T108" fmla="*/ 180 w 1099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>
                <a:gd name="T0" fmla="*/ 59 w 118"/>
                <a:gd name="T1" fmla="*/ 0 h 117"/>
                <a:gd name="T2" fmla="*/ 70 w 118"/>
                <a:gd name="T3" fmla="*/ 1 h 117"/>
                <a:gd name="T4" fmla="*/ 82 w 118"/>
                <a:gd name="T5" fmla="*/ 4 h 117"/>
                <a:gd name="T6" fmla="*/ 91 w 118"/>
                <a:gd name="T7" fmla="*/ 9 h 117"/>
                <a:gd name="T8" fmla="*/ 100 w 118"/>
                <a:gd name="T9" fmla="*/ 17 h 117"/>
                <a:gd name="T10" fmla="*/ 108 w 118"/>
                <a:gd name="T11" fmla="*/ 26 h 117"/>
                <a:gd name="T12" fmla="*/ 113 w 118"/>
                <a:gd name="T13" fmla="*/ 36 h 117"/>
                <a:gd name="T14" fmla="*/ 116 w 118"/>
                <a:gd name="T15" fmla="*/ 47 h 117"/>
                <a:gd name="T16" fmla="*/ 118 w 118"/>
                <a:gd name="T17" fmla="*/ 58 h 117"/>
                <a:gd name="T18" fmla="*/ 116 w 118"/>
                <a:gd name="T19" fmla="*/ 70 h 117"/>
                <a:gd name="T20" fmla="*/ 113 w 118"/>
                <a:gd name="T21" fmla="*/ 81 h 117"/>
                <a:gd name="T22" fmla="*/ 108 w 118"/>
                <a:gd name="T23" fmla="*/ 91 h 117"/>
                <a:gd name="T24" fmla="*/ 100 w 118"/>
                <a:gd name="T25" fmla="*/ 100 h 117"/>
                <a:gd name="T26" fmla="*/ 91 w 118"/>
                <a:gd name="T27" fmla="*/ 107 h 117"/>
                <a:gd name="T28" fmla="*/ 82 w 118"/>
                <a:gd name="T29" fmla="*/ 113 h 117"/>
                <a:gd name="T30" fmla="*/ 70 w 118"/>
                <a:gd name="T31" fmla="*/ 116 h 117"/>
                <a:gd name="T32" fmla="*/ 59 w 118"/>
                <a:gd name="T33" fmla="*/ 117 h 117"/>
                <a:gd name="T34" fmla="*/ 47 w 118"/>
                <a:gd name="T35" fmla="*/ 116 h 117"/>
                <a:gd name="T36" fmla="*/ 36 w 118"/>
                <a:gd name="T37" fmla="*/ 113 h 117"/>
                <a:gd name="T38" fmla="*/ 26 w 118"/>
                <a:gd name="T39" fmla="*/ 107 h 117"/>
                <a:gd name="T40" fmla="*/ 17 w 118"/>
                <a:gd name="T41" fmla="*/ 100 h 117"/>
                <a:gd name="T42" fmla="*/ 10 w 118"/>
                <a:gd name="T43" fmla="*/ 91 h 117"/>
                <a:gd name="T44" fmla="*/ 5 w 118"/>
                <a:gd name="T45" fmla="*/ 81 h 117"/>
                <a:gd name="T46" fmla="*/ 1 w 118"/>
                <a:gd name="T47" fmla="*/ 70 h 117"/>
                <a:gd name="T48" fmla="*/ 0 w 118"/>
                <a:gd name="T49" fmla="*/ 58 h 117"/>
                <a:gd name="T50" fmla="*/ 1 w 118"/>
                <a:gd name="T51" fmla="*/ 47 h 117"/>
                <a:gd name="T52" fmla="*/ 5 w 118"/>
                <a:gd name="T53" fmla="*/ 36 h 117"/>
                <a:gd name="T54" fmla="*/ 10 w 118"/>
                <a:gd name="T55" fmla="*/ 26 h 117"/>
                <a:gd name="T56" fmla="*/ 17 w 118"/>
                <a:gd name="T57" fmla="*/ 17 h 117"/>
                <a:gd name="T58" fmla="*/ 26 w 118"/>
                <a:gd name="T59" fmla="*/ 9 h 117"/>
                <a:gd name="T60" fmla="*/ 36 w 118"/>
                <a:gd name="T61" fmla="*/ 4 h 117"/>
                <a:gd name="T62" fmla="*/ 47 w 118"/>
                <a:gd name="T63" fmla="*/ 1 h 117"/>
                <a:gd name="T64" fmla="*/ 59 w 11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>
                <a:gd name="T0" fmla="*/ 59 w 118"/>
                <a:gd name="T1" fmla="*/ 0 h 118"/>
                <a:gd name="T2" fmla="*/ 71 w 118"/>
                <a:gd name="T3" fmla="*/ 1 h 118"/>
                <a:gd name="T4" fmla="*/ 82 w 118"/>
                <a:gd name="T5" fmla="*/ 5 h 118"/>
                <a:gd name="T6" fmla="*/ 92 w 118"/>
                <a:gd name="T7" fmla="*/ 11 h 118"/>
                <a:gd name="T8" fmla="*/ 101 w 118"/>
                <a:gd name="T9" fmla="*/ 18 h 118"/>
                <a:gd name="T10" fmla="*/ 108 w 118"/>
                <a:gd name="T11" fmla="*/ 26 h 118"/>
                <a:gd name="T12" fmla="*/ 113 w 118"/>
                <a:gd name="T13" fmla="*/ 36 h 118"/>
                <a:gd name="T14" fmla="*/ 117 w 118"/>
                <a:gd name="T15" fmla="*/ 47 h 118"/>
                <a:gd name="T16" fmla="*/ 118 w 118"/>
                <a:gd name="T17" fmla="*/ 59 h 118"/>
                <a:gd name="T18" fmla="*/ 117 w 118"/>
                <a:gd name="T19" fmla="*/ 71 h 118"/>
                <a:gd name="T20" fmla="*/ 113 w 118"/>
                <a:gd name="T21" fmla="*/ 82 h 118"/>
                <a:gd name="T22" fmla="*/ 108 w 118"/>
                <a:gd name="T23" fmla="*/ 92 h 118"/>
                <a:gd name="T24" fmla="*/ 101 w 118"/>
                <a:gd name="T25" fmla="*/ 101 h 118"/>
                <a:gd name="T26" fmla="*/ 92 w 118"/>
                <a:gd name="T27" fmla="*/ 108 h 118"/>
                <a:gd name="T28" fmla="*/ 82 w 118"/>
                <a:gd name="T29" fmla="*/ 114 h 118"/>
                <a:gd name="T30" fmla="*/ 71 w 118"/>
                <a:gd name="T31" fmla="*/ 117 h 118"/>
                <a:gd name="T32" fmla="*/ 59 w 118"/>
                <a:gd name="T33" fmla="*/ 118 h 118"/>
                <a:gd name="T34" fmla="*/ 47 w 118"/>
                <a:gd name="T35" fmla="*/ 117 h 118"/>
                <a:gd name="T36" fmla="*/ 36 w 118"/>
                <a:gd name="T37" fmla="*/ 114 h 118"/>
                <a:gd name="T38" fmla="*/ 26 w 118"/>
                <a:gd name="T39" fmla="*/ 108 h 118"/>
                <a:gd name="T40" fmla="*/ 18 w 118"/>
                <a:gd name="T41" fmla="*/ 101 h 118"/>
                <a:gd name="T42" fmla="*/ 11 w 118"/>
                <a:gd name="T43" fmla="*/ 92 h 118"/>
                <a:gd name="T44" fmla="*/ 5 w 118"/>
                <a:gd name="T45" fmla="*/ 82 h 118"/>
                <a:gd name="T46" fmla="*/ 1 w 118"/>
                <a:gd name="T47" fmla="*/ 71 h 118"/>
                <a:gd name="T48" fmla="*/ 0 w 118"/>
                <a:gd name="T49" fmla="*/ 59 h 118"/>
                <a:gd name="T50" fmla="*/ 1 w 118"/>
                <a:gd name="T51" fmla="*/ 47 h 118"/>
                <a:gd name="T52" fmla="*/ 5 w 118"/>
                <a:gd name="T53" fmla="*/ 36 h 118"/>
                <a:gd name="T54" fmla="*/ 11 w 118"/>
                <a:gd name="T55" fmla="*/ 26 h 118"/>
                <a:gd name="T56" fmla="*/ 18 w 118"/>
                <a:gd name="T57" fmla="*/ 18 h 118"/>
                <a:gd name="T58" fmla="*/ 26 w 118"/>
                <a:gd name="T59" fmla="*/ 11 h 118"/>
                <a:gd name="T60" fmla="*/ 36 w 118"/>
                <a:gd name="T61" fmla="*/ 5 h 118"/>
                <a:gd name="T62" fmla="*/ 47 w 118"/>
                <a:gd name="T63" fmla="*/ 1 h 118"/>
                <a:gd name="T64" fmla="*/ 59 w 118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>
                <a:gd name="T0" fmla="*/ 577 w 1080"/>
                <a:gd name="T1" fmla="*/ 2 h 1082"/>
                <a:gd name="T2" fmla="*/ 649 w 1080"/>
                <a:gd name="T3" fmla="*/ 11 h 1082"/>
                <a:gd name="T4" fmla="*/ 718 w 1080"/>
                <a:gd name="T5" fmla="*/ 30 h 1082"/>
                <a:gd name="T6" fmla="*/ 782 w 1080"/>
                <a:gd name="T7" fmla="*/ 58 h 1082"/>
                <a:gd name="T8" fmla="*/ 842 w 1080"/>
                <a:gd name="T9" fmla="*/ 93 h 1082"/>
                <a:gd name="T10" fmla="*/ 897 w 1080"/>
                <a:gd name="T11" fmla="*/ 135 h 1082"/>
                <a:gd name="T12" fmla="*/ 946 w 1080"/>
                <a:gd name="T13" fmla="*/ 184 h 1082"/>
                <a:gd name="T14" fmla="*/ 988 w 1080"/>
                <a:gd name="T15" fmla="*/ 239 h 1082"/>
                <a:gd name="T16" fmla="*/ 1023 w 1080"/>
                <a:gd name="T17" fmla="*/ 299 h 1082"/>
                <a:gd name="T18" fmla="*/ 1050 w 1080"/>
                <a:gd name="T19" fmla="*/ 364 h 1082"/>
                <a:gd name="T20" fmla="*/ 1069 w 1080"/>
                <a:gd name="T21" fmla="*/ 432 h 1082"/>
                <a:gd name="T22" fmla="*/ 1079 w 1080"/>
                <a:gd name="T23" fmla="*/ 504 h 1082"/>
                <a:gd name="T24" fmla="*/ 1079 w 1080"/>
                <a:gd name="T25" fmla="*/ 579 h 1082"/>
                <a:gd name="T26" fmla="*/ 1069 w 1080"/>
                <a:gd name="T27" fmla="*/ 650 h 1082"/>
                <a:gd name="T28" fmla="*/ 1050 w 1080"/>
                <a:gd name="T29" fmla="*/ 719 h 1082"/>
                <a:gd name="T30" fmla="*/ 1023 w 1080"/>
                <a:gd name="T31" fmla="*/ 784 h 1082"/>
                <a:gd name="T32" fmla="*/ 988 w 1080"/>
                <a:gd name="T33" fmla="*/ 844 h 1082"/>
                <a:gd name="T34" fmla="*/ 946 w 1080"/>
                <a:gd name="T35" fmla="*/ 899 h 1082"/>
                <a:gd name="T36" fmla="*/ 897 w 1080"/>
                <a:gd name="T37" fmla="*/ 948 h 1082"/>
                <a:gd name="T38" fmla="*/ 842 w 1080"/>
                <a:gd name="T39" fmla="*/ 990 h 1082"/>
                <a:gd name="T40" fmla="*/ 782 w 1080"/>
                <a:gd name="T41" fmla="*/ 1025 h 1082"/>
                <a:gd name="T42" fmla="*/ 718 w 1080"/>
                <a:gd name="T43" fmla="*/ 1052 h 1082"/>
                <a:gd name="T44" fmla="*/ 649 w 1080"/>
                <a:gd name="T45" fmla="*/ 1071 h 1082"/>
                <a:gd name="T46" fmla="*/ 577 w 1080"/>
                <a:gd name="T47" fmla="*/ 1081 h 1082"/>
                <a:gd name="T48" fmla="*/ 504 w 1080"/>
                <a:gd name="T49" fmla="*/ 1081 h 1082"/>
                <a:gd name="T50" fmla="*/ 432 w 1080"/>
                <a:gd name="T51" fmla="*/ 1071 h 1082"/>
                <a:gd name="T52" fmla="*/ 363 w 1080"/>
                <a:gd name="T53" fmla="*/ 1052 h 1082"/>
                <a:gd name="T54" fmla="*/ 299 w 1080"/>
                <a:gd name="T55" fmla="*/ 1025 h 1082"/>
                <a:gd name="T56" fmla="*/ 239 w 1080"/>
                <a:gd name="T57" fmla="*/ 990 h 1082"/>
                <a:gd name="T58" fmla="*/ 184 w 1080"/>
                <a:gd name="T59" fmla="*/ 948 h 1082"/>
                <a:gd name="T60" fmla="*/ 135 w 1080"/>
                <a:gd name="T61" fmla="*/ 899 h 1082"/>
                <a:gd name="T62" fmla="*/ 93 w 1080"/>
                <a:gd name="T63" fmla="*/ 844 h 1082"/>
                <a:gd name="T64" fmla="*/ 58 w 1080"/>
                <a:gd name="T65" fmla="*/ 784 h 1082"/>
                <a:gd name="T66" fmla="*/ 30 w 1080"/>
                <a:gd name="T67" fmla="*/ 719 h 1082"/>
                <a:gd name="T68" fmla="*/ 11 w 1080"/>
                <a:gd name="T69" fmla="*/ 650 h 1082"/>
                <a:gd name="T70" fmla="*/ 2 w 1080"/>
                <a:gd name="T71" fmla="*/ 579 h 1082"/>
                <a:gd name="T72" fmla="*/ 2 w 1080"/>
                <a:gd name="T73" fmla="*/ 504 h 1082"/>
                <a:gd name="T74" fmla="*/ 11 w 1080"/>
                <a:gd name="T75" fmla="*/ 432 h 1082"/>
                <a:gd name="T76" fmla="*/ 30 w 1080"/>
                <a:gd name="T77" fmla="*/ 364 h 1082"/>
                <a:gd name="T78" fmla="*/ 58 w 1080"/>
                <a:gd name="T79" fmla="*/ 299 h 1082"/>
                <a:gd name="T80" fmla="*/ 93 w 1080"/>
                <a:gd name="T81" fmla="*/ 239 h 1082"/>
                <a:gd name="T82" fmla="*/ 135 w 1080"/>
                <a:gd name="T83" fmla="*/ 184 h 1082"/>
                <a:gd name="T84" fmla="*/ 184 w 1080"/>
                <a:gd name="T85" fmla="*/ 135 h 1082"/>
                <a:gd name="T86" fmla="*/ 239 w 1080"/>
                <a:gd name="T87" fmla="*/ 93 h 1082"/>
                <a:gd name="T88" fmla="*/ 299 w 1080"/>
                <a:gd name="T89" fmla="*/ 58 h 1082"/>
                <a:gd name="T90" fmla="*/ 363 w 1080"/>
                <a:gd name="T91" fmla="*/ 30 h 1082"/>
                <a:gd name="T92" fmla="*/ 432 w 1080"/>
                <a:gd name="T93" fmla="*/ 11 h 1082"/>
                <a:gd name="T94" fmla="*/ 504 w 1080"/>
                <a:gd name="T95" fmla="*/ 2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9220" name="그림 21" descr="원  외부 점선 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178050"/>
            <a:ext cx="25733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타원 33"/>
          <p:cNvSpPr/>
          <p:nvPr/>
        </p:nvSpPr>
        <p:spPr>
          <a:xfrm>
            <a:off x="1493838" y="2646363"/>
            <a:ext cx="1663700" cy="1663700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 </a:t>
            </a:r>
            <a:endParaRPr kumimoji="0" lang="ko-KR" altLang="en-US" dirty="0"/>
          </a:p>
        </p:txBody>
      </p:sp>
      <p:grpSp>
        <p:nvGrpSpPr>
          <p:cNvPr id="9222" name="그룹 24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36" name="타원 3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37" name="이등변 삼각형 36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38" name="제목 1"/>
          <p:cNvSpPr txBox="1">
            <a:spLocks/>
          </p:cNvSpPr>
          <p:nvPr/>
        </p:nvSpPr>
        <p:spPr>
          <a:xfrm>
            <a:off x="3667125" y="2714625"/>
            <a:ext cx="4402138" cy="1511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수학으로 세상 보기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36563" y="441325"/>
            <a:ext cx="3328987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225" name="TextBox 29"/>
          <p:cNvSpPr txBox="1">
            <a:spLocks noChangeArrowheads="1"/>
          </p:cNvSpPr>
          <p:nvPr/>
        </p:nvSpPr>
        <p:spPr bwMode="auto">
          <a:xfrm>
            <a:off x="519113" y="493713"/>
            <a:ext cx="3497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수학으로 세상 보기 </a:t>
            </a:r>
            <a:r>
              <a:rPr lang="en-US" altLang="ko-KR" sz="140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>
                <a:latin typeface="나눔고딕 ExtraBold" pitchFamily="50" charset="-127"/>
                <a:ea typeface="나눔고딕 ExtraBold" pitchFamily="50" charset="-127"/>
              </a:rPr>
              <a:t>138~139</a:t>
            </a: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226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8374063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840788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03375" y="2887663"/>
            <a:ext cx="1584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kumimoji="0" lang="ko-KR" altLang="en-US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kumimoji="0" lang="en-US" altLang="ko-KR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kumimoji="0" lang="ko-KR" altLang="en-US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930910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5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주변에서 배운 내용을 찾아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말해 보기</a:t>
            </a:r>
          </a:p>
        </p:txBody>
      </p:sp>
      <p:pic>
        <p:nvPicPr>
          <p:cNvPr id="10243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b="4588"/>
          <a:stretch>
            <a:fillRect/>
          </a:stretch>
        </p:blipFill>
        <p:spPr bwMode="auto">
          <a:xfrm>
            <a:off x="2720975" y="1447800"/>
            <a:ext cx="439261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1"/>
          <a:stretch>
            <a:fillRect/>
          </a:stretch>
        </p:blipFill>
        <p:spPr bwMode="auto">
          <a:xfrm>
            <a:off x="4867275" y="2078038"/>
            <a:ext cx="19939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906463" y="4257675"/>
            <a:ext cx="8070850" cy="1641475"/>
            <a:chOff x="906463" y="4257675"/>
            <a:chExt cx="8070850" cy="1641475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920750" y="4708525"/>
              <a:ext cx="8056563" cy="1190625"/>
            </a:xfrm>
            <a:prstGeom prst="roundRect">
              <a:avLst>
                <a:gd name="adj" fmla="val 1068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11294" name="TextBox 54"/>
            <p:cNvSpPr txBox="1">
              <a:spLocks noChangeArrowheads="1"/>
            </p:cNvSpPr>
            <p:nvPr/>
          </p:nvSpPr>
          <p:spPr bwMode="auto">
            <a:xfrm>
              <a:off x="1100572" y="4257675"/>
              <a:ext cx="7488237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lang="ko-KR" altLang="en-US" sz="2200" b="1"/>
                <a:t>한 학기 동안 수학 시간에 어떤 것들을 배웠나요</a:t>
              </a:r>
              <a:r>
                <a:rPr lang="en-US" altLang="ko-KR" sz="2200" b="1"/>
                <a:t>?</a:t>
              </a:r>
            </a:p>
          </p:txBody>
        </p:sp>
        <p:sp>
          <p:nvSpPr>
            <p:cNvPr id="11295" name="Freeform 14"/>
            <p:cNvSpPr>
              <a:spLocks/>
            </p:cNvSpPr>
            <p:nvPr/>
          </p:nvSpPr>
          <p:spPr bwMode="auto">
            <a:xfrm>
              <a:off x="906463" y="4410075"/>
              <a:ext cx="125412" cy="125412"/>
            </a:xfrm>
            <a:custGeom>
              <a:avLst/>
              <a:gdLst>
                <a:gd name="T0" fmla="*/ 2147483647 w 149"/>
                <a:gd name="T1" fmla="*/ 0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2147483647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2147483647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0 w 149"/>
                <a:gd name="T81" fmla="*/ 2147483647 h 148"/>
                <a:gd name="T82" fmla="*/ 0 w 149"/>
                <a:gd name="T83" fmla="*/ 2147483647 h 148"/>
                <a:gd name="T84" fmla="*/ 0 w 149"/>
                <a:gd name="T85" fmla="*/ 2147483647 h 148"/>
                <a:gd name="T86" fmla="*/ 0 w 149"/>
                <a:gd name="T87" fmla="*/ 2147483647 h 148"/>
                <a:gd name="T88" fmla="*/ 0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2147483647 w 149"/>
                <a:gd name="T105" fmla="*/ 2147483647 h 148"/>
                <a:gd name="T106" fmla="*/ 2147483647 w 149"/>
                <a:gd name="T107" fmla="*/ 2147483647 h 148"/>
                <a:gd name="T108" fmla="*/ 2147483647 w 149"/>
                <a:gd name="T109" fmla="*/ 2147483647 h 148"/>
                <a:gd name="T110" fmla="*/ 2147483647 w 149"/>
                <a:gd name="T111" fmla="*/ 0 h 148"/>
                <a:gd name="T112" fmla="*/ 2147483647 w 149"/>
                <a:gd name="T113" fmla="*/ 0 h 148"/>
                <a:gd name="T114" fmla="*/ 2147483647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9" name="그룹 1"/>
          <p:cNvGrpSpPr>
            <a:grpSpLocks/>
          </p:cNvGrpSpPr>
          <p:nvPr/>
        </p:nvGrpSpPr>
        <p:grpSpPr bwMode="auto">
          <a:xfrm>
            <a:off x="917575" y="1412875"/>
            <a:ext cx="7712075" cy="430213"/>
            <a:chOff x="917575" y="4257675"/>
            <a:chExt cx="7712075" cy="430213"/>
          </a:xfrm>
        </p:grpSpPr>
        <p:sp>
          <p:nvSpPr>
            <p:cNvPr id="11289" name="TextBox 54"/>
            <p:cNvSpPr txBox="1">
              <a:spLocks noChangeArrowheads="1"/>
            </p:cNvSpPr>
            <p:nvPr/>
          </p:nvSpPr>
          <p:spPr bwMode="auto">
            <a:xfrm>
              <a:off x="1141413" y="4257675"/>
              <a:ext cx="7488237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lang="ko-KR" altLang="en-US" sz="2200" b="1"/>
                <a:t>이번 학기에 배운 내용을 우리 주변에서 찾아봅시다</a:t>
              </a:r>
              <a:r>
                <a:rPr lang="en-US" altLang="ko-KR" sz="2200" b="1"/>
                <a:t>.</a:t>
              </a:r>
            </a:p>
          </p:txBody>
        </p:sp>
        <p:grpSp>
          <p:nvGrpSpPr>
            <p:cNvPr id="11290" name="그룹 47"/>
            <p:cNvGrpSpPr>
              <a:grpSpLocks/>
            </p:cNvGrpSpPr>
            <p:nvPr/>
          </p:nvGrpSpPr>
          <p:grpSpPr bwMode="auto">
            <a:xfrm>
              <a:off x="917575" y="4364038"/>
              <a:ext cx="219075" cy="217487"/>
              <a:chOff x="-572047" y="4429132"/>
              <a:chExt cx="291025" cy="289721"/>
            </a:xfrm>
          </p:grpSpPr>
          <p:sp>
            <p:nvSpPr>
              <p:cNvPr id="1129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>
                  <a:gd name="T0" fmla="*/ 2147483647 w 149"/>
                  <a:gd name="T1" fmla="*/ 0 h 148"/>
                  <a:gd name="T2" fmla="*/ 2147483647 w 149"/>
                  <a:gd name="T3" fmla="*/ 2147483647 h 148"/>
                  <a:gd name="T4" fmla="*/ 2147483647 w 149"/>
                  <a:gd name="T5" fmla="*/ 2147483647 h 148"/>
                  <a:gd name="T6" fmla="*/ 2147483647 w 149"/>
                  <a:gd name="T7" fmla="*/ 2147483647 h 148"/>
                  <a:gd name="T8" fmla="*/ 2147483647 w 149"/>
                  <a:gd name="T9" fmla="*/ 2147483647 h 148"/>
                  <a:gd name="T10" fmla="*/ 2147483647 w 149"/>
                  <a:gd name="T11" fmla="*/ 2147483647 h 148"/>
                  <a:gd name="T12" fmla="*/ 2147483647 w 149"/>
                  <a:gd name="T13" fmla="*/ 2147483647 h 148"/>
                  <a:gd name="T14" fmla="*/ 2147483647 w 149"/>
                  <a:gd name="T15" fmla="*/ 2147483647 h 148"/>
                  <a:gd name="T16" fmla="*/ 2147483647 w 149"/>
                  <a:gd name="T17" fmla="*/ 2147483647 h 148"/>
                  <a:gd name="T18" fmla="*/ 2147483647 w 149"/>
                  <a:gd name="T19" fmla="*/ 2147483647 h 148"/>
                  <a:gd name="T20" fmla="*/ 2147483647 w 149"/>
                  <a:gd name="T21" fmla="*/ 2147483647 h 148"/>
                  <a:gd name="T22" fmla="*/ 2147483647 w 149"/>
                  <a:gd name="T23" fmla="*/ 2147483647 h 148"/>
                  <a:gd name="T24" fmla="*/ 2147483647 w 149"/>
                  <a:gd name="T25" fmla="*/ 2147483647 h 148"/>
                  <a:gd name="T26" fmla="*/ 2147483647 w 149"/>
                  <a:gd name="T27" fmla="*/ 2147483647 h 148"/>
                  <a:gd name="T28" fmla="*/ 2147483647 w 149"/>
                  <a:gd name="T29" fmla="*/ 2147483647 h 148"/>
                  <a:gd name="T30" fmla="*/ 2147483647 w 149"/>
                  <a:gd name="T31" fmla="*/ 2147483647 h 148"/>
                  <a:gd name="T32" fmla="*/ 2147483647 w 149"/>
                  <a:gd name="T33" fmla="*/ 2147483647 h 148"/>
                  <a:gd name="T34" fmla="*/ 2147483647 w 149"/>
                  <a:gd name="T35" fmla="*/ 2147483647 h 148"/>
                  <a:gd name="T36" fmla="*/ 2147483647 w 149"/>
                  <a:gd name="T37" fmla="*/ 2147483647 h 148"/>
                  <a:gd name="T38" fmla="*/ 2147483647 w 149"/>
                  <a:gd name="T39" fmla="*/ 2147483647 h 148"/>
                  <a:gd name="T40" fmla="*/ 2147483647 w 149"/>
                  <a:gd name="T41" fmla="*/ 2147483647 h 148"/>
                  <a:gd name="T42" fmla="*/ 2147483647 w 149"/>
                  <a:gd name="T43" fmla="*/ 2147483647 h 148"/>
                  <a:gd name="T44" fmla="*/ 2147483647 w 149"/>
                  <a:gd name="T45" fmla="*/ 2147483647 h 148"/>
                  <a:gd name="T46" fmla="*/ 2147483647 w 149"/>
                  <a:gd name="T47" fmla="*/ 2147483647 h 148"/>
                  <a:gd name="T48" fmla="*/ 2147483647 w 149"/>
                  <a:gd name="T49" fmla="*/ 2147483647 h 148"/>
                  <a:gd name="T50" fmla="*/ 2147483647 w 149"/>
                  <a:gd name="T51" fmla="*/ 2147483647 h 148"/>
                  <a:gd name="T52" fmla="*/ 2147483647 w 149"/>
                  <a:gd name="T53" fmla="*/ 2147483647 h 148"/>
                  <a:gd name="T54" fmla="*/ 2147483647 w 149"/>
                  <a:gd name="T55" fmla="*/ 2147483647 h 148"/>
                  <a:gd name="T56" fmla="*/ 2147483647 w 149"/>
                  <a:gd name="T57" fmla="*/ 2147483647 h 148"/>
                  <a:gd name="T58" fmla="*/ 2147483647 w 149"/>
                  <a:gd name="T59" fmla="*/ 2147483647 h 148"/>
                  <a:gd name="T60" fmla="*/ 2147483647 w 149"/>
                  <a:gd name="T61" fmla="*/ 2147483647 h 148"/>
                  <a:gd name="T62" fmla="*/ 2147483647 w 149"/>
                  <a:gd name="T63" fmla="*/ 2147483647 h 148"/>
                  <a:gd name="T64" fmla="*/ 2147483647 w 149"/>
                  <a:gd name="T65" fmla="*/ 2147483647 h 148"/>
                  <a:gd name="T66" fmla="*/ 2147483647 w 149"/>
                  <a:gd name="T67" fmla="*/ 2147483647 h 148"/>
                  <a:gd name="T68" fmla="*/ 2147483647 w 149"/>
                  <a:gd name="T69" fmla="*/ 2147483647 h 148"/>
                  <a:gd name="T70" fmla="*/ 2147483647 w 149"/>
                  <a:gd name="T71" fmla="*/ 2147483647 h 148"/>
                  <a:gd name="T72" fmla="*/ 2147483647 w 149"/>
                  <a:gd name="T73" fmla="*/ 2147483647 h 148"/>
                  <a:gd name="T74" fmla="*/ 2147483647 w 149"/>
                  <a:gd name="T75" fmla="*/ 2147483647 h 148"/>
                  <a:gd name="T76" fmla="*/ 2147483647 w 149"/>
                  <a:gd name="T77" fmla="*/ 2147483647 h 148"/>
                  <a:gd name="T78" fmla="*/ 2147483647 w 149"/>
                  <a:gd name="T79" fmla="*/ 2147483647 h 148"/>
                  <a:gd name="T80" fmla="*/ 0 w 149"/>
                  <a:gd name="T81" fmla="*/ 2147483647 h 148"/>
                  <a:gd name="T82" fmla="*/ 0 w 149"/>
                  <a:gd name="T83" fmla="*/ 2147483647 h 148"/>
                  <a:gd name="T84" fmla="*/ 0 w 149"/>
                  <a:gd name="T85" fmla="*/ 2147483647 h 148"/>
                  <a:gd name="T86" fmla="*/ 0 w 149"/>
                  <a:gd name="T87" fmla="*/ 2147483647 h 148"/>
                  <a:gd name="T88" fmla="*/ 0 w 149"/>
                  <a:gd name="T89" fmla="*/ 2147483647 h 148"/>
                  <a:gd name="T90" fmla="*/ 2147483647 w 149"/>
                  <a:gd name="T91" fmla="*/ 2147483647 h 148"/>
                  <a:gd name="T92" fmla="*/ 2147483647 w 149"/>
                  <a:gd name="T93" fmla="*/ 2147483647 h 148"/>
                  <a:gd name="T94" fmla="*/ 2147483647 w 149"/>
                  <a:gd name="T95" fmla="*/ 2147483647 h 148"/>
                  <a:gd name="T96" fmla="*/ 2147483647 w 149"/>
                  <a:gd name="T97" fmla="*/ 2147483647 h 148"/>
                  <a:gd name="T98" fmla="*/ 2147483647 w 149"/>
                  <a:gd name="T99" fmla="*/ 2147483647 h 148"/>
                  <a:gd name="T100" fmla="*/ 2147483647 w 149"/>
                  <a:gd name="T101" fmla="*/ 2147483647 h 148"/>
                  <a:gd name="T102" fmla="*/ 2147483647 w 149"/>
                  <a:gd name="T103" fmla="*/ 2147483647 h 148"/>
                  <a:gd name="T104" fmla="*/ 2147483647 w 149"/>
                  <a:gd name="T105" fmla="*/ 2147483647 h 148"/>
                  <a:gd name="T106" fmla="*/ 2147483647 w 149"/>
                  <a:gd name="T107" fmla="*/ 2147483647 h 148"/>
                  <a:gd name="T108" fmla="*/ 2147483647 w 149"/>
                  <a:gd name="T109" fmla="*/ 2147483647 h 148"/>
                  <a:gd name="T110" fmla="*/ 2147483647 w 149"/>
                  <a:gd name="T111" fmla="*/ 0 h 148"/>
                  <a:gd name="T112" fmla="*/ 2147483647 w 149"/>
                  <a:gd name="T113" fmla="*/ 0 h 148"/>
                  <a:gd name="T114" fmla="*/ 2147483647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29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>
                  <a:gd name="T0" fmla="*/ 2147483647 w 223"/>
                  <a:gd name="T1" fmla="*/ 2147483647 h 222"/>
                  <a:gd name="T2" fmla="*/ 2147483647 w 223"/>
                  <a:gd name="T3" fmla="*/ 2147483647 h 222"/>
                  <a:gd name="T4" fmla="*/ 2147483647 w 223"/>
                  <a:gd name="T5" fmla="*/ 2147483647 h 222"/>
                  <a:gd name="T6" fmla="*/ 2147483647 w 223"/>
                  <a:gd name="T7" fmla="*/ 2147483647 h 222"/>
                  <a:gd name="T8" fmla="*/ 2147483647 w 223"/>
                  <a:gd name="T9" fmla="*/ 2147483647 h 222"/>
                  <a:gd name="T10" fmla="*/ 2147483647 w 223"/>
                  <a:gd name="T11" fmla="*/ 2147483647 h 222"/>
                  <a:gd name="T12" fmla="*/ 2147483647 w 223"/>
                  <a:gd name="T13" fmla="*/ 2147483647 h 222"/>
                  <a:gd name="T14" fmla="*/ 2147483647 w 223"/>
                  <a:gd name="T15" fmla="*/ 2147483647 h 222"/>
                  <a:gd name="T16" fmla="*/ 2147483647 w 223"/>
                  <a:gd name="T17" fmla="*/ 2147483647 h 222"/>
                  <a:gd name="T18" fmla="*/ 2147483647 w 223"/>
                  <a:gd name="T19" fmla="*/ 2147483647 h 222"/>
                  <a:gd name="T20" fmla="*/ 2147483647 w 223"/>
                  <a:gd name="T21" fmla="*/ 2147483647 h 222"/>
                  <a:gd name="T22" fmla="*/ 2147483647 w 223"/>
                  <a:gd name="T23" fmla="*/ 2147483647 h 222"/>
                  <a:gd name="T24" fmla="*/ 2147483647 w 223"/>
                  <a:gd name="T25" fmla="*/ 2147483647 h 222"/>
                  <a:gd name="T26" fmla="*/ 2147483647 w 223"/>
                  <a:gd name="T27" fmla="*/ 2147483647 h 222"/>
                  <a:gd name="T28" fmla="*/ 2147483647 w 223"/>
                  <a:gd name="T29" fmla="*/ 2147483647 h 222"/>
                  <a:gd name="T30" fmla="*/ 2147483647 w 223"/>
                  <a:gd name="T31" fmla="*/ 2147483647 h 222"/>
                  <a:gd name="T32" fmla="*/ 2147483647 w 223"/>
                  <a:gd name="T33" fmla="*/ 2147483647 h 222"/>
                  <a:gd name="T34" fmla="*/ 2147483647 w 223"/>
                  <a:gd name="T35" fmla="*/ 0 h 222"/>
                  <a:gd name="T36" fmla="*/ 2147483647 w 223"/>
                  <a:gd name="T37" fmla="*/ 2147483647 h 222"/>
                  <a:gd name="T38" fmla="*/ 2147483647 w 223"/>
                  <a:gd name="T39" fmla="*/ 2147483647 h 222"/>
                  <a:gd name="T40" fmla="*/ 2147483647 w 223"/>
                  <a:gd name="T41" fmla="*/ 2147483647 h 222"/>
                  <a:gd name="T42" fmla="*/ 2147483647 w 223"/>
                  <a:gd name="T43" fmla="*/ 2147483647 h 222"/>
                  <a:gd name="T44" fmla="*/ 2147483647 w 223"/>
                  <a:gd name="T45" fmla="*/ 2147483647 h 222"/>
                  <a:gd name="T46" fmla="*/ 2147483647 w 223"/>
                  <a:gd name="T47" fmla="*/ 2147483647 h 222"/>
                  <a:gd name="T48" fmla="*/ 2147483647 w 223"/>
                  <a:gd name="T49" fmla="*/ 2147483647 h 222"/>
                  <a:gd name="T50" fmla="*/ 2147483647 w 223"/>
                  <a:gd name="T51" fmla="*/ 2147483647 h 222"/>
                  <a:gd name="T52" fmla="*/ 2147483647 w 223"/>
                  <a:gd name="T53" fmla="*/ 2147483647 h 222"/>
                  <a:gd name="T54" fmla="*/ 2147483647 w 223"/>
                  <a:gd name="T55" fmla="*/ 2147483647 h 222"/>
                  <a:gd name="T56" fmla="*/ 2147483647 w 223"/>
                  <a:gd name="T57" fmla="*/ 2147483647 h 222"/>
                  <a:gd name="T58" fmla="*/ 2147483647 w 223"/>
                  <a:gd name="T59" fmla="*/ 2147483647 h 222"/>
                  <a:gd name="T60" fmla="*/ 2147483647 w 223"/>
                  <a:gd name="T61" fmla="*/ 2147483647 h 222"/>
                  <a:gd name="T62" fmla="*/ 2147483647 w 223"/>
                  <a:gd name="T63" fmla="*/ 2147483647 h 222"/>
                  <a:gd name="T64" fmla="*/ 2147483647 w 223"/>
                  <a:gd name="T65" fmla="*/ 2147483647 h 222"/>
                  <a:gd name="T66" fmla="*/ 2147483647 w 223"/>
                  <a:gd name="T67" fmla="*/ 2147483647 h 222"/>
                  <a:gd name="T68" fmla="*/ 2147483647 w 223"/>
                  <a:gd name="T69" fmla="*/ 2147483647 h 222"/>
                  <a:gd name="T70" fmla="*/ 2147483647 w 223"/>
                  <a:gd name="T71" fmla="*/ 2147483647 h 222"/>
                  <a:gd name="T72" fmla="*/ 2147483647 w 223"/>
                  <a:gd name="T73" fmla="*/ 2147483647 h 222"/>
                  <a:gd name="T74" fmla="*/ 2147483647 w 223"/>
                  <a:gd name="T75" fmla="*/ 2147483647 h 222"/>
                  <a:gd name="T76" fmla="*/ 2147483647 w 223"/>
                  <a:gd name="T77" fmla="*/ 2147483647 h 222"/>
                  <a:gd name="T78" fmla="*/ 2147483647 w 223"/>
                  <a:gd name="T79" fmla="*/ 2147483647 h 222"/>
                  <a:gd name="T80" fmla="*/ 2147483647 w 223"/>
                  <a:gd name="T81" fmla="*/ 2147483647 h 222"/>
                  <a:gd name="T82" fmla="*/ 2147483647 w 223"/>
                  <a:gd name="T83" fmla="*/ 2147483647 h 222"/>
                  <a:gd name="T84" fmla="*/ 2147483647 w 223"/>
                  <a:gd name="T85" fmla="*/ 2147483647 h 222"/>
                  <a:gd name="T86" fmla="*/ 2147483647 w 223"/>
                  <a:gd name="T87" fmla="*/ 2147483647 h 222"/>
                  <a:gd name="T88" fmla="*/ 0 w 223"/>
                  <a:gd name="T89" fmla="*/ 2147483647 h 222"/>
                  <a:gd name="T90" fmla="*/ 2147483647 w 223"/>
                  <a:gd name="T91" fmla="*/ 2147483647 h 222"/>
                  <a:gd name="T92" fmla="*/ 2147483647 w 223"/>
                  <a:gd name="T93" fmla="*/ 2147483647 h 222"/>
                  <a:gd name="T94" fmla="*/ 2147483647 w 223"/>
                  <a:gd name="T95" fmla="*/ 2147483647 h 222"/>
                  <a:gd name="T96" fmla="*/ 2147483647 w 223"/>
                  <a:gd name="T97" fmla="*/ 2147483647 h 222"/>
                  <a:gd name="T98" fmla="*/ 2147483647 w 223"/>
                  <a:gd name="T99" fmla="*/ 2147483647 h 222"/>
                  <a:gd name="T100" fmla="*/ 2147483647 w 223"/>
                  <a:gd name="T101" fmla="*/ 2147483647 h 222"/>
                  <a:gd name="T102" fmla="*/ 2147483647 w 223"/>
                  <a:gd name="T103" fmla="*/ 2147483647 h 222"/>
                  <a:gd name="T104" fmla="*/ 2147483647 w 223"/>
                  <a:gd name="T105" fmla="*/ 2147483647 h 2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0750" y="4738688"/>
            <a:ext cx="77819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세 자리 수끼리의 덧셈과 뺄셈을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선분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직각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직각삼각형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직사각형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정사각형을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두 자리 수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)</a:t>
            </a:r>
            <a:r>
              <a:rPr kumimoji="0" lang="en-US" altLang="ko-KR" sz="20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한 자리 수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)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를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</p:txBody>
      </p:sp>
      <p:sp>
        <p:nvSpPr>
          <p:cNvPr id="11269" name="TextBox 25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주변에서 배운 내용을 찾아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말해 보기</a:t>
            </a:r>
          </a:p>
        </p:txBody>
      </p:sp>
      <p:grpSp>
        <p:nvGrpSpPr>
          <p:cNvPr id="11270" name="그룹 132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1271" name="그룹 145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33" name="그림 46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881188"/>
            <a:ext cx="2778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그룹 24"/>
          <p:cNvGrpSpPr>
            <a:grpSpLocks/>
          </p:cNvGrpSpPr>
          <p:nvPr/>
        </p:nvGrpSpPr>
        <p:grpSpPr bwMode="auto">
          <a:xfrm>
            <a:off x="3865563" y="1881188"/>
            <a:ext cx="2259012" cy="2290762"/>
            <a:chOff x="2720752" y="1447800"/>
            <a:chExt cx="4392488" cy="4457700"/>
          </a:xfrm>
        </p:grpSpPr>
        <p:pic>
          <p:nvPicPr>
            <p:cNvPr id="11279" name="그림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0" b="4588"/>
            <a:stretch>
              <a:fillRect/>
            </a:stretch>
          </p:blipFill>
          <p:spPr bwMode="auto">
            <a:xfrm>
              <a:off x="2720752" y="1447800"/>
              <a:ext cx="4392488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51"/>
            <a:stretch>
              <a:fillRect/>
            </a:stretch>
          </p:blipFill>
          <p:spPr bwMode="auto">
            <a:xfrm>
              <a:off x="4866651" y="2077986"/>
              <a:ext cx="1941555" cy="104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5094288"/>
            <a:ext cx="3762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790575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840788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30910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906463" y="1389063"/>
            <a:ext cx="8070850" cy="2930525"/>
            <a:chOff x="906463" y="1389063"/>
            <a:chExt cx="8070850" cy="2930525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920750" y="2244725"/>
              <a:ext cx="8056563" cy="2074863"/>
            </a:xfrm>
            <a:prstGeom prst="roundRect">
              <a:avLst>
                <a:gd name="adj" fmla="val 902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12315" name="TextBox 54"/>
            <p:cNvSpPr txBox="1">
              <a:spLocks noChangeArrowheads="1"/>
            </p:cNvSpPr>
            <p:nvPr/>
          </p:nvSpPr>
          <p:spPr bwMode="auto">
            <a:xfrm>
              <a:off x="1064568" y="1389063"/>
              <a:ext cx="788352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lang="ko-KR" altLang="en-US" sz="2200" b="1"/>
                <a:t>배운 내용이 생활 속 물건이나 일어나는 일들과 어떤 관련이 있는지 이야기해 봅시다</a:t>
              </a:r>
              <a:r>
                <a:rPr lang="en-US" altLang="ko-KR" sz="2200" b="1"/>
                <a:t>.</a:t>
              </a:r>
            </a:p>
          </p:txBody>
        </p:sp>
        <p:sp>
          <p:nvSpPr>
            <p:cNvPr id="12316" name="Freeform 14"/>
            <p:cNvSpPr>
              <a:spLocks/>
            </p:cNvSpPr>
            <p:nvPr/>
          </p:nvSpPr>
          <p:spPr bwMode="auto">
            <a:xfrm>
              <a:off x="906463" y="1520788"/>
              <a:ext cx="125412" cy="125412"/>
            </a:xfrm>
            <a:custGeom>
              <a:avLst/>
              <a:gdLst>
                <a:gd name="T0" fmla="*/ 2147483647 w 149"/>
                <a:gd name="T1" fmla="*/ 0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2147483647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2147483647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0 w 149"/>
                <a:gd name="T81" fmla="*/ 2147483647 h 148"/>
                <a:gd name="T82" fmla="*/ 0 w 149"/>
                <a:gd name="T83" fmla="*/ 2147483647 h 148"/>
                <a:gd name="T84" fmla="*/ 0 w 149"/>
                <a:gd name="T85" fmla="*/ 2147483647 h 148"/>
                <a:gd name="T86" fmla="*/ 0 w 149"/>
                <a:gd name="T87" fmla="*/ 2147483647 h 148"/>
                <a:gd name="T88" fmla="*/ 0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2147483647 w 149"/>
                <a:gd name="T105" fmla="*/ 2147483647 h 148"/>
                <a:gd name="T106" fmla="*/ 2147483647 w 149"/>
                <a:gd name="T107" fmla="*/ 2147483647 h 148"/>
                <a:gd name="T108" fmla="*/ 2147483647 w 149"/>
                <a:gd name="T109" fmla="*/ 2147483647 h 148"/>
                <a:gd name="T110" fmla="*/ 2147483647 w 149"/>
                <a:gd name="T111" fmla="*/ 0 h 148"/>
                <a:gd name="T112" fmla="*/ 2147483647 w 149"/>
                <a:gd name="T113" fmla="*/ 0 h 148"/>
                <a:gd name="T114" fmla="*/ 2147483647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291" name="TextBox 25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주변에서 배운 내용을 찾아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말해 보기</a:t>
            </a:r>
          </a:p>
        </p:txBody>
      </p:sp>
      <p:grpSp>
        <p:nvGrpSpPr>
          <p:cNvPr id="12292" name="그룹 132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2293" name="그룹 145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56" name="타원 5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7" name="이등변 삼각형 56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923925" y="2311400"/>
            <a:ext cx="7993063" cy="1987550"/>
            <a:chOff x="923925" y="2311400"/>
            <a:chExt cx="7993063" cy="1987550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923925" y="2311400"/>
              <a:ext cx="7993063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839788"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 defTabSz="839788"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 defTabSz="839788"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 defTabSz="839788"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 defTabSz="839788"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defTabSz="839788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defTabSz="839788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defTabSz="839788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defTabSz="839788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indent="-1800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덧셈과 뺄셈은 우리 반에서 필요한 </a:t>
              </a:r>
              <a:r>
                <a:rPr kumimoji="0"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급식판이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 모두 몇 개인지 알려</a:t>
              </a:r>
              <a:endPara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 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고 할 때 필요합니다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. </a:t>
              </a:r>
            </a:p>
            <a:p>
              <a:pPr indent="-1800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직각은 창문의 모양이나 칠판 끝부분에서 찾을 수 있습니다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.</a:t>
              </a:r>
            </a:p>
            <a:p>
              <a:pPr indent="-180000"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분수는 피자를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8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조각으로 나눌 때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한 조각은 전체의      이라는 것</a:t>
              </a:r>
              <a:endPara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 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을 수학적으로 나타낼 수 있습니다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rPr>
                <a:t>. </a:t>
              </a:r>
            </a:p>
          </p:txBody>
        </p:sp>
        <p:grpSp>
          <p:nvGrpSpPr>
            <p:cNvPr id="12301" name="그룹 33"/>
            <p:cNvGrpSpPr>
              <a:grpSpLocks/>
            </p:cNvGrpSpPr>
            <p:nvPr/>
          </p:nvGrpSpPr>
          <p:grpSpPr bwMode="auto">
            <a:xfrm>
              <a:off x="7292975" y="3284986"/>
              <a:ext cx="395288" cy="792089"/>
              <a:chOff x="8560308" y="2139844"/>
              <a:chExt cx="379412" cy="792098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8560308" y="2539451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03" name="그룹 39"/>
              <p:cNvGrpSpPr>
                <a:grpSpLocks/>
              </p:cNvGrpSpPr>
              <p:nvPr/>
            </p:nvGrpSpPr>
            <p:grpSpPr bwMode="auto">
              <a:xfrm>
                <a:off x="8583164" y="2139844"/>
                <a:ext cx="341318" cy="792098"/>
                <a:chOff x="8583164" y="2139844"/>
                <a:chExt cx="341318" cy="792098"/>
              </a:xfrm>
            </p:grpSpPr>
            <p:sp>
              <p:nvSpPr>
                <p:cNvPr id="6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3165" y="2139396"/>
                  <a:ext cx="341318" cy="430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6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212" y="2501350"/>
                  <a:ext cx="251417" cy="430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pic>
        <p:nvPicPr>
          <p:cNvPr id="12295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095625"/>
            <a:ext cx="3762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90575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840788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930910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5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카드와 관련 있는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만들기</a:t>
            </a:r>
          </a:p>
        </p:txBody>
      </p:sp>
      <p:pic>
        <p:nvPicPr>
          <p:cNvPr id="13315" name="그림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7802" b="27145"/>
          <a:stretch>
            <a:fillRect/>
          </a:stretch>
        </p:blipFill>
        <p:spPr bwMode="auto">
          <a:xfrm>
            <a:off x="2533650" y="1416050"/>
            <a:ext cx="46513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9" b="51151"/>
          <a:stretch>
            <a:fillRect/>
          </a:stretch>
        </p:blipFill>
        <p:spPr bwMode="auto">
          <a:xfrm>
            <a:off x="5427663" y="1593850"/>
            <a:ext cx="19415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3" b="24667"/>
          <a:stretch>
            <a:fillRect/>
          </a:stretch>
        </p:blipFill>
        <p:spPr bwMode="auto">
          <a:xfrm>
            <a:off x="3549650" y="2632075"/>
            <a:ext cx="1943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그림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6" b="-3777"/>
          <a:stretch>
            <a:fillRect/>
          </a:stretch>
        </p:blipFill>
        <p:spPr bwMode="auto">
          <a:xfrm>
            <a:off x="4360863" y="3413125"/>
            <a:ext cx="19415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906463" y="4005263"/>
            <a:ext cx="8118475" cy="1887537"/>
            <a:chOff x="906463" y="4005923"/>
            <a:chExt cx="8118475" cy="1887538"/>
          </a:xfrm>
        </p:grpSpPr>
        <p:sp>
          <p:nvSpPr>
            <p:cNvPr id="14368" name="TextBox 54"/>
            <p:cNvSpPr txBox="1">
              <a:spLocks noChangeArrowheads="1"/>
            </p:cNvSpPr>
            <p:nvPr/>
          </p:nvSpPr>
          <p:spPr bwMode="auto">
            <a:xfrm>
              <a:off x="1100572" y="4005923"/>
              <a:ext cx="7783513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3978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 defTabSz="839788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 defTabSz="839788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 defTabSz="839788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 defTabSz="839788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kumimoji="0" lang="ko-KR" altLang="en-US" sz="2200" b="1"/>
                <a:t>그림 카드를 한 장씩 뒤집어서 나온 그림을 보고 관계 있는 상황이나 문제를 만들어 보세요</a:t>
              </a:r>
              <a:r>
                <a:rPr kumimoji="0" lang="en-US" altLang="ko-KR" sz="2200" b="1"/>
                <a:t>.</a:t>
              </a: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920750" y="4775860"/>
              <a:ext cx="8104188" cy="1117601"/>
            </a:xfrm>
            <a:prstGeom prst="roundRect">
              <a:avLst>
                <a:gd name="adj" fmla="val 1430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14370" name="Freeform 14"/>
            <p:cNvSpPr>
              <a:spLocks/>
            </p:cNvSpPr>
            <p:nvPr/>
          </p:nvSpPr>
          <p:spPr bwMode="auto">
            <a:xfrm>
              <a:off x="906463" y="4149080"/>
              <a:ext cx="125412" cy="125412"/>
            </a:xfrm>
            <a:custGeom>
              <a:avLst/>
              <a:gdLst>
                <a:gd name="T0" fmla="*/ 2147483647 w 149"/>
                <a:gd name="T1" fmla="*/ 0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2147483647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2147483647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0 w 149"/>
                <a:gd name="T81" fmla="*/ 2147483647 h 148"/>
                <a:gd name="T82" fmla="*/ 0 w 149"/>
                <a:gd name="T83" fmla="*/ 2147483647 h 148"/>
                <a:gd name="T84" fmla="*/ 0 w 149"/>
                <a:gd name="T85" fmla="*/ 2147483647 h 148"/>
                <a:gd name="T86" fmla="*/ 0 w 149"/>
                <a:gd name="T87" fmla="*/ 2147483647 h 148"/>
                <a:gd name="T88" fmla="*/ 0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2147483647 w 149"/>
                <a:gd name="T105" fmla="*/ 2147483647 h 148"/>
                <a:gd name="T106" fmla="*/ 2147483647 w 149"/>
                <a:gd name="T107" fmla="*/ 2147483647 h 148"/>
                <a:gd name="T108" fmla="*/ 2147483647 w 149"/>
                <a:gd name="T109" fmla="*/ 2147483647 h 148"/>
                <a:gd name="T110" fmla="*/ 2147483647 w 149"/>
                <a:gd name="T111" fmla="*/ 0 h 148"/>
                <a:gd name="T112" fmla="*/ 2147483647 w 149"/>
                <a:gd name="T113" fmla="*/ 0 h 148"/>
                <a:gd name="T114" fmla="*/ 2147483647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96938" y="4752975"/>
            <a:ext cx="79438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버스의 창문은 직사각형 모양입니다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버스의 길이는 약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11m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한 버스에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32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명씩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대이면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32</a:t>
            </a:r>
            <a:r>
              <a:rPr kumimoji="0" lang="en-US" altLang="ko-KR" sz="24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이므로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모두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96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명입니다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</p:txBody>
      </p:sp>
      <p:sp>
        <p:nvSpPr>
          <p:cNvPr id="14340" name="TextBox 25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카드와 관련 있는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만들기</a:t>
            </a:r>
          </a:p>
        </p:txBody>
      </p:sp>
      <p:grpSp>
        <p:nvGrpSpPr>
          <p:cNvPr id="14341" name="그룹 132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2" name="이등변 삼각형 51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4342" name="그룹 145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5" name="이등변 삼각형 54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59" name="그림 41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914525"/>
            <a:ext cx="2778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그림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그룹 36"/>
          <p:cNvGrpSpPr>
            <a:grpSpLocks/>
          </p:cNvGrpSpPr>
          <p:nvPr/>
        </p:nvGrpSpPr>
        <p:grpSpPr bwMode="auto">
          <a:xfrm>
            <a:off x="3748088" y="1914525"/>
            <a:ext cx="2266950" cy="2090738"/>
            <a:chOff x="2533880" y="1415996"/>
            <a:chExt cx="4835403" cy="4461276"/>
          </a:xfrm>
        </p:grpSpPr>
        <p:pic>
          <p:nvPicPr>
            <p:cNvPr id="14356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t="7802" b="27145"/>
            <a:stretch>
              <a:fillRect/>
            </a:stretch>
          </p:blipFill>
          <p:spPr bwMode="auto">
            <a:xfrm>
              <a:off x="2533880" y="1415996"/>
              <a:ext cx="4651253" cy="446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그림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9" b="51151"/>
            <a:stretch>
              <a:fillRect/>
            </a:stretch>
          </p:blipFill>
          <p:spPr bwMode="auto">
            <a:xfrm>
              <a:off x="5427115" y="1593772"/>
              <a:ext cx="1942168" cy="104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그림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83" b="24667"/>
            <a:stretch>
              <a:fillRect/>
            </a:stretch>
          </p:blipFill>
          <p:spPr bwMode="auto">
            <a:xfrm>
              <a:off x="3550221" y="2631994"/>
              <a:ext cx="1942168" cy="104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그림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26" b="-3777"/>
            <a:stretch>
              <a:fillRect/>
            </a:stretch>
          </p:blipFill>
          <p:spPr bwMode="auto">
            <a:xfrm>
              <a:off x="4360315" y="3412616"/>
              <a:ext cx="1942168" cy="104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그림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3414" y="1997075"/>
            <a:ext cx="121207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46675"/>
            <a:ext cx="374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타원 27">
            <a:hlinkClick r:id="rId10" action="ppaction://hlinksldjump"/>
          </p:cNvPr>
          <p:cNvSpPr/>
          <p:nvPr/>
        </p:nvSpPr>
        <p:spPr>
          <a:xfrm>
            <a:off x="790575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" name="타원 29">
            <a:hlinkClick r:id="rId11" action="ppaction://hlinksldjump"/>
          </p:cNvPr>
          <p:cNvSpPr/>
          <p:nvPr/>
        </p:nvSpPr>
        <p:spPr>
          <a:xfrm>
            <a:off x="930910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" name="타원 30">
            <a:hlinkClick r:id="rId12" action="ppaction://hlinksldjump"/>
          </p:cNvPr>
          <p:cNvSpPr/>
          <p:nvPr/>
        </p:nvSpPr>
        <p:spPr>
          <a:xfrm>
            <a:off x="8374063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904875" y="1447800"/>
            <a:ext cx="8008938" cy="431800"/>
            <a:chOff x="904875" y="1448544"/>
            <a:chExt cx="8008938" cy="430887"/>
          </a:xfrm>
        </p:grpSpPr>
        <p:sp>
          <p:nvSpPr>
            <p:cNvPr id="14352" name="TextBox 54"/>
            <p:cNvSpPr txBox="1">
              <a:spLocks noChangeArrowheads="1"/>
            </p:cNvSpPr>
            <p:nvPr/>
          </p:nvSpPr>
          <p:spPr bwMode="auto">
            <a:xfrm>
              <a:off x="1130300" y="1448544"/>
              <a:ext cx="77835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3978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 defTabSz="839788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 defTabSz="839788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 defTabSz="839788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 defTabSz="839788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kumimoji="0" lang="ko-KR" altLang="en-US" sz="2200" b="1"/>
                <a:t>학급 전체에서 문제 만들기 카드 놀이를 하면서 발표해 봅시다</a:t>
              </a:r>
              <a:r>
                <a:rPr kumimoji="0" lang="en-US" altLang="ko-KR" sz="2200" b="1"/>
                <a:t>.</a:t>
              </a:r>
            </a:p>
          </p:txBody>
        </p:sp>
        <p:grpSp>
          <p:nvGrpSpPr>
            <p:cNvPr id="14353" name="그룹 37"/>
            <p:cNvGrpSpPr>
              <a:grpSpLocks/>
            </p:cNvGrpSpPr>
            <p:nvPr/>
          </p:nvGrpSpPr>
          <p:grpSpPr bwMode="auto">
            <a:xfrm>
              <a:off x="904875" y="1567855"/>
              <a:ext cx="219075" cy="217487"/>
              <a:chOff x="-572047" y="4429132"/>
              <a:chExt cx="291025" cy="289721"/>
            </a:xfrm>
          </p:grpSpPr>
          <p:sp>
            <p:nvSpPr>
              <p:cNvPr id="1435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>
                  <a:gd name="T0" fmla="*/ 2147483647 w 149"/>
                  <a:gd name="T1" fmla="*/ 0 h 148"/>
                  <a:gd name="T2" fmla="*/ 2147483647 w 149"/>
                  <a:gd name="T3" fmla="*/ 2147483647 h 148"/>
                  <a:gd name="T4" fmla="*/ 2147483647 w 149"/>
                  <a:gd name="T5" fmla="*/ 2147483647 h 148"/>
                  <a:gd name="T6" fmla="*/ 2147483647 w 149"/>
                  <a:gd name="T7" fmla="*/ 2147483647 h 148"/>
                  <a:gd name="T8" fmla="*/ 2147483647 w 149"/>
                  <a:gd name="T9" fmla="*/ 2147483647 h 148"/>
                  <a:gd name="T10" fmla="*/ 2147483647 w 149"/>
                  <a:gd name="T11" fmla="*/ 2147483647 h 148"/>
                  <a:gd name="T12" fmla="*/ 2147483647 w 149"/>
                  <a:gd name="T13" fmla="*/ 2147483647 h 148"/>
                  <a:gd name="T14" fmla="*/ 2147483647 w 149"/>
                  <a:gd name="T15" fmla="*/ 2147483647 h 148"/>
                  <a:gd name="T16" fmla="*/ 2147483647 w 149"/>
                  <a:gd name="T17" fmla="*/ 2147483647 h 148"/>
                  <a:gd name="T18" fmla="*/ 2147483647 w 149"/>
                  <a:gd name="T19" fmla="*/ 2147483647 h 148"/>
                  <a:gd name="T20" fmla="*/ 2147483647 w 149"/>
                  <a:gd name="T21" fmla="*/ 2147483647 h 148"/>
                  <a:gd name="T22" fmla="*/ 2147483647 w 149"/>
                  <a:gd name="T23" fmla="*/ 2147483647 h 148"/>
                  <a:gd name="T24" fmla="*/ 2147483647 w 149"/>
                  <a:gd name="T25" fmla="*/ 2147483647 h 148"/>
                  <a:gd name="T26" fmla="*/ 2147483647 w 149"/>
                  <a:gd name="T27" fmla="*/ 2147483647 h 148"/>
                  <a:gd name="T28" fmla="*/ 2147483647 w 149"/>
                  <a:gd name="T29" fmla="*/ 2147483647 h 148"/>
                  <a:gd name="T30" fmla="*/ 2147483647 w 149"/>
                  <a:gd name="T31" fmla="*/ 2147483647 h 148"/>
                  <a:gd name="T32" fmla="*/ 2147483647 w 149"/>
                  <a:gd name="T33" fmla="*/ 2147483647 h 148"/>
                  <a:gd name="T34" fmla="*/ 2147483647 w 149"/>
                  <a:gd name="T35" fmla="*/ 2147483647 h 148"/>
                  <a:gd name="T36" fmla="*/ 2147483647 w 149"/>
                  <a:gd name="T37" fmla="*/ 2147483647 h 148"/>
                  <a:gd name="T38" fmla="*/ 2147483647 w 149"/>
                  <a:gd name="T39" fmla="*/ 2147483647 h 148"/>
                  <a:gd name="T40" fmla="*/ 2147483647 w 149"/>
                  <a:gd name="T41" fmla="*/ 2147483647 h 148"/>
                  <a:gd name="T42" fmla="*/ 2147483647 w 149"/>
                  <a:gd name="T43" fmla="*/ 2147483647 h 148"/>
                  <a:gd name="T44" fmla="*/ 2147483647 w 149"/>
                  <a:gd name="T45" fmla="*/ 2147483647 h 148"/>
                  <a:gd name="T46" fmla="*/ 2147483647 w 149"/>
                  <a:gd name="T47" fmla="*/ 2147483647 h 148"/>
                  <a:gd name="T48" fmla="*/ 2147483647 w 149"/>
                  <a:gd name="T49" fmla="*/ 2147483647 h 148"/>
                  <a:gd name="T50" fmla="*/ 2147483647 w 149"/>
                  <a:gd name="T51" fmla="*/ 2147483647 h 148"/>
                  <a:gd name="T52" fmla="*/ 2147483647 w 149"/>
                  <a:gd name="T53" fmla="*/ 2147483647 h 148"/>
                  <a:gd name="T54" fmla="*/ 2147483647 w 149"/>
                  <a:gd name="T55" fmla="*/ 2147483647 h 148"/>
                  <a:gd name="T56" fmla="*/ 2147483647 w 149"/>
                  <a:gd name="T57" fmla="*/ 2147483647 h 148"/>
                  <a:gd name="T58" fmla="*/ 2147483647 w 149"/>
                  <a:gd name="T59" fmla="*/ 2147483647 h 148"/>
                  <a:gd name="T60" fmla="*/ 2147483647 w 149"/>
                  <a:gd name="T61" fmla="*/ 2147483647 h 148"/>
                  <a:gd name="T62" fmla="*/ 2147483647 w 149"/>
                  <a:gd name="T63" fmla="*/ 2147483647 h 148"/>
                  <a:gd name="T64" fmla="*/ 2147483647 w 149"/>
                  <a:gd name="T65" fmla="*/ 2147483647 h 148"/>
                  <a:gd name="T66" fmla="*/ 2147483647 w 149"/>
                  <a:gd name="T67" fmla="*/ 2147483647 h 148"/>
                  <a:gd name="T68" fmla="*/ 2147483647 w 149"/>
                  <a:gd name="T69" fmla="*/ 2147483647 h 148"/>
                  <a:gd name="T70" fmla="*/ 2147483647 w 149"/>
                  <a:gd name="T71" fmla="*/ 2147483647 h 148"/>
                  <a:gd name="T72" fmla="*/ 2147483647 w 149"/>
                  <a:gd name="T73" fmla="*/ 2147483647 h 148"/>
                  <a:gd name="T74" fmla="*/ 2147483647 w 149"/>
                  <a:gd name="T75" fmla="*/ 2147483647 h 148"/>
                  <a:gd name="T76" fmla="*/ 2147483647 w 149"/>
                  <a:gd name="T77" fmla="*/ 2147483647 h 148"/>
                  <a:gd name="T78" fmla="*/ 2147483647 w 149"/>
                  <a:gd name="T79" fmla="*/ 2147483647 h 148"/>
                  <a:gd name="T80" fmla="*/ 0 w 149"/>
                  <a:gd name="T81" fmla="*/ 2147483647 h 148"/>
                  <a:gd name="T82" fmla="*/ 0 w 149"/>
                  <a:gd name="T83" fmla="*/ 2147483647 h 148"/>
                  <a:gd name="T84" fmla="*/ 0 w 149"/>
                  <a:gd name="T85" fmla="*/ 2147483647 h 148"/>
                  <a:gd name="T86" fmla="*/ 0 w 149"/>
                  <a:gd name="T87" fmla="*/ 2147483647 h 148"/>
                  <a:gd name="T88" fmla="*/ 0 w 149"/>
                  <a:gd name="T89" fmla="*/ 2147483647 h 148"/>
                  <a:gd name="T90" fmla="*/ 2147483647 w 149"/>
                  <a:gd name="T91" fmla="*/ 2147483647 h 148"/>
                  <a:gd name="T92" fmla="*/ 2147483647 w 149"/>
                  <a:gd name="T93" fmla="*/ 2147483647 h 148"/>
                  <a:gd name="T94" fmla="*/ 2147483647 w 149"/>
                  <a:gd name="T95" fmla="*/ 2147483647 h 148"/>
                  <a:gd name="T96" fmla="*/ 2147483647 w 149"/>
                  <a:gd name="T97" fmla="*/ 2147483647 h 148"/>
                  <a:gd name="T98" fmla="*/ 2147483647 w 149"/>
                  <a:gd name="T99" fmla="*/ 2147483647 h 148"/>
                  <a:gd name="T100" fmla="*/ 2147483647 w 149"/>
                  <a:gd name="T101" fmla="*/ 2147483647 h 148"/>
                  <a:gd name="T102" fmla="*/ 2147483647 w 149"/>
                  <a:gd name="T103" fmla="*/ 2147483647 h 148"/>
                  <a:gd name="T104" fmla="*/ 2147483647 w 149"/>
                  <a:gd name="T105" fmla="*/ 2147483647 h 148"/>
                  <a:gd name="T106" fmla="*/ 2147483647 w 149"/>
                  <a:gd name="T107" fmla="*/ 2147483647 h 148"/>
                  <a:gd name="T108" fmla="*/ 2147483647 w 149"/>
                  <a:gd name="T109" fmla="*/ 2147483647 h 148"/>
                  <a:gd name="T110" fmla="*/ 2147483647 w 149"/>
                  <a:gd name="T111" fmla="*/ 0 h 148"/>
                  <a:gd name="T112" fmla="*/ 2147483647 w 149"/>
                  <a:gd name="T113" fmla="*/ 0 h 148"/>
                  <a:gd name="T114" fmla="*/ 2147483647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35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>
                  <a:gd name="T0" fmla="*/ 2147483647 w 223"/>
                  <a:gd name="T1" fmla="*/ 2147483647 h 222"/>
                  <a:gd name="T2" fmla="*/ 2147483647 w 223"/>
                  <a:gd name="T3" fmla="*/ 2147483647 h 222"/>
                  <a:gd name="T4" fmla="*/ 2147483647 w 223"/>
                  <a:gd name="T5" fmla="*/ 2147483647 h 222"/>
                  <a:gd name="T6" fmla="*/ 2147483647 w 223"/>
                  <a:gd name="T7" fmla="*/ 2147483647 h 222"/>
                  <a:gd name="T8" fmla="*/ 2147483647 w 223"/>
                  <a:gd name="T9" fmla="*/ 2147483647 h 222"/>
                  <a:gd name="T10" fmla="*/ 2147483647 w 223"/>
                  <a:gd name="T11" fmla="*/ 2147483647 h 222"/>
                  <a:gd name="T12" fmla="*/ 2147483647 w 223"/>
                  <a:gd name="T13" fmla="*/ 2147483647 h 222"/>
                  <a:gd name="T14" fmla="*/ 2147483647 w 223"/>
                  <a:gd name="T15" fmla="*/ 2147483647 h 222"/>
                  <a:gd name="T16" fmla="*/ 2147483647 w 223"/>
                  <a:gd name="T17" fmla="*/ 2147483647 h 222"/>
                  <a:gd name="T18" fmla="*/ 2147483647 w 223"/>
                  <a:gd name="T19" fmla="*/ 2147483647 h 222"/>
                  <a:gd name="T20" fmla="*/ 2147483647 w 223"/>
                  <a:gd name="T21" fmla="*/ 2147483647 h 222"/>
                  <a:gd name="T22" fmla="*/ 2147483647 w 223"/>
                  <a:gd name="T23" fmla="*/ 2147483647 h 222"/>
                  <a:gd name="T24" fmla="*/ 2147483647 w 223"/>
                  <a:gd name="T25" fmla="*/ 2147483647 h 222"/>
                  <a:gd name="T26" fmla="*/ 2147483647 w 223"/>
                  <a:gd name="T27" fmla="*/ 2147483647 h 222"/>
                  <a:gd name="T28" fmla="*/ 2147483647 w 223"/>
                  <a:gd name="T29" fmla="*/ 2147483647 h 222"/>
                  <a:gd name="T30" fmla="*/ 2147483647 w 223"/>
                  <a:gd name="T31" fmla="*/ 2147483647 h 222"/>
                  <a:gd name="T32" fmla="*/ 2147483647 w 223"/>
                  <a:gd name="T33" fmla="*/ 2147483647 h 222"/>
                  <a:gd name="T34" fmla="*/ 2147483647 w 223"/>
                  <a:gd name="T35" fmla="*/ 0 h 222"/>
                  <a:gd name="T36" fmla="*/ 2147483647 w 223"/>
                  <a:gd name="T37" fmla="*/ 2147483647 h 222"/>
                  <a:gd name="T38" fmla="*/ 2147483647 w 223"/>
                  <a:gd name="T39" fmla="*/ 2147483647 h 222"/>
                  <a:gd name="T40" fmla="*/ 2147483647 w 223"/>
                  <a:gd name="T41" fmla="*/ 2147483647 h 222"/>
                  <a:gd name="T42" fmla="*/ 2147483647 w 223"/>
                  <a:gd name="T43" fmla="*/ 2147483647 h 222"/>
                  <a:gd name="T44" fmla="*/ 2147483647 w 223"/>
                  <a:gd name="T45" fmla="*/ 2147483647 h 222"/>
                  <a:gd name="T46" fmla="*/ 2147483647 w 223"/>
                  <a:gd name="T47" fmla="*/ 2147483647 h 222"/>
                  <a:gd name="T48" fmla="*/ 2147483647 w 223"/>
                  <a:gd name="T49" fmla="*/ 2147483647 h 222"/>
                  <a:gd name="T50" fmla="*/ 2147483647 w 223"/>
                  <a:gd name="T51" fmla="*/ 2147483647 h 222"/>
                  <a:gd name="T52" fmla="*/ 2147483647 w 223"/>
                  <a:gd name="T53" fmla="*/ 2147483647 h 222"/>
                  <a:gd name="T54" fmla="*/ 2147483647 w 223"/>
                  <a:gd name="T55" fmla="*/ 2147483647 h 222"/>
                  <a:gd name="T56" fmla="*/ 2147483647 w 223"/>
                  <a:gd name="T57" fmla="*/ 2147483647 h 222"/>
                  <a:gd name="T58" fmla="*/ 2147483647 w 223"/>
                  <a:gd name="T59" fmla="*/ 2147483647 h 222"/>
                  <a:gd name="T60" fmla="*/ 2147483647 w 223"/>
                  <a:gd name="T61" fmla="*/ 2147483647 h 222"/>
                  <a:gd name="T62" fmla="*/ 2147483647 w 223"/>
                  <a:gd name="T63" fmla="*/ 2147483647 h 222"/>
                  <a:gd name="T64" fmla="*/ 2147483647 w 223"/>
                  <a:gd name="T65" fmla="*/ 2147483647 h 222"/>
                  <a:gd name="T66" fmla="*/ 2147483647 w 223"/>
                  <a:gd name="T67" fmla="*/ 2147483647 h 222"/>
                  <a:gd name="T68" fmla="*/ 2147483647 w 223"/>
                  <a:gd name="T69" fmla="*/ 2147483647 h 222"/>
                  <a:gd name="T70" fmla="*/ 2147483647 w 223"/>
                  <a:gd name="T71" fmla="*/ 2147483647 h 222"/>
                  <a:gd name="T72" fmla="*/ 2147483647 w 223"/>
                  <a:gd name="T73" fmla="*/ 2147483647 h 222"/>
                  <a:gd name="T74" fmla="*/ 2147483647 w 223"/>
                  <a:gd name="T75" fmla="*/ 2147483647 h 222"/>
                  <a:gd name="T76" fmla="*/ 2147483647 w 223"/>
                  <a:gd name="T77" fmla="*/ 2147483647 h 222"/>
                  <a:gd name="T78" fmla="*/ 2147483647 w 223"/>
                  <a:gd name="T79" fmla="*/ 2147483647 h 222"/>
                  <a:gd name="T80" fmla="*/ 2147483647 w 223"/>
                  <a:gd name="T81" fmla="*/ 2147483647 h 222"/>
                  <a:gd name="T82" fmla="*/ 2147483647 w 223"/>
                  <a:gd name="T83" fmla="*/ 2147483647 h 222"/>
                  <a:gd name="T84" fmla="*/ 2147483647 w 223"/>
                  <a:gd name="T85" fmla="*/ 2147483647 h 222"/>
                  <a:gd name="T86" fmla="*/ 2147483647 w 223"/>
                  <a:gd name="T87" fmla="*/ 2147483647 h 222"/>
                  <a:gd name="T88" fmla="*/ 0 w 223"/>
                  <a:gd name="T89" fmla="*/ 2147483647 h 222"/>
                  <a:gd name="T90" fmla="*/ 2147483647 w 223"/>
                  <a:gd name="T91" fmla="*/ 2147483647 h 222"/>
                  <a:gd name="T92" fmla="*/ 2147483647 w 223"/>
                  <a:gd name="T93" fmla="*/ 2147483647 h 222"/>
                  <a:gd name="T94" fmla="*/ 2147483647 w 223"/>
                  <a:gd name="T95" fmla="*/ 2147483647 h 222"/>
                  <a:gd name="T96" fmla="*/ 2147483647 w 223"/>
                  <a:gd name="T97" fmla="*/ 2147483647 h 222"/>
                  <a:gd name="T98" fmla="*/ 2147483647 w 223"/>
                  <a:gd name="T99" fmla="*/ 2147483647 h 222"/>
                  <a:gd name="T100" fmla="*/ 2147483647 w 223"/>
                  <a:gd name="T101" fmla="*/ 2147483647 h 222"/>
                  <a:gd name="T102" fmla="*/ 2147483647 w 223"/>
                  <a:gd name="T103" fmla="*/ 2147483647 h 222"/>
                  <a:gd name="T104" fmla="*/ 2147483647 w 223"/>
                  <a:gd name="T105" fmla="*/ 2147483647 h 2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900113" y="1874838"/>
            <a:ext cx="8124825" cy="3101975"/>
            <a:chOff x="900113" y="1875247"/>
            <a:chExt cx="8124825" cy="3101925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900113" y="2359426"/>
              <a:ext cx="8124825" cy="2617746"/>
            </a:xfrm>
            <a:prstGeom prst="roundRect">
              <a:avLst>
                <a:gd name="adj" fmla="val 77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15384" name="TextBox 54"/>
            <p:cNvSpPr txBox="1">
              <a:spLocks noChangeArrowheads="1"/>
            </p:cNvSpPr>
            <p:nvPr/>
          </p:nvSpPr>
          <p:spPr bwMode="auto">
            <a:xfrm>
              <a:off x="1070769" y="1875247"/>
              <a:ext cx="77835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3978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 defTabSz="839788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 defTabSz="839788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 defTabSz="839788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 defTabSz="839788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kumimoji="0" lang="ko-KR" altLang="en-US" sz="2200" b="1"/>
                <a:t>이번 학기에 공부한 수학 내용을 이야기해 보세요</a:t>
              </a:r>
              <a:r>
                <a:rPr kumimoji="0" lang="en-US" altLang="ko-KR" sz="2200" b="1"/>
                <a:t>.</a:t>
              </a:r>
            </a:p>
          </p:txBody>
        </p:sp>
        <p:sp>
          <p:nvSpPr>
            <p:cNvPr id="15385" name="Freeform 14"/>
            <p:cNvSpPr>
              <a:spLocks/>
            </p:cNvSpPr>
            <p:nvPr/>
          </p:nvSpPr>
          <p:spPr bwMode="auto">
            <a:xfrm>
              <a:off x="906463" y="2027647"/>
              <a:ext cx="125412" cy="125412"/>
            </a:xfrm>
            <a:custGeom>
              <a:avLst/>
              <a:gdLst>
                <a:gd name="T0" fmla="*/ 2147483647 w 149"/>
                <a:gd name="T1" fmla="*/ 0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2147483647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2147483647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0 w 149"/>
                <a:gd name="T81" fmla="*/ 2147483647 h 148"/>
                <a:gd name="T82" fmla="*/ 0 w 149"/>
                <a:gd name="T83" fmla="*/ 2147483647 h 148"/>
                <a:gd name="T84" fmla="*/ 0 w 149"/>
                <a:gd name="T85" fmla="*/ 2147483647 h 148"/>
                <a:gd name="T86" fmla="*/ 0 w 149"/>
                <a:gd name="T87" fmla="*/ 2147483647 h 148"/>
                <a:gd name="T88" fmla="*/ 0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2147483647 w 149"/>
                <a:gd name="T105" fmla="*/ 2147483647 h 148"/>
                <a:gd name="T106" fmla="*/ 2147483647 w 149"/>
                <a:gd name="T107" fmla="*/ 2147483647 h 148"/>
                <a:gd name="T108" fmla="*/ 2147483647 w 149"/>
                <a:gd name="T109" fmla="*/ 2147483647 h 148"/>
                <a:gd name="T110" fmla="*/ 2147483647 w 149"/>
                <a:gd name="T111" fmla="*/ 0 h 148"/>
                <a:gd name="T112" fmla="*/ 2147483647 w 149"/>
                <a:gd name="T113" fmla="*/ 0 h 148"/>
                <a:gd name="T114" fmla="*/ 2147483647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25513" y="2427288"/>
            <a:ext cx="81962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세 자리 수끼리 덧셈과 뺄셈을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도형 중 선분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직각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직각삼각형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직사각형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정사각형을 배웠습니다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spc="-11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또한 생활 속에서 이런 모양과 같은 모양으로 된 것도 알아보았습니다</a:t>
            </a:r>
            <a:r>
              <a:rPr kumimoji="0" lang="en-US" altLang="ko-KR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곱셈구구를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활용한 나눗셈과 곱셈을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1mm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1km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를 알아보았고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시간을 초 단위까지 배웠습니다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전체에 대한 부분을 분수로 나타내는 활동과 간단한 분수를 소수로 </a:t>
            </a:r>
            <a:endParaRPr kumimoji="0"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바꾸는 것도 해 보았습니다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</p:txBody>
      </p:sp>
      <p:sp>
        <p:nvSpPr>
          <p:cNvPr id="15364" name="TextBox 21"/>
          <p:cNvSpPr txBox="1">
            <a:spLocks noChangeArrowheads="1"/>
          </p:cNvSpPr>
          <p:nvPr/>
        </p:nvSpPr>
        <p:spPr bwMode="auto">
          <a:xfrm>
            <a:off x="14288" y="419100"/>
            <a:ext cx="4291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카드와 관련 있는 </a:t>
            </a:r>
            <a:endParaRPr lang="en-US" altLang="ko-KR" sz="230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만들기</a:t>
            </a:r>
          </a:p>
        </p:txBody>
      </p:sp>
      <p:grpSp>
        <p:nvGrpSpPr>
          <p:cNvPr id="15365" name="그룹 132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5366" name="그룹 145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906463" y="1412875"/>
            <a:ext cx="7958137" cy="430213"/>
            <a:chOff x="906463" y="1412776"/>
            <a:chExt cx="7958137" cy="430212"/>
          </a:xfrm>
        </p:grpSpPr>
        <p:sp>
          <p:nvSpPr>
            <p:cNvPr id="15373" name="TextBox 54"/>
            <p:cNvSpPr txBox="1">
              <a:spLocks noChangeArrowheads="1"/>
            </p:cNvSpPr>
            <p:nvPr/>
          </p:nvSpPr>
          <p:spPr bwMode="auto">
            <a:xfrm>
              <a:off x="1081088" y="1412776"/>
              <a:ext cx="778351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3978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 defTabSz="839788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 defTabSz="839788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 defTabSz="839788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 defTabSz="839788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ko-KR" altLang="en-US" sz="2200" b="1"/>
                <a:t>모둠에서 만든 문제의 답을 구하고 새로운 문제를 만들어 보세요</a:t>
              </a:r>
              <a:r>
                <a:rPr kumimoji="0" lang="en-US" altLang="ko-KR" sz="2200" b="1"/>
                <a:t>.</a:t>
              </a:r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906463" y="1565176"/>
              <a:ext cx="125412" cy="125412"/>
            </a:xfrm>
            <a:custGeom>
              <a:avLst/>
              <a:gdLst>
                <a:gd name="T0" fmla="*/ 2147483647 w 149"/>
                <a:gd name="T1" fmla="*/ 0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2147483647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2147483647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0 w 149"/>
                <a:gd name="T81" fmla="*/ 2147483647 h 148"/>
                <a:gd name="T82" fmla="*/ 0 w 149"/>
                <a:gd name="T83" fmla="*/ 2147483647 h 148"/>
                <a:gd name="T84" fmla="*/ 0 w 149"/>
                <a:gd name="T85" fmla="*/ 2147483647 h 148"/>
                <a:gd name="T86" fmla="*/ 0 w 149"/>
                <a:gd name="T87" fmla="*/ 2147483647 h 148"/>
                <a:gd name="T88" fmla="*/ 0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2147483647 w 149"/>
                <a:gd name="T105" fmla="*/ 2147483647 h 148"/>
                <a:gd name="T106" fmla="*/ 2147483647 w 149"/>
                <a:gd name="T107" fmla="*/ 2147483647 h 148"/>
                <a:gd name="T108" fmla="*/ 2147483647 w 149"/>
                <a:gd name="T109" fmla="*/ 2147483647 h 148"/>
                <a:gd name="T110" fmla="*/ 2147483647 w 149"/>
                <a:gd name="T111" fmla="*/ 0 h 148"/>
                <a:gd name="T112" fmla="*/ 2147483647 w 149"/>
                <a:gd name="T113" fmla="*/ 0 h 148"/>
                <a:gd name="T114" fmla="*/ 2147483647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5368" name="그림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90575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930910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74063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48050"/>
            <a:ext cx="374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1"/>
          <p:cNvSpPr txBox="1">
            <a:spLocks noChangeArrowheads="1"/>
          </p:cNvSpPr>
          <p:nvPr/>
        </p:nvSpPr>
        <p:spPr bwMode="auto">
          <a:xfrm>
            <a:off x="14288" y="419100"/>
            <a:ext cx="42910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30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배운 내용을 생각 그물로 그리기</a:t>
            </a:r>
          </a:p>
        </p:txBody>
      </p:sp>
      <p:grpSp>
        <p:nvGrpSpPr>
          <p:cNvPr id="16387" name="그룹 132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6388" name="그룹 145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     </a:t>
              </a:r>
              <a:endParaRPr kumimoji="0"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16389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1750"/>
            <a:ext cx="184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타원 18">
            <a:hlinkClick r:id="rId4" action="ppaction://hlinksldjump"/>
          </p:cNvPr>
          <p:cNvSpPr/>
          <p:nvPr/>
        </p:nvSpPr>
        <p:spPr>
          <a:xfrm>
            <a:off x="7905750" y="550863"/>
            <a:ext cx="357188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8374063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2" name="타원 21">
            <a:hlinkClick r:id="rId6" action="ppaction://hlinksldjump"/>
          </p:cNvPr>
          <p:cNvSpPr/>
          <p:nvPr/>
        </p:nvSpPr>
        <p:spPr>
          <a:xfrm>
            <a:off x="8840788" y="550863"/>
            <a:ext cx="357187" cy="357187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893763" y="1398588"/>
            <a:ext cx="8228012" cy="769937"/>
            <a:chOff x="894392" y="1398923"/>
            <a:chExt cx="8227383" cy="769937"/>
          </a:xfrm>
        </p:grpSpPr>
        <p:sp>
          <p:nvSpPr>
            <p:cNvPr id="16394" name="TextBox 54"/>
            <p:cNvSpPr txBox="1">
              <a:spLocks noChangeArrowheads="1"/>
            </p:cNvSpPr>
            <p:nvPr/>
          </p:nvSpPr>
          <p:spPr bwMode="auto">
            <a:xfrm>
              <a:off x="1065213" y="1398923"/>
              <a:ext cx="805656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3978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1pPr>
              <a:lvl2pPr marL="742950" indent="-285750" defTabSz="839788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2pPr>
              <a:lvl3pPr marL="1143000" indent="-228600" defTabSz="839788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3pPr>
              <a:lvl4pPr marL="1600200" indent="-228600" defTabSz="839788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4pPr>
              <a:lvl5pPr marL="2057400" indent="-228600" defTabSz="839788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5pPr>
              <a:lvl6pPr marL="25146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6pPr>
              <a:lvl7pPr marL="29718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7pPr>
              <a:lvl8pPr marL="34290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8pPr>
              <a:lvl9pPr marL="3886200" indent="-228600" defTabSz="839788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kumimoji="0" lang="ko-KR" altLang="en-US" sz="2200" b="1"/>
                <a:t>한 학기 동안 배운 수학 내용을 모둠별로 이야기하면서 생각 그물로 표현한 뒤</a:t>
              </a:r>
              <a:r>
                <a:rPr kumimoji="0" lang="en-US" altLang="ko-KR" sz="2200" b="1"/>
                <a:t>, </a:t>
              </a:r>
              <a:r>
                <a:rPr kumimoji="0" lang="ko-KR" altLang="en-US" sz="2200" b="1"/>
                <a:t>무엇을 배웠는지 이야기해 봅시다</a:t>
              </a:r>
              <a:r>
                <a:rPr kumimoji="0" lang="en-US" altLang="ko-KR" sz="2200" b="1"/>
                <a:t>.</a:t>
              </a:r>
            </a:p>
          </p:txBody>
        </p:sp>
        <p:grpSp>
          <p:nvGrpSpPr>
            <p:cNvPr id="16395" name="그룹 26"/>
            <p:cNvGrpSpPr>
              <a:grpSpLocks/>
            </p:cNvGrpSpPr>
            <p:nvPr/>
          </p:nvGrpSpPr>
          <p:grpSpPr bwMode="auto">
            <a:xfrm>
              <a:off x="894392" y="1518529"/>
              <a:ext cx="219266" cy="218283"/>
              <a:chOff x="-572047" y="4429132"/>
              <a:chExt cx="291025" cy="289721"/>
            </a:xfrm>
          </p:grpSpPr>
          <p:sp>
            <p:nvSpPr>
              <p:cNvPr id="1639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>
                  <a:gd name="T0" fmla="*/ 94 w 149"/>
                  <a:gd name="T1" fmla="*/ 0 h 148"/>
                  <a:gd name="T2" fmla="*/ 105 w 149"/>
                  <a:gd name="T3" fmla="*/ 1 h 148"/>
                  <a:gd name="T4" fmla="*/ 115 w 149"/>
                  <a:gd name="T5" fmla="*/ 3 h 148"/>
                  <a:gd name="T6" fmla="*/ 122 w 149"/>
                  <a:gd name="T7" fmla="*/ 6 h 148"/>
                  <a:gd name="T8" fmla="*/ 129 w 149"/>
                  <a:gd name="T9" fmla="*/ 11 h 148"/>
                  <a:gd name="T10" fmla="*/ 134 w 149"/>
                  <a:gd name="T11" fmla="*/ 16 h 148"/>
                  <a:gd name="T12" fmla="*/ 139 w 149"/>
                  <a:gd name="T13" fmla="*/ 21 h 148"/>
                  <a:gd name="T14" fmla="*/ 142 w 149"/>
                  <a:gd name="T15" fmla="*/ 27 h 148"/>
                  <a:gd name="T16" fmla="*/ 145 w 149"/>
                  <a:gd name="T17" fmla="*/ 33 h 148"/>
                  <a:gd name="T18" fmla="*/ 146 w 149"/>
                  <a:gd name="T19" fmla="*/ 38 h 148"/>
                  <a:gd name="T20" fmla="*/ 148 w 149"/>
                  <a:gd name="T21" fmla="*/ 44 h 148"/>
                  <a:gd name="T22" fmla="*/ 148 w 149"/>
                  <a:gd name="T23" fmla="*/ 48 h 148"/>
                  <a:gd name="T24" fmla="*/ 149 w 149"/>
                  <a:gd name="T25" fmla="*/ 51 h 148"/>
                  <a:gd name="T26" fmla="*/ 149 w 149"/>
                  <a:gd name="T27" fmla="*/ 54 h 148"/>
                  <a:gd name="T28" fmla="*/ 149 w 149"/>
                  <a:gd name="T29" fmla="*/ 54 h 148"/>
                  <a:gd name="T30" fmla="*/ 149 w 149"/>
                  <a:gd name="T31" fmla="*/ 100 h 148"/>
                  <a:gd name="T32" fmla="*/ 147 w 149"/>
                  <a:gd name="T33" fmla="*/ 110 h 148"/>
                  <a:gd name="T34" fmla="*/ 144 w 149"/>
                  <a:gd name="T35" fmla="*/ 118 h 148"/>
                  <a:gd name="T36" fmla="*/ 140 w 149"/>
                  <a:gd name="T37" fmla="*/ 126 h 148"/>
                  <a:gd name="T38" fmla="*/ 136 w 149"/>
                  <a:gd name="T39" fmla="*/ 132 h 148"/>
                  <a:gd name="T40" fmla="*/ 130 w 149"/>
                  <a:gd name="T41" fmla="*/ 136 h 148"/>
                  <a:gd name="T42" fmla="*/ 124 w 149"/>
                  <a:gd name="T43" fmla="*/ 140 h 148"/>
                  <a:gd name="T44" fmla="*/ 119 w 149"/>
                  <a:gd name="T45" fmla="*/ 143 h 148"/>
                  <a:gd name="T46" fmla="*/ 113 w 149"/>
                  <a:gd name="T47" fmla="*/ 145 h 148"/>
                  <a:gd name="T48" fmla="*/ 108 w 149"/>
                  <a:gd name="T49" fmla="*/ 147 h 148"/>
                  <a:gd name="T50" fmla="*/ 103 w 149"/>
                  <a:gd name="T51" fmla="*/ 148 h 148"/>
                  <a:gd name="T52" fmla="*/ 99 w 149"/>
                  <a:gd name="T53" fmla="*/ 148 h 148"/>
                  <a:gd name="T54" fmla="*/ 96 w 149"/>
                  <a:gd name="T55" fmla="*/ 148 h 148"/>
                  <a:gd name="T56" fmla="*/ 94 w 149"/>
                  <a:gd name="T57" fmla="*/ 148 h 148"/>
                  <a:gd name="T58" fmla="*/ 54 w 149"/>
                  <a:gd name="T59" fmla="*/ 148 h 148"/>
                  <a:gd name="T60" fmla="*/ 43 w 149"/>
                  <a:gd name="T61" fmla="*/ 148 h 148"/>
                  <a:gd name="T62" fmla="*/ 34 w 149"/>
                  <a:gd name="T63" fmla="*/ 145 h 148"/>
                  <a:gd name="T64" fmla="*/ 26 w 149"/>
                  <a:gd name="T65" fmla="*/ 142 h 148"/>
                  <a:gd name="T66" fmla="*/ 20 w 149"/>
                  <a:gd name="T67" fmla="*/ 138 h 148"/>
                  <a:gd name="T68" fmla="*/ 14 w 149"/>
                  <a:gd name="T69" fmla="*/ 133 h 148"/>
                  <a:gd name="T70" fmla="*/ 10 w 149"/>
                  <a:gd name="T71" fmla="*/ 127 h 148"/>
                  <a:gd name="T72" fmla="*/ 7 w 149"/>
                  <a:gd name="T73" fmla="*/ 121 h 148"/>
                  <a:gd name="T74" fmla="*/ 4 w 149"/>
                  <a:gd name="T75" fmla="*/ 116 h 148"/>
                  <a:gd name="T76" fmla="*/ 2 w 149"/>
                  <a:gd name="T77" fmla="*/ 110 h 148"/>
                  <a:gd name="T78" fmla="*/ 1 w 149"/>
                  <a:gd name="T79" fmla="*/ 105 h 148"/>
                  <a:gd name="T80" fmla="*/ 0 w 149"/>
                  <a:gd name="T81" fmla="*/ 101 h 148"/>
                  <a:gd name="T82" fmla="*/ 0 w 149"/>
                  <a:gd name="T83" fmla="*/ 97 h 148"/>
                  <a:gd name="T84" fmla="*/ 0 w 149"/>
                  <a:gd name="T85" fmla="*/ 95 h 148"/>
                  <a:gd name="T86" fmla="*/ 0 w 149"/>
                  <a:gd name="T87" fmla="*/ 94 h 148"/>
                  <a:gd name="T88" fmla="*/ 0 w 149"/>
                  <a:gd name="T89" fmla="*/ 49 h 148"/>
                  <a:gd name="T90" fmla="*/ 2 w 149"/>
                  <a:gd name="T91" fmla="*/ 39 h 148"/>
                  <a:gd name="T92" fmla="*/ 4 w 149"/>
                  <a:gd name="T93" fmla="*/ 30 h 148"/>
                  <a:gd name="T94" fmla="*/ 8 w 149"/>
                  <a:gd name="T95" fmla="*/ 23 h 148"/>
                  <a:gd name="T96" fmla="*/ 13 w 149"/>
                  <a:gd name="T97" fmla="*/ 17 h 148"/>
                  <a:gd name="T98" fmla="*/ 18 w 149"/>
                  <a:gd name="T99" fmla="*/ 12 h 148"/>
                  <a:gd name="T100" fmla="*/ 24 w 149"/>
                  <a:gd name="T101" fmla="*/ 8 h 148"/>
                  <a:gd name="T102" fmla="*/ 30 w 149"/>
                  <a:gd name="T103" fmla="*/ 5 h 148"/>
                  <a:gd name="T104" fmla="*/ 36 w 149"/>
                  <a:gd name="T105" fmla="*/ 3 h 148"/>
                  <a:gd name="T106" fmla="*/ 41 w 149"/>
                  <a:gd name="T107" fmla="*/ 2 h 148"/>
                  <a:gd name="T108" fmla="*/ 46 w 149"/>
                  <a:gd name="T109" fmla="*/ 1 h 148"/>
                  <a:gd name="T110" fmla="*/ 50 w 149"/>
                  <a:gd name="T111" fmla="*/ 0 h 148"/>
                  <a:gd name="T112" fmla="*/ 53 w 149"/>
                  <a:gd name="T113" fmla="*/ 0 h 148"/>
                  <a:gd name="T114" fmla="*/ 54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39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>
                  <a:gd name="T0" fmla="*/ 86 w 223"/>
                  <a:gd name="T1" fmla="*/ 74 h 222"/>
                  <a:gd name="T2" fmla="*/ 80 w 223"/>
                  <a:gd name="T3" fmla="*/ 77 h 222"/>
                  <a:gd name="T4" fmla="*/ 76 w 223"/>
                  <a:gd name="T5" fmla="*/ 80 h 222"/>
                  <a:gd name="T6" fmla="*/ 74 w 223"/>
                  <a:gd name="T7" fmla="*/ 85 h 222"/>
                  <a:gd name="T8" fmla="*/ 74 w 223"/>
                  <a:gd name="T9" fmla="*/ 131 h 222"/>
                  <a:gd name="T10" fmla="*/ 75 w 223"/>
                  <a:gd name="T11" fmla="*/ 137 h 222"/>
                  <a:gd name="T12" fmla="*/ 77 w 223"/>
                  <a:gd name="T13" fmla="*/ 143 h 222"/>
                  <a:gd name="T14" fmla="*/ 82 w 223"/>
                  <a:gd name="T15" fmla="*/ 147 h 222"/>
                  <a:gd name="T16" fmla="*/ 86 w 223"/>
                  <a:gd name="T17" fmla="*/ 148 h 222"/>
                  <a:gd name="T18" fmla="*/ 134 w 223"/>
                  <a:gd name="T19" fmla="*/ 148 h 222"/>
                  <a:gd name="T20" fmla="*/ 142 w 223"/>
                  <a:gd name="T21" fmla="*/ 146 h 222"/>
                  <a:gd name="T22" fmla="*/ 147 w 223"/>
                  <a:gd name="T23" fmla="*/ 142 h 222"/>
                  <a:gd name="T24" fmla="*/ 149 w 223"/>
                  <a:gd name="T25" fmla="*/ 137 h 222"/>
                  <a:gd name="T26" fmla="*/ 149 w 223"/>
                  <a:gd name="T27" fmla="*/ 88 h 222"/>
                  <a:gd name="T28" fmla="*/ 147 w 223"/>
                  <a:gd name="T29" fmla="*/ 82 h 222"/>
                  <a:gd name="T30" fmla="*/ 142 w 223"/>
                  <a:gd name="T31" fmla="*/ 76 h 222"/>
                  <a:gd name="T32" fmla="*/ 137 w 223"/>
                  <a:gd name="T33" fmla="*/ 74 h 222"/>
                  <a:gd name="T34" fmla="*/ 131 w 223"/>
                  <a:gd name="T35" fmla="*/ 0 h 222"/>
                  <a:gd name="T36" fmla="*/ 153 w 223"/>
                  <a:gd name="T37" fmla="*/ 2 h 222"/>
                  <a:gd name="T38" fmla="*/ 171 w 223"/>
                  <a:gd name="T39" fmla="*/ 8 h 222"/>
                  <a:gd name="T40" fmla="*/ 189 w 223"/>
                  <a:gd name="T41" fmla="*/ 19 h 222"/>
                  <a:gd name="T42" fmla="*/ 201 w 223"/>
                  <a:gd name="T43" fmla="*/ 31 h 222"/>
                  <a:gd name="T44" fmla="*/ 210 w 223"/>
                  <a:gd name="T45" fmla="*/ 44 h 222"/>
                  <a:gd name="T46" fmla="*/ 216 w 223"/>
                  <a:gd name="T47" fmla="*/ 58 h 222"/>
                  <a:gd name="T48" fmla="*/ 220 w 223"/>
                  <a:gd name="T49" fmla="*/ 71 h 222"/>
                  <a:gd name="T50" fmla="*/ 222 w 223"/>
                  <a:gd name="T51" fmla="*/ 82 h 222"/>
                  <a:gd name="T52" fmla="*/ 223 w 223"/>
                  <a:gd name="T53" fmla="*/ 131 h 222"/>
                  <a:gd name="T54" fmla="*/ 221 w 223"/>
                  <a:gd name="T55" fmla="*/ 152 h 222"/>
                  <a:gd name="T56" fmla="*/ 215 w 223"/>
                  <a:gd name="T57" fmla="*/ 171 h 222"/>
                  <a:gd name="T58" fmla="*/ 204 w 223"/>
                  <a:gd name="T59" fmla="*/ 189 h 222"/>
                  <a:gd name="T60" fmla="*/ 192 w 223"/>
                  <a:gd name="T61" fmla="*/ 200 h 222"/>
                  <a:gd name="T62" fmla="*/ 179 w 223"/>
                  <a:gd name="T63" fmla="*/ 210 h 222"/>
                  <a:gd name="T64" fmla="*/ 164 w 223"/>
                  <a:gd name="T65" fmla="*/ 216 h 222"/>
                  <a:gd name="T66" fmla="*/ 151 w 223"/>
                  <a:gd name="T67" fmla="*/ 220 h 222"/>
                  <a:gd name="T68" fmla="*/ 140 w 223"/>
                  <a:gd name="T69" fmla="*/ 222 h 222"/>
                  <a:gd name="T70" fmla="*/ 91 w 223"/>
                  <a:gd name="T71" fmla="*/ 222 h 222"/>
                  <a:gd name="T72" fmla="*/ 70 w 223"/>
                  <a:gd name="T73" fmla="*/ 220 h 222"/>
                  <a:gd name="T74" fmla="*/ 52 w 223"/>
                  <a:gd name="T75" fmla="*/ 214 h 222"/>
                  <a:gd name="T76" fmla="*/ 34 w 223"/>
                  <a:gd name="T77" fmla="*/ 203 h 222"/>
                  <a:gd name="T78" fmla="*/ 22 w 223"/>
                  <a:gd name="T79" fmla="*/ 192 h 222"/>
                  <a:gd name="T80" fmla="*/ 13 w 223"/>
                  <a:gd name="T81" fmla="*/ 178 h 222"/>
                  <a:gd name="T82" fmla="*/ 6 w 223"/>
                  <a:gd name="T83" fmla="*/ 164 h 222"/>
                  <a:gd name="T84" fmla="*/ 2 w 223"/>
                  <a:gd name="T85" fmla="*/ 151 h 222"/>
                  <a:gd name="T86" fmla="*/ 1 w 223"/>
                  <a:gd name="T87" fmla="*/ 140 h 222"/>
                  <a:gd name="T88" fmla="*/ 0 w 223"/>
                  <a:gd name="T89" fmla="*/ 91 h 222"/>
                  <a:gd name="T90" fmla="*/ 2 w 223"/>
                  <a:gd name="T91" fmla="*/ 70 h 222"/>
                  <a:gd name="T92" fmla="*/ 8 w 223"/>
                  <a:gd name="T93" fmla="*/ 52 h 222"/>
                  <a:gd name="T94" fmla="*/ 19 w 223"/>
                  <a:gd name="T95" fmla="*/ 34 h 222"/>
                  <a:gd name="T96" fmla="*/ 31 w 223"/>
                  <a:gd name="T97" fmla="*/ 22 h 222"/>
                  <a:gd name="T98" fmla="*/ 44 w 223"/>
                  <a:gd name="T99" fmla="*/ 13 h 222"/>
                  <a:gd name="T100" fmla="*/ 58 w 223"/>
                  <a:gd name="T101" fmla="*/ 6 h 222"/>
                  <a:gd name="T102" fmla="*/ 71 w 223"/>
                  <a:gd name="T103" fmla="*/ 3 h 222"/>
                  <a:gd name="T104" fmla="*/ 83 w 223"/>
                  <a:gd name="T105" fmla="*/ 1 h 2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59" descr="원  외부 점선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178050"/>
            <a:ext cx="25733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851"/>
          <p:cNvGrpSpPr>
            <a:grpSpLocks noChangeAspect="1"/>
          </p:cNvGrpSpPr>
          <p:nvPr/>
        </p:nvGrpSpPr>
        <p:grpSpPr bwMode="auto">
          <a:xfrm>
            <a:off x="1285875" y="2428875"/>
            <a:ext cx="2071688" cy="2076450"/>
            <a:chOff x="810" y="1572"/>
            <a:chExt cx="1305" cy="1308"/>
          </a:xfrm>
        </p:grpSpPr>
        <p:sp>
          <p:nvSpPr>
            <p:cNvPr id="17421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2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>
                <a:gd name="T0" fmla="*/ 470 w 1121"/>
                <a:gd name="T1" fmla="*/ 0 h 1124"/>
                <a:gd name="T2" fmla="*/ 510 w 1121"/>
                <a:gd name="T3" fmla="*/ 2 h 1124"/>
                <a:gd name="T4" fmla="*/ 549 w 1121"/>
                <a:gd name="T5" fmla="*/ 5 h 1124"/>
                <a:gd name="T6" fmla="*/ 587 w 1121"/>
                <a:gd name="T7" fmla="*/ 11 h 1124"/>
                <a:gd name="T8" fmla="*/ 625 w 1121"/>
                <a:gd name="T9" fmla="*/ 19 h 1124"/>
                <a:gd name="T10" fmla="*/ 661 w 1121"/>
                <a:gd name="T11" fmla="*/ 29 h 1124"/>
                <a:gd name="T12" fmla="*/ 697 w 1121"/>
                <a:gd name="T13" fmla="*/ 41 h 1124"/>
                <a:gd name="T14" fmla="*/ 732 w 1121"/>
                <a:gd name="T15" fmla="*/ 55 h 1124"/>
                <a:gd name="T16" fmla="*/ 766 w 1121"/>
                <a:gd name="T17" fmla="*/ 72 h 1124"/>
                <a:gd name="T18" fmla="*/ 799 w 1121"/>
                <a:gd name="T19" fmla="*/ 90 h 1124"/>
                <a:gd name="T20" fmla="*/ 830 w 1121"/>
                <a:gd name="T21" fmla="*/ 109 h 1124"/>
                <a:gd name="T22" fmla="*/ 860 w 1121"/>
                <a:gd name="T23" fmla="*/ 131 h 1124"/>
                <a:gd name="T24" fmla="*/ 889 w 1121"/>
                <a:gd name="T25" fmla="*/ 154 h 1124"/>
                <a:gd name="T26" fmla="*/ 917 w 1121"/>
                <a:gd name="T27" fmla="*/ 178 h 1124"/>
                <a:gd name="T28" fmla="*/ 943 w 1121"/>
                <a:gd name="T29" fmla="*/ 205 h 1124"/>
                <a:gd name="T30" fmla="*/ 968 w 1121"/>
                <a:gd name="T31" fmla="*/ 232 h 1124"/>
                <a:gd name="T32" fmla="*/ 991 w 1121"/>
                <a:gd name="T33" fmla="*/ 261 h 1124"/>
                <a:gd name="T34" fmla="*/ 1012 w 1121"/>
                <a:gd name="T35" fmla="*/ 292 h 1124"/>
                <a:gd name="T36" fmla="*/ 1032 w 1121"/>
                <a:gd name="T37" fmla="*/ 324 h 1124"/>
                <a:gd name="T38" fmla="*/ 1050 w 1121"/>
                <a:gd name="T39" fmla="*/ 356 h 1124"/>
                <a:gd name="T40" fmla="*/ 1066 w 1121"/>
                <a:gd name="T41" fmla="*/ 390 h 1124"/>
                <a:gd name="T42" fmla="*/ 1080 w 1121"/>
                <a:gd name="T43" fmla="*/ 425 h 1124"/>
                <a:gd name="T44" fmla="*/ 1092 w 1121"/>
                <a:gd name="T45" fmla="*/ 461 h 1124"/>
                <a:gd name="T46" fmla="*/ 1102 w 1121"/>
                <a:gd name="T47" fmla="*/ 498 h 1124"/>
                <a:gd name="T48" fmla="*/ 1110 w 1121"/>
                <a:gd name="T49" fmla="*/ 535 h 1124"/>
                <a:gd name="T50" fmla="*/ 1116 w 1121"/>
                <a:gd name="T51" fmla="*/ 574 h 1124"/>
                <a:gd name="T52" fmla="*/ 1120 w 1121"/>
                <a:gd name="T53" fmla="*/ 613 h 1124"/>
                <a:gd name="T54" fmla="*/ 1121 w 1121"/>
                <a:gd name="T55" fmla="*/ 652 h 1124"/>
                <a:gd name="T56" fmla="*/ 1120 w 1121"/>
                <a:gd name="T57" fmla="*/ 692 h 1124"/>
                <a:gd name="T58" fmla="*/ 1116 w 1121"/>
                <a:gd name="T59" fmla="*/ 731 h 1124"/>
                <a:gd name="T60" fmla="*/ 1110 w 1121"/>
                <a:gd name="T61" fmla="*/ 769 h 1124"/>
                <a:gd name="T62" fmla="*/ 1103 w 1121"/>
                <a:gd name="T63" fmla="*/ 806 h 1124"/>
                <a:gd name="T64" fmla="*/ 1093 w 1121"/>
                <a:gd name="T65" fmla="*/ 843 h 1124"/>
                <a:gd name="T66" fmla="*/ 1081 w 1121"/>
                <a:gd name="T67" fmla="*/ 878 h 1124"/>
                <a:gd name="T68" fmla="*/ 1067 w 1121"/>
                <a:gd name="T69" fmla="*/ 913 h 1124"/>
                <a:gd name="T70" fmla="*/ 1051 w 1121"/>
                <a:gd name="T71" fmla="*/ 947 h 1124"/>
                <a:gd name="T72" fmla="*/ 1033 w 1121"/>
                <a:gd name="T73" fmla="*/ 979 h 1124"/>
                <a:gd name="T74" fmla="*/ 1014 w 1121"/>
                <a:gd name="T75" fmla="*/ 1011 h 1124"/>
                <a:gd name="T76" fmla="*/ 993 w 1121"/>
                <a:gd name="T77" fmla="*/ 1041 h 1124"/>
                <a:gd name="T78" fmla="*/ 970 w 1121"/>
                <a:gd name="T79" fmla="*/ 1070 h 1124"/>
                <a:gd name="T80" fmla="*/ 945 w 1121"/>
                <a:gd name="T81" fmla="*/ 1098 h 1124"/>
                <a:gd name="T82" fmla="*/ 919 w 1121"/>
                <a:gd name="T83" fmla="*/ 1124 h 1124"/>
                <a:gd name="T84" fmla="*/ 0 w 1121"/>
                <a:gd name="T85" fmla="*/ 202 h 1124"/>
                <a:gd name="T86" fmla="*/ 26 w 1121"/>
                <a:gd name="T87" fmla="*/ 176 h 1124"/>
                <a:gd name="T88" fmla="*/ 54 w 1121"/>
                <a:gd name="T89" fmla="*/ 152 h 1124"/>
                <a:gd name="T90" fmla="*/ 83 w 1121"/>
                <a:gd name="T91" fmla="*/ 129 h 1124"/>
                <a:gd name="T92" fmla="*/ 113 w 1121"/>
                <a:gd name="T93" fmla="*/ 108 h 1124"/>
                <a:gd name="T94" fmla="*/ 144 w 1121"/>
                <a:gd name="T95" fmla="*/ 88 h 1124"/>
                <a:gd name="T96" fmla="*/ 177 w 1121"/>
                <a:gd name="T97" fmla="*/ 71 h 1124"/>
                <a:gd name="T98" fmla="*/ 210 w 1121"/>
                <a:gd name="T99" fmla="*/ 55 h 1124"/>
                <a:gd name="T100" fmla="*/ 245 w 1121"/>
                <a:gd name="T101" fmla="*/ 41 h 1124"/>
                <a:gd name="T102" fmla="*/ 280 w 1121"/>
                <a:gd name="T103" fmla="*/ 29 h 1124"/>
                <a:gd name="T104" fmla="*/ 317 w 1121"/>
                <a:gd name="T105" fmla="*/ 19 h 1124"/>
                <a:gd name="T106" fmla="*/ 354 w 1121"/>
                <a:gd name="T107" fmla="*/ 11 h 1124"/>
                <a:gd name="T108" fmla="*/ 392 w 1121"/>
                <a:gd name="T109" fmla="*/ 5 h 1124"/>
                <a:gd name="T110" fmla="*/ 431 w 1121"/>
                <a:gd name="T111" fmla="*/ 2 h 1124"/>
                <a:gd name="T112" fmla="*/ 470 w 1121"/>
                <a:gd name="T113" fmla="*/ 0 h 11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3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>
                <a:gd name="T0" fmla="*/ 180 w 1099"/>
                <a:gd name="T1" fmla="*/ 0 h 1102"/>
                <a:gd name="T2" fmla="*/ 1099 w 1099"/>
                <a:gd name="T3" fmla="*/ 922 h 1102"/>
                <a:gd name="T4" fmla="*/ 1072 w 1099"/>
                <a:gd name="T5" fmla="*/ 947 h 1102"/>
                <a:gd name="T6" fmla="*/ 1043 w 1099"/>
                <a:gd name="T7" fmla="*/ 970 h 1102"/>
                <a:gd name="T8" fmla="*/ 1012 w 1099"/>
                <a:gd name="T9" fmla="*/ 992 h 1102"/>
                <a:gd name="T10" fmla="*/ 981 w 1099"/>
                <a:gd name="T11" fmla="*/ 1012 h 1102"/>
                <a:gd name="T12" fmla="*/ 948 w 1099"/>
                <a:gd name="T13" fmla="*/ 1030 h 1102"/>
                <a:gd name="T14" fmla="*/ 914 w 1099"/>
                <a:gd name="T15" fmla="*/ 1046 h 1102"/>
                <a:gd name="T16" fmla="*/ 879 w 1099"/>
                <a:gd name="T17" fmla="*/ 1061 h 1102"/>
                <a:gd name="T18" fmla="*/ 843 w 1099"/>
                <a:gd name="T19" fmla="*/ 1073 h 1102"/>
                <a:gd name="T20" fmla="*/ 806 w 1099"/>
                <a:gd name="T21" fmla="*/ 1083 h 1102"/>
                <a:gd name="T22" fmla="*/ 768 w 1099"/>
                <a:gd name="T23" fmla="*/ 1091 h 1102"/>
                <a:gd name="T24" fmla="*/ 729 w 1099"/>
                <a:gd name="T25" fmla="*/ 1097 h 1102"/>
                <a:gd name="T26" fmla="*/ 690 w 1099"/>
                <a:gd name="T27" fmla="*/ 1101 h 1102"/>
                <a:gd name="T28" fmla="*/ 650 w 1099"/>
                <a:gd name="T29" fmla="*/ 1102 h 1102"/>
                <a:gd name="T30" fmla="*/ 611 w 1099"/>
                <a:gd name="T31" fmla="*/ 1101 h 1102"/>
                <a:gd name="T32" fmla="*/ 572 w 1099"/>
                <a:gd name="T33" fmla="*/ 1097 h 1102"/>
                <a:gd name="T34" fmla="*/ 533 w 1099"/>
                <a:gd name="T35" fmla="*/ 1092 h 1102"/>
                <a:gd name="T36" fmla="*/ 496 w 1099"/>
                <a:gd name="T37" fmla="*/ 1083 h 1102"/>
                <a:gd name="T38" fmla="*/ 459 w 1099"/>
                <a:gd name="T39" fmla="*/ 1074 h 1102"/>
                <a:gd name="T40" fmla="*/ 423 w 1099"/>
                <a:gd name="T41" fmla="*/ 1061 h 1102"/>
                <a:gd name="T42" fmla="*/ 388 w 1099"/>
                <a:gd name="T43" fmla="*/ 1047 h 1102"/>
                <a:gd name="T44" fmla="*/ 355 w 1099"/>
                <a:gd name="T45" fmla="*/ 1031 h 1102"/>
                <a:gd name="T46" fmla="*/ 322 w 1099"/>
                <a:gd name="T47" fmla="*/ 1013 h 1102"/>
                <a:gd name="T48" fmla="*/ 291 w 1099"/>
                <a:gd name="T49" fmla="*/ 993 h 1102"/>
                <a:gd name="T50" fmla="*/ 260 w 1099"/>
                <a:gd name="T51" fmla="*/ 972 h 1102"/>
                <a:gd name="T52" fmla="*/ 231 w 1099"/>
                <a:gd name="T53" fmla="*/ 949 h 1102"/>
                <a:gd name="T54" fmla="*/ 204 w 1099"/>
                <a:gd name="T55" fmla="*/ 924 h 1102"/>
                <a:gd name="T56" fmla="*/ 178 w 1099"/>
                <a:gd name="T57" fmla="*/ 898 h 1102"/>
                <a:gd name="T58" fmla="*/ 153 w 1099"/>
                <a:gd name="T59" fmla="*/ 870 h 1102"/>
                <a:gd name="T60" fmla="*/ 130 w 1099"/>
                <a:gd name="T61" fmla="*/ 841 h 1102"/>
                <a:gd name="T62" fmla="*/ 108 w 1099"/>
                <a:gd name="T63" fmla="*/ 811 h 1102"/>
                <a:gd name="T64" fmla="*/ 89 w 1099"/>
                <a:gd name="T65" fmla="*/ 779 h 1102"/>
                <a:gd name="T66" fmla="*/ 71 w 1099"/>
                <a:gd name="T67" fmla="*/ 746 h 1102"/>
                <a:gd name="T68" fmla="*/ 55 w 1099"/>
                <a:gd name="T69" fmla="*/ 713 h 1102"/>
                <a:gd name="T70" fmla="*/ 41 w 1099"/>
                <a:gd name="T71" fmla="*/ 678 h 1102"/>
                <a:gd name="T72" fmla="*/ 28 w 1099"/>
                <a:gd name="T73" fmla="*/ 642 h 1102"/>
                <a:gd name="T74" fmla="*/ 19 w 1099"/>
                <a:gd name="T75" fmla="*/ 605 h 1102"/>
                <a:gd name="T76" fmla="*/ 10 w 1099"/>
                <a:gd name="T77" fmla="*/ 568 h 1102"/>
                <a:gd name="T78" fmla="*/ 5 w 1099"/>
                <a:gd name="T79" fmla="*/ 529 h 1102"/>
                <a:gd name="T80" fmla="*/ 1 w 1099"/>
                <a:gd name="T81" fmla="*/ 490 h 1102"/>
                <a:gd name="T82" fmla="*/ 0 w 1099"/>
                <a:gd name="T83" fmla="*/ 450 h 1102"/>
                <a:gd name="T84" fmla="*/ 1 w 1099"/>
                <a:gd name="T85" fmla="*/ 410 h 1102"/>
                <a:gd name="T86" fmla="*/ 5 w 1099"/>
                <a:gd name="T87" fmla="*/ 371 h 1102"/>
                <a:gd name="T88" fmla="*/ 11 w 1099"/>
                <a:gd name="T89" fmla="*/ 332 h 1102"/>
                <a:gd name="T90" fmla="*/ 19 w 1099"/>
                <a:gd name="T91" fmla="*/ 294 h 1102"/>
                <a:gd name="T92" fmla="*/ 29 w 1099"/>
                <a:gd name="T93" fmla="*/ 258 h 1102"/>
                <a:gd name="T94" fmla="*/ 41 w 1099"/>
                <a:gd name="T95" fmla="*/ 221 h 1102"/>
                <a:gd name="T96" fmla="*/ 56 w 1099"/>
                <a:gd name="T97" fmla="*/ 186 h 1102"/>
                <a:gd name="T98" fmla="*/ 72 w 1099"/>
                <a:gd name="T99" fmla="*/ 152 h 1102"/>
                <a:gd name="T100" fmla="*/ 90 w 1099"/>
                <a:gd name="T101" fmla="*/ 119 h 1102"/>
                <a:gd name="T102" fmla="*/ 110 w 1099"/>
                <a:gd name="T103" fmla="*/ 87 h 1102"/>
                <a:gd name="T104" fmla="*/ 132 w 1099"/>
                <a:gd name="T105" fmla="*/ 57 h 1102"/>
                <a:gd name="T106" fmla="*/ 155 w 1099"/>
                <a:gd name="T107" fmla="*/ 28 h 1102"/>
                <a:gd name="T108" fmla="*/ 180 w 1099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4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>
                <a:gd name="T0" fmla="*/ 59 w 118"/>
                <a:gd name="T1" fmla="*/ 0 h 117"/>
                <a:gd name="T2" fmla="*/ 70 w 118"/>
                <a:gd name="T3" fmla="*/ 1 h 117"/>
                <a:gd name="T4" fmla="*/ 82 w 118"/>
                <a:gd name="T5" fmla="*/ 4 h 117"/>
                <a:gd name="T6" fmla="*/ 91 w 118"/>
                <a:gd name="T7" fmla="*/ 9 h 117"/>
                <a:gd name="T8" fmla="*/ 100 w 118"/>
                <a:gd name="T9" fmla="*/ 17 h 117"/>
                <a:gd name="T10" fmla="*/ 108 w 118"/>
                <a:gd name="T11" fmla="*/ 26 h 117"/>
                <a:gd name="T12" fmla="*/ 113 w 118"/>
                <a:gd name="T13" fmla="*/ 36 h 117"/>
                <a:gd name="T14" fmla="*/ 116 w 118"/>
                <a:gd name="T15" fmla="*/ 47 h 117"/>
                <a:gd name="T16" fmla="*/ 118 w 118"/>
                <a:gd name="T17" fmla="*/ 58 h 117"/>
                <a:gd name="T18" fmla="*/ 116 w 118"/>
                <a:gd name="T19" fmla="*/ 70 h 117"/>
                <a:gd name="T20" fmla="*/ 113 w 118"/>
                <a:gd name="T21" fmla="*/ 81 h 117"/>
                <a:gd name="T22" fmla="*/ 108 w 118"/>
                <a:gd name="T23" fmla="*/ 91 h 117"/>
                <a:gd name="T24" fmla="*/ 100 w 118"/>
                <a:gd name="T25" fmla="*/ 100 h 117"/>
                <a:gd name="T26" fmla="*/ 91 w 118"/>
                <a:gd name="T27" fmla="*/ 107 h 117"/>
                <a:gd name="T28" fmla="*/ 82 w 118"/>
                <a:gd name="T29" fmla="*/ 113 h 117"/>
                <a:gd name="T30" fmla="*/ 70 w 118"/>
                <a:gd name="T31" fmla="*/ 116 h 117"/>
                <a:gd name="T32" fmla="*/ 59 w 118"/>
                <a:gd name="T33" fmla="*/ 117 h 117"/>
                <a:gd name="T34" fmla="*/ 47 w 118"/>
                <a:gd name="T35" fmla="*/ 116 h 117"/>
                <a:gd name="T36" fmla="*/ 36 w 118"/>
                <a:gd name="T37" fmla="*/ 113 h 117"/>
                <a:gd name="T38" fmla="*/ 26 w 118"/>
                <a:gd name="T39" fmla="*/ 107 h 117"/>
                <a:gd name="T40" fmla="*/ 17 w 118"/>
                <a:gd name="T41" fmla="*/ 100 h 117"/>
                <a:gd name="T42" fmla="*/ 10 w 118"/>
                <a:gd name="T43" fmla="*/ 91 h 117"/>
                <a:gd name="T44" fmla="*/ 5 w 118"/>
                <a:gd name="T45" fmla="*/ 81 h 117"/>
                <a:gd name="T46" fmla="*/ 1 w 118"/>
                <a:gd name="T47" fmla="*/ 70 h 117"/>
                <a:gd name="T48" fmla="*/ 0 w 118"/>
                <a:gd name="T49" fmla="*/ 58 h 117"/>
                <a:gd name="T50" fmla="*/ 1 w 118"/>
                <a:gd name="T51" fmla="*/ 47 h 117"/>
                <a:gd name="T52" fmla="*/ 5 w 118"/>
                <a:gd name="T53" fmla="*/ 36 h 117"/>
                <a:gd name="T54" fmla="*/ 10 w 118"/>
                <a:gd name="T55" fmla="*/ 26 h 117"/>
                <a:gd name="T56" fmla="*/ 17 w 118"/>
                <a:gd name="T57" fmla="*/ 17 h 117"/>
                <a:gd name="T58" fmla="*/ 26 w 118"/>
                <a:gd name="T59" fmla="*/ 9 h 117"/>
                <a:gd name="T60" fmla="*/ 36 w 118"/>
                <a:gd name="T61" fmla="*/ 4 h 117"/>
                <a:gd name="T62" fmla="*/ 47 w 118"/>
                <a:gd name="T63" fmla="*/ 1 h 117"/>
                <a:gd name="T64" fmla="*/ 59 w 11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5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>
                <a:gd name="T0" fmla="*/ 59 w 118"/>
                <a:gd name="T1" fmla="*/ 0 h 118"/>
                <a:gd name="T2" fmla="*/ 71 w 118"/>
                <a:gd name="T3" fmla="*/ 1 h 118"/>
                <a:gd name="T4" fmla="*/ 82 w 118"/>
                <a:gd name="T5" fmla="*/ 5 h 118"/>
                <a:gd name="T6" fmla="*/ 92 w 118"/>
                <a:gd name="T7" fmla="*/ 11 h 118"/>
                <a:gd name="T8" fmla="*/ 101 w 118"/>
                <a:gd name="T9" fmla="*/ 18 h 118"/>
                <a:gd name="T10" fmla="*/ 108 w 118"/>
                <a:gd name="T11" fmla="*/ 26 h 118"/>
                <a:gd name="T12" fmla="*/ 113 w 118"/>
                <a:gd name="T13" fmla="*/ 36 h 118"/>
                <a:gd name="T14" fmla="*/ 117 w 118"/>
                <a:gd name="T15" fmla="*/ 47 h 118"/>
                <a:gd name="T16" fmla="*/ 118 w 118"/>
                <a:gd name="T17" fmla="*/ 59 h 118"/>
                <a:gd name="T18" fmla="*/ 117 w 118"/>
                <a:gd name="T19" fmla="*/ 71 h 118"/>
                <a:gd name="T20" fmla="*/ 113 w 118"/>
                <a:gd name="T21" fmla="*/ 82 h 118"/>
                <a:gd name="T22" fmla="*/ 108 w 118"/>
                <a:gd name="T23" fmla="*/ 92 h 118"/>
                <a:gd name="T24" fmla="*/ 101 w 118"/>
                <a:gd name="T25" fmla="*/ 101 h 118"/>
                <a:gd name="T26" fmla="*/ 92 w 118"/>
                <a:gd name="T27" fmla="*/ 108 h 118"/>
                <a:gd name="T28" fmla="*/ 82 w 118"/>
                <a:gd name="T29" fmla="*/ 114 h 118"/>
                <a:gd name="T30" fmla="*/ 71 w 118"/>
                <a:gd name="T31" fmla="*/ 117 h 118"/>
                <a:gd name="T32" fmla="*/ 59 w 118"/>
                <a:gd name="T33" fmla="*/ 118 h 118"/>
                <a:gd name="T34" fmla="*/ 47 w 118"/>
                <a:gd name="T35" fmla="*/ 117 h 118"/>
                <a:gd name="T36" fmla="*/ 36 w 118"/>
                <a:gd name="T37" fmla="*/ 114 h 118"/>
                <a:gd name="T38" fmla="*/ 26 w 118"/>
                <a:gd name="T39" fmla="*/ 108 h 118"/>
                <a:gd name="T40" fmla="*/ 18 w 118"/>
                <a:gd name="T41" fmla="*/ 101 h 118"/>
                <a:gd name="T42" fmla="*/ 11 w 118"/>
                <a:gd name="T43" fmla="*/ 92 h 118"/>
                <a:gd name="T44" fmla="*/ 5 w 118"/>
                <a:gd name="T45" fmla="*/ 82 h 118"/>
                <a:gd name="T46" fmla="*/ 1 w 118"/>
                <a:gd name="T47" fmla="*/ 71 h 118"/>
                <a:gd name="T48" fmla="*/ 0 w 118"/>
                <a:gd name="T49" fmla="*/ 59 h 118"/>
                <a:gd name="T50" fmla="*/ 1 w 118"/>
                <a:gd name="T51" fmla="*/ 47 h 118"/>
                <a:gd name="T52" fmla="*/ 5 w 118"/>
                <a:gd name="T53" fmla="*/ 36 h 118"/>
                <a:gd name="T54" fmla="*/ 11 w 118"/>
                <a:gd name="T55" fmla="*/ 26 h 118"/>
                <a:gd name="T56" fmla="*/ 18 w 118"/>
                <a:gd name="T57" fmla="*/ 18 h 118"/>
                <a:gd name="T58" fmla="*/ 26 w 118"/>
                <a:gd name="T59" fmla="*/ 11 h 118"/>
                <a:gd name="T60" fmla="*/ 36 w 118"/>
                <a:gd name="T61" fmla="*/ 5 h 118"/>
                <a:gd name="T62" fmla="*/ 47 w 118"/>
                <a:gd name="T63" fmla="*/ 1 h 118"/>
                <a:gd name="T64" fmla="*/ 59 w 118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6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>
                <a:gd name="T0" fmla="*/ 577 w 1080"/>
                <a:gd name="T1" fmla="*/ 2 h 1082"/>
                <a:gd name="T2" fmla="*/ 649 w 1080"/>
                <a:gd name="T3" fmla="*/ 11 h 1082"/>
                <a:gd name="T4" fmla="*/ 718 w 1080"/>
                <a:gd name="T5" fmla="*/ 30 h 1082"/>
                <a:gd name="T6" fmla="*/ 782 w 1080"/>
                <a:gd name="T7" fmla="*/ 58 h 1082"/>
                <a:gd name="T8" fmla="*/ 842 w 1080"/>
                <a:gd name="T9" fmla="*/ 93 h 1082"/>
                <a:gd name="T10" fmla="*/ 897 w 1080"/>
                <a:gd name="T11" fmla="*/ 135 h 1082"/>
                <a:gd name="T12" fmla="*/ 946 w 1080"/>
                <a:gd name="T13" fmla="*/ 184 h 1082"/>
                <a:gd name="T14" fmla="*/ 988 w 1080"/>
                <a:gd name="T15" fmla="*/ 239 h 1082"/>
                <a:gd name="T16" fmla="*/ 1023 w 1080"/>
                <a:gd name="T17" fmla="*/ 299 h 1082"/>
                <a:gd name="T18" fmla="*/ 1050 w 1080"/>
                <a:gd name="T19" fmla="*/ 364 h 1082"/>
                <a:gd name="T20" fmla="*/ 1069 w 1080"/>
                <a:gd name="T21" fmla="*/ 432 h 1082"/>
                <a:gd name="T22" fmla="*/ 1079 w 1080"/>
                <a:gd name="T23" fmla="*/ 504 h 1082"/>
                <a:gd name="T24" fmla="*/ 1079 w 1080"/>
                <a:gd name="T25" fmla="*/ 579 h 1082"/>
                <a:gd name="T26" fmla="*/ 1069 w 1080"/>
                <a:gd name="T27" fmla="*/ 650 h 1082"/>
                <a:gd name="T28" fmla="*/ 1050 w 1080"/>
                <a:gd name="T29" fmla="*/ 719 h 1082"/>
                <a:gd name="T30" fmla="*/ 1023 w 1080"/>
                <a:gd name="T31" fmla="*/ 784 h 1082"/>
                <a:gd name="T32" fmla="*/ 988 w 1080"/>
                <a:gd name="T33" fmla="*/ 844 h 1082"/>
                <a:gd name="T34" fmla="*/ 946 w 1080"/>
                <a:gd name="T35" fmla="*/ 899 h 1082"/>
                <a:gd name="T36" fmla="*/ 897 w 1080"/>
                <a:gd name="T37" fmla="*/ 948 h 1082"/>
                <a:gd name="T38" fmla="*/ 842 w 1080"/>
                <a:gd name="T39" fmla="*/ 990 h 1082"/>
                <a:gd name="T40" fmla="*/ 782 w 1080"/>
                <a:gd name="T41" fmla="*/ 1025 h 1082"/>
                <a:gd name="T42" fmla="*/ 718 w 1080"/>
                <a:gd name="T43" fmla="*/ 1052 h 1082"/>
                <a:gd name="T44" fmla="*/ 649 w 1080"/>
                <a:gd name="T45" fmla="*/ 1071 h 1082"/>
                <a:gd name="T46" fmla="*/ 577 w 1080"/>
                <a:gd name="T47" fmla="*/ 1081 h 1082"/>
                <a:gd name="T48" fmla="*/ 504 w 1080"/>
                <a:gd name="T49" fmla="*/ 1081 h 1082"/>
                <a:gd name="T50" fmla="*/ 432 w 1080"/>
                <a:gd name="T51" fmla="*/ 1071 h 1082"/>
                <a:gd name="T52" fmla="*/ 363 w 1080"/>
                <a:gd name="T53" fmla="*/ 1052 h 1082"/>
                <a:gd name="T54" fmla="*/ 299 w 1080"/>
                <a:gd name="T55" fmla="*/ 1025 h 1082"/>
                <a:gd name="T56" fmla="*/ 239 w 1080"/>
                <a:gd name="T57" fmla="*/ 990 h 1082"/>
                <a:gd name="T58" fmla="*/ 184 w 1080"/>
                <a:gd name="T59" fmla="*/ 948 h 1082"/>
                <a:gd name="T60" fmla="*/ 135 w 1080"/>
                <a:gd name="T61" fmla="*/ 899 h 1082"/>
                <a:gd name="T62" fmla="*/ 93 w 1080"/>
                <a:gd name="T63" fmla="*/ 844 h 1082"/>
                <a:gd name="T64" fmla="*/ 58 w 1080"/>
                <a:gd name="T65" fmla="*/ 784 h 1082"/>
                <a:gd name="T66" fmla="*/ 30 w 1080"/>
                <a:gd name="T67" fmla="*/ 719 h 1082"/>
                <a:gd name="T68" fmla="*/ 11 w 1080"/>
                <a:gd name="T69" fmla="*/ 650 h 1082"/>
                <a:gd name="T70" fmla="*/ 2 w 1080"/>
                <a:gd name="T71" fmla="*/ 579 h 1082"/>
                <a:gd name="T72" fmla="*/ 2 w 1080"/>
                <a:gd name="T73" fmla="*/ 504 h 1082"/>
                <a:gd name="T74" fmla="*/ 11 w 1080"/>
                <a:gd name="T75" fmla="*/ 432 h 1082"/>
                <a:gd name="T76" fmla="*/ 30 w 1080"/>
                <a:gd name="T77" fmla="*/ 364 h 1082"/>
                <a:gd name="T78" fmla="*/ 58 w 1080"/>
                <a:gd name="T79" fmla="*/ 299 h 1082"/>
                <a:gd name="T80" fmla="*/ 93 w 1080"/>
                <a:gd name="T81" fmla="*/ 239 h 1082"/>
                <a:gd name="T82" fmla="*/ 135 w 1080"/>
                <a:gd name="T83" fmla="*/ 184 h 1082"/>
                <a:gd name="T84" fmla="*/ 184 w 1080"/>
                <a:gd name="T85" fmla="*/ 135 h 1082"/>
                <a:gd name="T86" fmla="*/ 239 w 1080"/>
                <a:gd name="T87" fmla="*/ 93 h 1082"/>
                <a:gd name="T88" fmla="*/ 299 w 1080"/>
                <a:gd name="T89" fmla="*/ 58 h 1082"/>
                <a:gd name="T90" fmla="*/ 363 w 1080"/>
                <a:gd name="T91" fmla="*/ 30 h 1082"/>
                <a:gd name="T92" fmla="*/ 432 w 1080"/>
                <a:gd name="T93" fmla="*/ 11 h 1082"/>
                <a:gd name="T94" fmla="*/ 504 w 1080"/>
                <a:gd name="T95" fmla="*/ 2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8" name="타원 67"/>
          <p:cNvSpPr/>
          <p:nvPr/>
        </p:nvSpPr>
        <p:spPr>
          <a:xfrm>
            <a:off x="1493838" y="2646363"/>
            <a:ext cx="1663700" cy="1663700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제목 1"/>
          <p:cNvSpPr txBox="1">
            <a:spLocks/>
          </p:cNvSpPr>
          <p:nvPr/>
        </p:nvSpPr>
        <p:spPr>
          <a:xfrm>
            <a:off x="3667125" y="2649538"/>
            <a:ext cx="5072063" cy="1716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한 학기 동안 수학 공부를</a:t>
            </a:r>
            <a:endParaRPr kumimoji="0"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열심히 했어요</a:t>
            </a:r>
            <a:r>
              <a:rPr kumimoji="0" lang="en-US" altLang="ko-KR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8382024" y="6192000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     </a:t>
            </a: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이등변 삼각형 26">
            <a:hlinkClick r:id="" action="ppaction://hlinkshowjump?jump=previousslide"/>
          </p:cNvPr>
          <p:cNvSpPr/>
          <p:nvPr/>
        </p:nvSpPr>
        <p:spPr>
          <a:xfrm rot="16200000">
            <a:off x="8460581" y="6334919"/>
            <a:ext cx="214313" cy="1428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36563" y="476250"/>
            <a:ext cx="1779587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419" name="TextBox 22"/>
          <p:cNvSpPr txBox="1">
            <a:spLocks noChangeArrowheads="1"/>
          </p:cNvSpPr>
          <p:nvPr/>
        </p:nvSpPr>
        <p:spPr bwMode="auto">
          <a:xfrm>
            <a:off x="519113" y="552450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400"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3375" y="2887663"/>
            <a:ext cx="1584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kumimoji="0" lang="ko-KR" altLang="en-US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kumimoji="0" lang="en-US" altLang="ko-KR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kumimoji="0" lang="ko-KR" altLang="en-US" sz="3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346</Words>
  <Application>Microsoft Office PowerPoint</Application>
  <PresentationFormat>A4 용지(210x297mm)</PresentationFormat>
  <Paragraphs>67</Paragraphs>
  <Slides>9</Slides>
  <Notes>5</Notes>
  <HiddenSlides>2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  <vt:variant>
        <vt:lpstr>재구성한 쇼</vt:lpstr>
      </vt:variant>
      <vt:variant>
        <vt:i4>2</vt:i4>
      </vt:variant>
    </vt:vector>
  </HeadingPairs>
  <TitlesOfParts>
    <vt:vector size="19" baseType="lpstr">
      <vt:lpstr>굴림</vt:lpstr>
      <vt:lpstr>Arial</vt:lpstr>
      <vt:lpstr>나눔고딕</vt:lpstr>
      <vt:lpstr>나눔고딕 ExtraBold</vt:lpstr>
      <vt:lpstr>맑은 고딕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244</cp:revision>
  <dcterms:created xsi:type="dcterms:W3CDTF">2016-11-16T23:53:02Z</dcterms:created>
  <dcterms:modified xsi:type="dcterms:W3CDTF">2018-01-19T01:33:56Z</dcterms:modified>
</cp:coreProperties>
</file>